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56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06/10/2015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3312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Visitas Presenciales septiembre 2015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del 1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al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septiembre de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2015 se atendieron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personas de manera presencial, de los cuales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fueron hombres y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1 mujer.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La tipificación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más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recurrente fue: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Solicitud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Información: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5, Consultas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: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0, Peticiones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: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0 y Quejas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: 0</a:t>
            </a: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4" t="16206" r="9643" b="52976"/>
          <a:stretch/>
        </p:blipFill>
        <p:spPr bwMode="auto">
          <a:xfrm>
            <a:off x="250841" y="3212976"/>
            <a:ext cx="864231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5C38D724D2E6C4F8FF69B36CCFA839B" ma:contentTypeVersion="3" ma:contentTypeDescription="Crear nuevo documento." ma:contentTypeScope="" ma:versionID="9b6c8d65241fceaeb2abdd61b34953e8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AC180A-4918-4C94-8653-2989FFCB4589}"/>
</file>

<file path=customXml/itemProps2.xml><?xml version="1.0" encoding="utf-8"?>
<ds:datastoreItem xmlns:ds="http://schemas.openxmlformats.org/officeDocument/2006/customXml" ds:itemID="{EF115553-9C3D-4D5F-A725-F9D8ED79BF2F}"/>
</file>

<file path=customXml/itemProps3.xml><?xml version="1.0" encoding="utf-8"?>
<ds:datastoreItem xmlns:ds="http://schemas.openxmlformats.org/officeDocument/2006/customXml" ds:itemID="{DFB077E5-E21F-496E-92AE-7A1F2E684992}"/>
</file>

<file path=docProps/app.xml><?xml version="1.0" encoding="utf-8"?>
<Properties xmlns="http://schemas.openxmlformats.org/officeDocument/2006/extended-properties" xmlns:vt="http://schemas.openxmlformats.org/officeDocument/2006/docPropsVTypes">
  <TotalTime>11728</TotalTime>
  <Words>68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48</cp:revision>
  <dcterms:created xsi:type="dcterms:W3CDTF">2014-08-05T14:08:28Z</dcterms:created>
  <dcterms:modified xsi:type="dcterms:W3CDTF">2015-10-06T21:11:38Z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0x01010005C38D724D2E6C4F8FF69B36CCFA839B</vt:lpwstr>
  </property>
</Properties>
</file>