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sldIdLst>
    <p:sldId id="258" r:id="rId3"/>
    <p:sldId id="278" r:id="rId4"/>
    <p:sldId id="286" r:id="rId5"/>
    <p:sldId id="285" r:id="rId6"/>
    <p:sldId id="295" r:id="rId7"/>
    <p:sldId id="296" r:id="rId8"/>
    <p:sldId id="297" r:id="rId9"/>
    <p:sldId id="298" r:id="rId10"/>
    <p:sldId id="289" r:id="rId11"/>
    <p:sldId id="290" r:id="rId12"/>
    <p:sldId id="291" r:id="rId13"/>
    <p:sldId id="284" r:id="rId14"/>
    <p:sldId id="288" r:id="rId15"/>
    <p:sldId id="292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6699"/>
    <a:srgbClr val="C8B300"/>
    <a:srgbClr val="CC9900"/>
    <a:srgbClr val="808000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87" autoAdjust="0"/>
  </p:normalViewPr>
  <p:slideViewPr>
    <p:cSldViewPr showGuides="1">
      <p:cViewPr varScale="1">
        <p:scale>
          <a:sx n="110" d="100"/>
          <a:sy n="110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B6E09-E0A8-4838-80C1-52EB7944DE3A}" type="doc">
      <dgm:prSet loTypeId="urn:diagrams.loki3.com/BracketList+Icon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DDC9FDC9-6A8B-406C-905B-AD97B0399050}">
      <dgm:prSet phldrT="[Texto]" custT="1"/>
      <dgm:spPr/>
      <dgm:t>
        <a:bodyPr/>
        <a:lstStyle/>
        <a:p>
          <a:r>
            <a:rPr lang="es-CO" sz="1800" b="1" dirty="0" smtClean="0"/>
            <a:t>POBLACIÓN</a:t>
          </a:r>
          <a:endParaRPr lang="es-CO" sz="1800" b="1" dirty="0"/>
        </a:p>
      </dgm:t>
    </dgm:pt>
    <dgm:pt modelId="{E52E1FE5-C2C8-46FC-9550-313B39AD9CA4}" type="parTrans" cxnId="{10A507E1-87C0-4F3A-BDF1-AACBEAD6D59D}">
      <dgm:prSet/>
      <dgm:spPr/>
      <dgm:t>
        <a:bodyPr/>
        <a:lstStyle/>
        <a:p>
          <a:endParaRPr lang="es-CO"/>
        </a:p>
      </dgm:t>
    </dgm:pt>
    <dgm:pt modelId="{CC940DA9-FC54-4F38-9464-44E40DD7DA5A}" type="sibTrans" cxnId="{10A507E1-87C0-4F3A-BDF1-AACBEAD6D59D}">
      <dgm:prSet/>
      <dgm:spPr/>
      <dgm:t>
        <a:bodyPr/>
        <a:lstStyle/>
        <a:p>
          <a:endParaRPr lang="es-CO"/>
        </a:p>
      </dgm:t>
    </dgm:pt>
    <dgm:pt modelId="{54826ACE-1628-4968-9631-673FEE186B13}">
      <dgm:prSet phldrT="[Texto]" custT="1"/>
      <dgm:spPr/>
      <dgm:t>
        <a:bodyPr/>
        <a:lstStyle/>
        <a:p>
          <a:r>
            <a:rPr lang="es-CO" sz="1800" dirty="0" smtClean="0"/>
            <a:t>Gobierno </a:t>
          </a:r>
          <a:endParaRPr lang="es-CO" sz="1800" dirty="0"/>
        </a:p>
      </dgm:t>
    </dgm:pt>
    <dgm:pt modelId="{71229C33-5BFF-487D-AEEC-E891F3D36497}" type="parTrans" cxnId="{D2F9ADBB-9ED7-419D-AA9B-B02BE6D9F1A3}">
      <dgm:prSet/>
      <dgm:spPr/>
      <dgm:t>
        <a:bodyPr/>
        <a:lstStyle/>
        <a:p>
          <a:endParaRPr lang="es-CO"/>
        </a:p>
      </dgm:t>
    </dgm:pt>
    <dgm:pt modelId="{1A6C297D-C5F4-472F-8A55-6CA94BDAC9BA}" type="sibTrans" cxnId="{D2F9ADBB-9ED7-419D-AA9B-B02BE6D9F1A3}">
      <dgm:prSet/>
      <dgm:spPr/>
      <dgm:t>
        <a:bodyPr/>
        <a:lstStyle/>
        <a:p>
          <a:endParaRPr lang="es-CO"/>
        </a:p>
      </dgm:t>
    </dgm:pt>
    <dgm:pt modelId="{E2314B6F-8F9F-4111-88C0-79EE5ACCCECB}">
      <dgm:prSet phldrT="[Texto]" custT="1"/>
      <dgm:spPr/>
      <dgm:t>
        <a:bodyPr/>
        <a:lstStyle/>
        <a:p>
          <a:r>
            <a:rPr lang="es-CO" sz="1800" b="1" dirty="0" smtClean="0"/>
            <a:t>MEDIOS UTILIZADOS</a:t>
          </a:r>
          <a:endParaRPr lang="es-CO" sz="1800" b="1" dirty="0"/>
        </a:p>
      </dgm:t>
    </dgm:pt>
    <dgm:pt modelId="{E7FB7B00-47B3-4D74-A70B-7A1FD4E00E54}" type="parTrans" cxnId="{4489F118-FB95-4CC3-876C-79C8E58A5B20}">
      <dgm:prSet/>
      <dgm:spPr/>
      <dgm:t>
        <a:bodyPr/>
        <a:lstStyle/>
        <a:p>
          <a:endParaRPr lang="es-CO"/>
        </a:p>
      </dgm:t>
    </dgm:pt>
    <dgm:pt modelId="{A759AD11-7169-40DF-A9D2-4E81C3CB0584}" type="sibTrans" cxnId="{4489F118-FB95-4CC3-876C-79C8E58A5B20}">
      <dgm:prSet/>
      <dgm:spPr/>
      <dgm:t>
        <a:bodyPr/>
        <a:lstStyle/>
        <a:p>
          <a:endParaRPr lang="es-CO"/>
        </a:p>
      </dgm:t>
    </dgm:pt>
    <dgm:pt modelId="{50E45E2C-1CEF-4486-8714-DA8293916D9B}">
      <dgm:prSet phldrT="[Texto]" custT="1"/>
      <dgm:spPr/>
      <dgm:t>
        <a:bodyPr/>
        <a:lstStyle/>
        <a:p>
          <a:r>
            <a:rPr lang="es-CO" sz="1800" dirty="0" smtClean="0"/>
            <a:t>Diario de alta circulación</a:t>
          </a:r>
          <a:endParaRPr lang="es-CO" sz="1800" dirty="0"/>
        </a:p>
      </dgm:t>
    </dgm:pt>
    <dgm:pt modelId="{DB30267E-8CA6-4C7B-ABDA-4DFBE5513DAD}" type="parTrans" cxnId="{44567D66-8DDB-4BCA-B6B2-618F0DF0231D}">
      <dgm:prSet/>
      <dgm:spPr/>
      <dgm:t>
        <a:bodyPr/>
        <a:lstStyle/>
        <a:p>
          <a:endParaRPr lang="es-CO"/>
        </a:p>
      </dgm:t>
    </dgm:pt>
    <dgm:pt modelId="{BD668CEC-A8A8-49C8-A1DF-BC231D9799BA}" type="sibTrans" cxnId="{44567D66-8DDB-4BCA-B6B2-618F0DF0231D}">
      <dgm:prSet/>
      <dgm:spPr/>
      <dgm:t>
        <a:bodyPr/>
        <a:lstStyle/>
        <a:p>
          <a:endParaRPr lang="es-CO"/>
        </a:p>
      </dgm:t>
    </dgm:pt>
    <dgm:pt modelId="{991A1D1E-D2D8-43E1-9248-125A49A49012}">
      <dgm:prSet phldrT="[Texto]" custT="1"/>
      <dgm:spPr/>
      <dgm:t>
        <a:bodyPr/>
        <a:lstStyle/>
        <a:p>
          <a:r>
            <a:rPr lang="es-CO" sz="1800" dirty="0" smtClean="0"/>
            <a:t>Gremios</a:t>
          </a:r>
          <a:endParaRPr lang="es-CO" sz="1800" dirty="0"/>
        </a:p>
      </dgm:t>
    </dgm:pt>
    <dgm:pt modelId="{A00AFCC0-6772-4D10-A2A6-AD2A5DD620A6}" type="parTrans" cxnId="{47F51D12-1D24-4665-A145-BC3AF2D9CE56}">
      <dgm:prSet/>
      <dgm:spPr/>
      <dgm:t>
        <a:bodyPr/>
        <a:lstStyle/>
        <a:p>
          <a:endParaRPr lang="es-CO"/>
        </a:p>
      </dgm:t>
    </dgm:pt>
    <dgm:pt modelId="{6698A325-5F55-45BC-BFE1-507C6E71FE2C}" type="sibTrans" cxnId="{47F51D12-1D24-4665-A145-BC3AF2D9CE56}">
      <dgm:prSet/>
      <dgm:spPr/>
      <dgm:t>
        <a:bodyPr/>
        <a:lstStyle/>
        <a:p>
          <a:endParaRPr lang="es-CO"/>
        </a:p>
      </dgm:t>
    </dgm:pt>
    <dgm:pt modelId="{D7B11F30-A20C-4F27-9203-94EAA9725CD4}">
      <dgm:prSet phldrT="[Texto]" custT="1"/>
      <dgm:spPr/>
      <dgm:t>
        <a:bodyPr/>
        <a:lstStyle/>
        <a:p>
          <a:r>
            <a:rPr lang="es-CO" sz="1800" dirty="0" smtClean="0"/>
            <a:t>Academia</a:t>
          </a:r>
          <a:endParaRPr lang="es-CO" sz="1800" dirty="0"/>
        </a:p>
      </dgm:t>
    </dgm:pt>
    <dgm:pt modelId="{A5287647-6B32-4D6F-8CFC-5237F0652B41}" type="parTrans" cxnId="{35441357-7EDC-4615-BBA4-67163CA2E746}">
      <dgm:prSet/>
      <dgm:spPr/>
      <dgm:t>
        <a:bodyPr/>
        <a:lstStyle/>
        <a:p>
          <a:endParaRPr lang="es-CO"/>
        </a:p>
      </dgm:t>
    </dgm:pt>
    <dgm:pt modelId="{ACF4F3F5-64E6-433B-A250-9D5094549055}" type="sibTrans" cxnId="{35441357-7EDC-4615-BBA4-67163CA2E746}">
      <dgm:prSet/>
      <dgm:spPr/>
      <dgm:t>
        <a:bodyPr/>
        <a:lstStyle/>
        <a:p>
          <a:endParaRPr lang="es-CO"/>
        </a:p>
      </dgm:t>
    </dgm:pt>
    <dgm:pt modelId="{D48EBAC3-5742-4158-8F00-F261D0AD32EC}">
      <dgm:prSet phldrT="[Texto]" custT="1"/>
      <dgm:spPr/>
      <dgm:t>
        <a:bodyPr/>
        <a:lstStyle/>
        <a:p>
          <a:r>
            <a:rPr lang="es-CO" sz="1800" dirty="0" smtClean="0"/>
            <a:t>Asociaciones Sectoriales </a:t>
          </a:r>
          <a:endParaRPr lang="es-CO" sz="1800" dirty="0"/>
        </a:p>
      </dgm:t>
    </dgm:pt>
    <dgm:pt modelId="{F9959C25-6A80-4929-92D0-3406A02F240A}" type="parTrans" cxnId="{A1239326-3978-49EE-9822-F163089F6E48}">
      <dgm:prSet/>
      <dgm:spPr/>
      <dgm:t>
        <a:bodyPr/>
        <a:lstStyle/>
        <a:p>
          <a:endParaRPr lang="es-CO"/>
        </a:p>
      </dgm:t>
    </dgm:pt>
    <dgm:pt modelId="{25F8401B-9957-4654-A5CC-3A5ED4D98DF5}" type="sibTrans" cxnId="{A1239326-3978-49EE-9822-F163089F6E48}">
      <dgm:prSet/>
      <dgm:spPr/>
      <dgm:t>
        <a:bodyPr/>
        <a:lstStyle/>
        <a:p>
          <a:endParaRPr lang="es-CO"/>
        </a:p>
      </dgm:t>
    </dgm:pt>
    <dgm:pt modelId="{5844BB9F-5E17-41DB-ADF0-CDB60465AC17}">
      <dgm:prSet phldrT="[Texto]" custT="1"/>
      <dgm:spPr/>
      <dgm:t>
        <a:bodyPr/>
        <a:lstStyle/>
        <a:p>
          <a:r>
            <a:rPr lang="es-CO" sz="1800" dirty="0" smtClean="0"/>
            <a:t>Comunidades indígenas y afro descendientes</a:t>
          </a:r>
          <a:endParaRPr lang="es-CO" sz="1800" dirty="0"/>
        </a:p>
      </dgm:t>
    </dgm:pt>
    <dgm:pt modelId="{7652CCA0-874B-4FAE-BD4E-ACFFCEE35E30}" type="parTrans" cxnId="{045EBD0B-DB52-44D9-A04B-475AD49410B9}">
      <dgm:prSet/>
      <dgm:spPr/>
      <dgm:t>
        <a:bodyPr/>
        <a:lstStyle/>
        <a:p>
          <a:endParaRPr lang="es-CO"/>
        </a:p>
      </dgm:t>
    </dgm:pt>
    <dgm:pt modelId="{9A9CF033-3F2F-4EED-8982-56B8334FF59B}" type="sibTrans" cxnId="{045EBD0B-DB52-44D9-A04B-475AD49410B9}">
      <dgm:prSet/>
      <dgm:spPr/>
      <dgm:t>
        <a:bodyPr/>
        <a:lstStyle/>
        <a:p>
          <a:endParaRPr lang="es-CO"/>
        </a:p>
      </dgm:t>
    </dgm:pt>
    <dgm:pt modelId="{C9C7BC15-B190-4FBA-8DB2-36A2F690D6F1}">
      <dgm:prSet custT="1"/>
      <dgm:spPr/>
      <dgm:t>
        <a:bodyPr/>
        <a:lstStyle/>
        <a:p>
          <a:endParaRPr lang="es-CO" sz="1800" dirty="0"/>
        </a:p>
      </dgm:t>
    </dgm:pt>
    <dgm:pt modelId="{59AE0DCE-04CA-4752-BF2F-196B99317542}" type="parTrans" cxnId="{CDBB2D4A-C174-4DEA-9B45-4CFAF3D22AEC}">
      <dgm:prSet/>
      <dgm:spPr/>
      <dgm:t>
        <a:bodyPr/>
        <a:lstStyle/>
        <a:p>
          <a:endParaRPr lang="es-CO"/>
        </a:p>
      </dgm:t>
    </dgm:pt>
    <dgm:pt modelId="{0CA14AA2-5342-4C36-9B03-44CEDC00D726}" type="sibTrans" cxnId="{CDBB2D4A-C174-4DEA-9B45-4CFAF3D22AEC}">
      <dgm:prSet/>
      <dgm:spPr/>
      <dgm:t>
        <a:bodyPr/>
        <a:lstStyle/>
        <a:p>
          <a:endParaRPr lang="es-CO"/>
        </a:p>
      </dgm:t>
    </dgm:pt>
    <dgm:pt modelId="{24289EEA-249F-47C6-B445-770475073408}">
      <dgm:prSet phldrT="[Texto]" custT="1"/>
      <dgm:spPr/>
      <dgm:t>
        <a:bodyPr/>
        <a:lstStyle/>
        <a:p>
          <a:r>
            <a:rPr lang="es-CO" sz="1800" dirty="0" smtClean="0"/>
            <a:t>Carta </a:t>
          </a:r>
          <a:r>
            <a:rPr lang="es-CO" sz="1800" dirty="0" err="1" smtClean="0"/>
            <a:t>ó</a:t>
          </a:r>
          <a:r>
            <a:rPr lang="es-CO" sz="1800" dirty="0" smtClean="0"/>
            <a:t> invitación </a:t>
          </a:r>
          <a:endParaRPr lang="es-CO" sz="1800" dirty="0"/>
        </a:p>
      </dgm:t>
    </dgm:pt>
    <dgm:pt modelId="{C93A7D80-8613-4B70-AAC9-AC97E13FF677}" type="parTrans" cxnId="{7F9A4DEB-4C81-4132-A941-B3E90EC12ABE}">
      <dgm:prSet/>
      <dgm:spPr/>
      <dgm:t>
        <a:bodyPr/>
        <a:lstStyle/>
        <a:p>
          <a:endParaRPr lang="es-CO"/>
        </a:p>
      </dgm:t>
    </dgm:pt>
    <dgm:pt modelId="{7E3EBE28-2FB2-4669-A935-0F8B80B38F54}" type="sibTrans" cxnId="{7F9A4DEB-4C81-4132-A941-B3E90EC12ABE}">
      <dgm:prSet/>
      <dgm:spPr/>
      <dgm:t>
        <a:bodyPr/>
        <a:lstStyle/>
        <a:p>
          <a:endParaRPr lang="es-CO"/>
        </a:p>
      </dgm:t>
    </dgm:pt>
    <dgm:pt modelId="{C9795372-20FA-4BFA-B17E-F41365AD1B67}">
      <dgm:prSet phldrT="[Texto]" custT="1"/>
      <dgm:spPr/>
      <dgm:t>
        <a:bodyPr/>
        <a:lstStyle/>
        <a:p>
          <a:r>
            <a:rPr lang="es-CO" sz="1800" dirty="0" smtClean="0"/>
            <a:t>Vocales de Control</a:t>
          </a:r>
          <a:endParaRPr lang="es-CO" sz="1800" dirty="0"/>
        </a:p>
      </dgm:t>
    </dgm:pt>
    <dgm:pt modelId="{76634C93-66D7-473D-8A0F-9BEA2EAE9525}" type="parTrans" cxnId="{33A02668-FCFF-4FFF-9C0C-F3B78CB421FC}">
      <dgm:prSet/>
      <dgm:spPr/>
      <dgm:t>
        <a:bodyPr/>
        <a:lstStyle/>
        <a:p>
          <a:endParaRPr lang="es-CO"/>
        </a:p>
      </dgm:t>
    </dgm:pt>
    <dgm:pt modelId="{2C125B60-F7BD-47FD-AB81-BAD537C0E70A}" type="sibTrans" cxnId="{33A02668-FCFF-4FFF-9C0C-F3B78CB421FC}">
      <dgm:prSet/>
      <dgm:spPr/>
      <dgm:t>
        <a:bodyPr/>
        <a:lstStyle/>
        <a:p>
          <a:endParaRPr lang="es-CO"/>
        </a:p>
      </dgm:t>
    </dgm:pt>
    <dgm:pt modelId="{D7B43476-DE7E-4E98-BEEF-AAB025C87AE7}">
      <dgm:prSet phldrT="[Texto]" custT="1"/>
      <dgm:spPr/>
      <dgm:t>
        <a:bodyPr/>
        <a:lstStyle/>
        <a:p>
          <a:r>
            <a:rPr lang="es-ES" sz="1800" dirty="0" smtClean="0"/>
            <a:t>Radio caracol</a:t>
          </a:r>
          <a:endParaRPr lang="es-CO" sz="1800" dirty="0"/>
        </a:p>
      </dgm:t>
    </dgm:pt>
    <dgm:pt modelId="{1D656ED5-D7A9-4796-9EF1-4DDEB34E1E78}" type="parTrans" cxnId="{30929849-39DE-494C-B03A-80E705532C34}">
      <dgm:prSet/>
      <dgm:spPr/>
      <dgm:t>
        <a:bodyPr/>
        <a:lstStyle/>
        <a:p>
          <a:endParaRPr lang="es-CO"/>
        </a:p>
      </dgm:t>
    </dgm:pt>
    <dgm:pt modelId="{8A6C2121-B077-424A-B912-4FE8E258111F}" type="sibTrans" cxnId="{30929849-39DE-494C-B03A-80E705532C34}">
      <dgm:prSet/>
      <dgm:spPr/>
      <dgm:t>
        <a:bodyPr/>
        <a:lstStyle/>
        <a:p>
          <a:endParaRPr lang="es-CO"/>
        </a:p>
      </dgm:t>
    </dgm:pt>
    <dgm:pt modelId="{C22E7163-F300-44B2-A95E-A805AD600D1F}">
      <dgm:prSet phldrT="[Texto]" custT="1"/>
      <dgm:spPr/>
      <dgm:t>
        <a:bodyPr/>
        <a:lstStyle/>
        <a:p>
          <a:endParaRPr lang="es-CO" sz="1800" dirty="0"/>
        </a:p>
      </dgm:t>
    </dgm:pt>
    <dgm:pt modelId="{910724AC-5D83-4C94-B50F-2A9CCFA99B5B}" type="parTrans" cxnId="{1AE4C383-3499-4CBE-A024-4C5DA3A914CB}">
      <dgm:prSet/>
      <dgm:spPr/>
      <dgm:t>
        <a:bodyPr/>
        <a:lstStyle/>
        <a:p>
          <a:endParaRPr lang="es-CO"/>
        </a:p>
      </dgm:t>
    </dgm:pt>
    <dgm:pt modelId="{A58BA701-DB26-4C75-8626-BA1AC131E003}" type="sibTrans" cxnId="{1AE4C383-3499-4CBE-A024-4C5DA3A914CB}">
      <dgm:prSet/>
      <dgm:spPr/>
      <dgm:t>
        <a:bodyPr/>
        <a:lstStyle/>
        <a:p>
          <a:endParaRPr lang="es-CO"/>
        </a:p>
      </dgm:t>
    </dgm:pt>
    <dgm:pt modelId="{D87EB4B7-E397-4842-87EC-FD376DDEEC62}">
      <dgm:prSet phldrT="[Texto]" custT="1"/>
      <dgm:spPr/>
      <dgm:t>
        <a:bodyPr/>
        <a:lstStyle/>
        <a:p>
          <a:r>
            <a:rPr lang="es-ES" sz="1800" dirty="0" smtClean="0"/>
            <a:t>Boletín del Consumidor</a:t>
          </a:r>
          <a:endParaRPr lang="es-CO" sz="1800" dirty="0"/>
        </a:p>
      </dgm:t>
    </dgm:pt>
    <dgm:pt modelId="{99D148FB-29C8-41D4-A491-8F3D9BB982EA}" type="parTrans" cxnId="{602D4B3F-808C-4734-920C-A2584F149331}">
      <dgm:prSet/>
      <dgm:spPr/>
      <dgm:t>
        <a:bodyPr/>
        <a:lstStyle/>
        <a:p>
          <a:endParaRPr lang="es-CO"/>
        </a:p>
      </dgm:t>
    </dgm:pt>
    <dgm:pt modelId="{FD489CB7-0336-43ED-950A-947DF7F1B476}" type="sibTrans" cxnId="{602D4B3F-808C-4734-920C-A2584F149331}">
      <dgm:prSet/>
      <dgm:spPr/>
      <dgm:t>
        <a:bodyPr/>
        <a:lstStyle/>
        <a:p>
          <a:endParaRPr lang="es-CO"/>
        </a:p>
      </dgm:t>
    </dgm:pt>
    <dgm:pt modelId="{5226C740-7B3B-4D86-BC24-3777EE3C3621}">
      <dgm:prSet phldrT="[Texto]" custT="1"/>
      <dgm:spPr/>
      <dgm:t>
        <a:bodyPr/>
        <a:lstStyle/>
        <a:p>
          <a:r>
            <a:rPr lang="es-CO" sz="1800" dirty="0" smtClean="0"/>
            <a:t>Virtual – 22409 Correos electrónicos </a:t>
          </a:r>
          <a:endParaRPr lang="es-CO" sz="1800" dirty="0"/>
        </a:p>
      </dgm:t>
    </dgm:pt>
    <dgm:pt modelId="{76B4C154-7A28-45B4-AD88-A54896F4299A}" type="parTrans" cxnId="{6ADE4F65-37AC-479D-B29B-968F026325B3}">
      <dgm:prSet/>
      <dgm:spPr/>
      <dgm:t>
        <a:bodyPr/>
        <a:lstStyle/>
        <a:p>
          <a:endParaRPr lang="es-CO"/>
        </a:p>
      </dgm:t>
    </dgm:pt>
    <dgm:pt modelId="{76AAC45D-56C4-413D-A861-111F76B37BD8}" type="sibTrans" cxnId="{6ADE4F65-37AC-479D-B29B-968F026325B3}">
      <dgm:prSet/>
      <dgm:spPr/>
      <dgm:t>
        <a:bodyPr/>
        <a:lstStyle/>
        <a:p>
          <a:endParaRPr lang="es-CO"/>
        </a:p>
      </dgm:t>
    </dgm:pt>
    <dgm:pt modelId="{A0B14A81-7BB8-485A-B634-36EC882005D3}">
      <dgm:prSet phldrT="[Texto]" custT="1"/>
      <dgm:spPr/>
      <dgm:t>
        <a:bodyPr/>
        <a:lstStyle/>
        <a:p>
          <a:r>
            <a:rPr lang="es-CO" sz="1800" dirty="0" smtClean="0"/>
            <a:t>Redes Sociales</a:t>
          </a:r>
          <a:endParaRPr lang="es-CO" sz="1800" dirty="0"/>
        </a:p>
      </dgm:t>
    </dgm:pt>
    <dgm:pt modelId="{5979AB85-1FF4-46C7-B5A6-B8DA4E486CBA}" type="parTrans" cxnId="{BF8B387F-5550-49DF-A693-191732321A66}">
      <dgm:prSet/>
      <dgm:spPr/>
      <dgm:t>
        <a:bodyPr/>
        <a:lstStyle/>
        <a:p>
          <a:endParaRPr lang="es-CO"/>
        </a:p>
      </dgm:t>
    </dgm:pt>
    <dgm:pt modelId="{852D33CB-F563-4472-B7C8-290CC6E0444B}" type="sibTrans" cxnId="{BF8B387F-5550-49DF-A693-191732321A66}">
      <dgm:prSet/>
      <dgm:spPr/>
      <dgm:t>
        <a:bodyPr/>
        <a:lstStyle/>
        <a:p>
          <a:endParaRPr lang="es-CO"/>
        </a:p>
      </dgm:t>
    </dgm:pt>
    <dgm:pt modelId="{644A6FE9-AB96-424D-A99E-07CB6C37F9D3}" type="pres">
      <dgm:prSet presAssocID="{6EFB6E09-E0A8-4838-80C1-52EB7944DE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E4DF7D4-7CEB-4403-9F0B-FDA1BBCE3CB4}" type="pres">
      <dgm:prSet presAssocID="{DDC9FDC9-6A8B-406C-905B-AD97B0399050}" presName="linNode" presStyleCnt="0"/>
      <dgm:spPr/>
    </dgm:pt>
    <dgm:pt modelId="{35E4013A-0605-41C8-8EC0-CCCCE6A7244F}" type="pres">
      <dgm:prSet presAssocID="{DDC9FDC9-6A8B-406C-905B-AD97B0399050}" presName="parTx" presStyleLbl="revTx" presStyleIdx="0" presStyleCnt="2" custScaleY="49263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EAD0C2-7E20-488C-96B3-AA773FF3B0AB}" type="pres">
      <dgm:prSet presAssocID="{DDC9FDC9-6A8B-406C-905B-AD97B0399050}" presName="bracket" presStyleLbl="parChTrans1D1" presStyleIdx="0" presStyleCnt="2"/>
      <dgm:spPr/>
    </dgm:pt>
    <dgm:pt modelId="{91DC1720-7CA6-45C6-94A0-D23E7135E35D}" type="pres">
      <dgm:prSet presAssocID="{DDC9FDC9-6A8B-406C-905B-AD97B0399050}" presName="spH" presStyleCnt="0"/>
      <dgm:spPr/>
    </dgm:pt>
    <dgm:pt modelId="{333B9166-FC72-4558-9F3E-60406DED52C6}" type="pres">
      <dgm:prSet presAssocID="{DDC9FDC9-6A8B-406C-905B-AD97B0399050}" presName="desTx" presStyleLbl="node1" presStyleIdx="0" presStyleCnt="2" custScaleY="1195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78CFEF-693F-47DC-9859-D79E1B7035F9}" type="pres">
      <dgm:prSet presAssocID="{CC940DA9-FC54-4F38-9464-44E40DD7DA5A}" presName="spV" presStyleCnt="0"/>
      <dgm:spPr/>
    </dgm:pt>
    <dgm:pt modelId="{BB4AA9B4-952C-4091-9836-F76A550F461C}" type="pres">
      <dgm:prSet presAssocID="{E2314B6F-8F9F-4111-88C0-79EE5ACCCECB}" presName="linNode" presStyleCnt="0"/>
      <dgm:spPr/>
    </dgm:pt>
    <dgm:pt modelId="{D85496A9-9E80-4492-9F38-D3A81A7C1B81}" type="pres">
      <dgm:prSet presAssocID="{E2314B6F-8F9F-4111-88C0-79EE5ACCCECB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8BBE6D-02E2-4806-8F43-5FE81B2902F9}" type="pres">
      <dgm:prSet presAssocID="{E2314B6F-8F9F-4111-88C0-79EE5ACCCECB}" presName="bracket" presStyleLbl="parChTrans1D1" presStyleIdx="1" presStyleCnt="2"/>
      <dgm:spPr/>
    </dgm:pt>
    <dgm:pt modelId="{0D7DA69E-3492-4B29-8C74-DD5B1FC73F04}" type="pres">
      <dgm:prSet presAssocID="{E2314B6F-8F9F-4111-88C0-79EE5ACCCECB}" presName="spH" presStyleCnt="0"/>
      <dgm:spPr/>
    </dgm:pt>
    <dgm:pt modelId="{C841DFB5-6A75-4B0B-A522-EDCA42CB228B}" type="pres">
      <dgm:prSet presAssocID="{E2314B6F-8F9F-4111-88C0-79EE5ACCCECB}" presName="desTx" presStyleLbl="node1" presStyleIdx="1" presStyleCnt="2" custScaleY="92176" custLinFactNeighborX="6732" custLinFactNeighborY="-111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74567E7-ECD9-46FB-B68C-5217D6F18EE3}" type="presOf" srcId="{C9795372-20FA-4BFA-B17E-F41365AD1B67}" destId="{333B9166-FC72-4558-9F3E-60406DED52C6}" srcOrd="0" destOrd="5" presId="urn:diagrams.loki3.com/BracketList+Icon"/>
    <dgm:cxn modelId="{1AE4C383-3499-4CBE-A024-4C5DA3A914CB}" srcId="{E2314B6F-8F9F-4111-88C0-79EE5ACCCECB}" destId="{C22E7163-F300-44B2-A95E-A805AD600D1F}" srcOrd="0" destOrd="0" parTransId="{910724AC-5D83-4C94-B50F-2A9CCFA99B5B}" sibTransId="{A58BA701-DB26-4C75-8626-BA1AC131E003}"/>
    <dgm:cxn modelId="{D2F9ADBB-9ED7-419D-AA9B-B02BE6D9F1A3}" srcId="{DDC9FDC9-6A8B-406C-905B-AD97B0399050}" destId="{54826ACE-1628-4968-9631-673FEE186B13}" srcOrd="0" destOrd="0" parTransId="{71229C33-5BFF-487D-AEEC-E891F3D36497}" sibTransId="{1A6C297D-C5F4-472F-8A55-6CA94BDAC9BA}"/>
    <dgm:cxn modelId="{602D4B3F-808C-4734-920C-A2584F149331}" srcId="{E2314B6F-8F9F-4111-88C0-79EE5ACCCECB}" destId="{D87EB4B7-E397-4842-87EC-FD376DDEEC62}" srcOrd="2" destOrd="0" parTransId="{99D148FB-29C8-41D4-A491-8F3D9BB982EA}" sibTransId="{FD489CB7-0336-43ED-950A-947DF7F1B476}"/>
    <dgm:cxn modelId="{4489F118-FB95-4CC3-876C-79C8E58A5B20}" srcId="{6EFB6E09-E0A8-4838-80C1-52EB7944DE3A}" destId="{E2314B6F-8F9F-4111-88C0-79EE5ACCCECB}" srcOrd="1" destOrd="0" parTransId="{E7FB7B00-47B3-4D74-A70B-7A1FD4E00E54}" sibTransId="{A759AD11-7169-40DF-A9D2-4E81C3CB0584}"/>
    <dgm:cxn modelId="{59E39560-3235-4A2E-991B-D6E5680C0DD3}" type="presOf" srcId="{991A1D1E-D2D8-43E1-9248-125A49A49012}" destId="{333B9166-FC72-4558-9F3E-60406DED52C6}" srcOrd="0" destOrd="1" presId="urn:diagrams.loki3.com/BracketList+Icon"/>
    <dgm:cxn modelId="{58298F76-2447-4C93-AE04-DA125E6818DD}" type="presOf" srcId="{DDC9FDC9-6A8B-406C-905B-AD97B0399050}" destId="{35E4013A-0605-41C8-8EC0-CCCCE6A7244F}" srcOrd="0" destOrd="0" presId="urn:diagrams.loki3.com/BracketList+Icon"/>
    <dgm:cxn modelId="{045EBD0B-DB52-44D9-A04B-475AD49410B9}" srcId="{DDC9FDC9-6A8B-406C-905B-AD97B0399050}" destId="{5844BB9F-5E17-41DB-ADF0-CDB60465AC17}" srcOrd="4" destOrd="0" parTransId="{7652CCA0-874B-4FAE-BD4E-ACFFCEE35E30}" sibTransId="{9A9CF033-3F2F-4EED-8982-56B8334FF59B}"/>
    <dgm:cxn modelId="{44567D66-8DDB-4BCA-B6B2-618F0DF0231D}" srcId="{E2314B6F-8F9F-4111-88C0-79EE5ACCCECB}" destId="{50E45E2C-1CEF-4486-8714-DA8293916D9B}" srcOrd="1" destOrd="0" parTransId="{DB30267E-8CA6-4C7B-ABDA-4DFBE5513DAD}" sibTransId="{BD668CEC-A8A8-49C8-A1DF-BC231D9799BA}"/>
    <dgm:cxn modelId="{35441357-7EDC-4615-BBA4-67163CA2E746}" srcId="{DDC9FDC9-6A8B-406C-905B-AD97B0399050}" destId="{D7B11F30-A20C-4F27-9203-94EAA9725CD4}" srcOrd="2" destOrd="0" parTransId="{A5287647-6B32-4D6F-8CFC-5237F0652B41}" sibTransId="{ACF4F3F5-64E6-433B-A250-9D5094549055}"/>
    <dgm:cxn modelId="{BF8B387F-5550-49DF-A693-191732321A66}" srcId="{E2314B6F-8F9F-4111-88C0-79EE5ACCCECB}" destId="{A0B14A81-7BB8-485A-B634-36EC882005D3}" srcOrd="5" destOrd="0" parTransId="{5979AB85-1FF4-46C7-B5A6-B8DA4E486CBA}" sibTransId="{852D33CB-F563-4472-B7C8-290CC6E0444B}"/>
    <dgm:cxn modelId="{E7263942-A4EA-4F29-9E51-7F728D2A0283}" type="presOf" srcId="{24289EEA-249F-47C6-B445-770475073408}" destId="{C841DFB5-6A75-4B0B-A522-EDCA42CB228B}" srcOrd="0" destOrd="6" presId="urn:diagrams.loki3.com/BracketList+Icon"/>
    <dgm:cxn modelId="{3AC0D990-784D-475B-8AF5-36D75870358C}" type="presOf" srcId="{6EFB6E09-E0A8-4838-80C1-52EB7944DE3A}" destId="{644A6FE9-AB96-424D-A99E-07CB6C37F9D3}" srcOrd="0" destOrd="0" presId="urn:diagrams.loki3.com/BracketList+Icon"/>
    <dgm:cxn modelId="{FB5587FD-66F6-4056-84AC-A8A46DFA07C4}" type="presOf" srcId="{D87EB4B7-E397-4842-87EC-FD376DDEEC62}" destId="{C841DFB5-6A75-4B0B-A522-EDCA42CB228B}" srcOrd="0" destOrd="2" presId="urn:diagrams.loki3.com/BracketList+Icon"/>
    <dgm:cxn modelId="{D3531700-FE8F-4D41-9C59-5EC867207590}" type="presOf" srcId="{D7B43476-DE7E-4E98-BEEF-AAB025C87AE7}" destId="{C841DFB5-6A75-4B0B-A522-EDCA42CB228B}" srcOrd="0" destOrd="3" presId="urn:diagrams.loki3.com/BracketList+Icon"/>
    <dgm:cxn modelId="{AFE368D0-E31D-44AE-B1CA-0A0EB56DA936}" type="presOf" srcId="{5844BB9F-5E17-41DB-ADF0-CDB60465AC17}" destId="{333B9166-FC72-4558-9F3E-60406DED52C6}" srcOrd="0" destOrd="4" presId="urn:diagrams.loki3.com/BracketList+Icon"/>
    <dgm:cxn modelId="{E4CC02B8-9180-42A4-A238-DEABB5E2D5A3}" type="presOf" srcId="{54826ACE-1628-4968-9631-673FEE186B13}" destId="{333B9166-FC72-4558-9F3E-60406DED52C6}" srcOrd="0" destOrd="0" presId="urn:diagrams.loki3.com/BracketList+Icon"/>
    <dgm:cxn modelId="{46F5A496-21CA-47BE-A689-E57B4D5F79E1}" type="presOf" srcId="{C9C7BC15-B190-4FBA-8DB2-36A2F690D6F1}" destId="{C841DFB5-6A75-4B0B-A522-EDCA42CB228B}" srcOrd="0" destOrd="7" presId="urn:diagrams.loki3.com/BracketList+Icon"/>
    <dgm:cxn modelId="{6ADE4F65-37AC-479D-B29B-968F026325B3}" srcId="{E2314B6F-8F9F-4111-88C0-79EE5ACCCECB}" destId="{5226C740-7B3B-4D86-BC24-3777EE3C3621}" srcOrd="4" destOrd="0" parTransId="{76B4C154-7A28-45B4-AD88-A54896F4299A}" sibTransId="{76AAC45D-56C4-413D-A861-111F76B37BD8}"/>
    <dgm:cxn modelId="{A816BB72-BD0E-4FB5-98F4-ED0BFF04BC3D}" type="presOf" srcId="{C22E7163-F300-44B2-A95E-A805AD600D1F}" destId="{C841DFB5-6A75-4B0B-A522-EDCA42CB228B}" srcOrd="0" destOrd="0" presId="urn:diagrams.loki3.com/BracketList+Icon"/>
    <dgm:cxn modelId="{4416EF30-42FE-4928-BAC5-136665418202}" type="presOf" srcId="{D48EBAC3-5742-4158-8F00-F261D0AD32EC}" destId="{333B9166-FC72-4558-9F3E-60406DED52C6}" srcOrd="0" destOrd="3" presId="urn:diagrams.loki3.com/BracketList+Icon"/>
    <dgm:cxn modelId="{30929849-39DE-494C-B03A-80E705532C34}" srcId="{E2314B6F-8F9F-4111-88C0-79EE5ACCCECB}" destId="{D7B43476-DE7E-4E98-BEEF-AAB025C87AE7}" srcOrd="3" destOrd="0" parTransId="{1D656ED5-D7A9-4796-9EF1-4DDEB34E1E78}" sibTransId="{8A6C2121-B077-424A-B912-4FE8E258111F}"/>
    <dgm:cxn modelId="{7F9A4DEB-4C81-4132-A941-B3E90EC12ABE}" srcId="{E2314B6F-8F9F-4111-88C0-79EE5ACCCECB}" destId="{24289EEA-249F-47C6-B445-770475073408}" srcOrd="6" destOrd="0" parTransId="{C93A7D80-8613-4B70-AAC9-AC97E13FF677}" sibTransId="{7E3EBE28-2FB2-4669-A935-0F8B80B38F54}"/>
    <dgm:cxn modelId="{47F51D12-1D24-4665-A145-BC3AF2D9CE56}" srcId="{DDC9FDC9-6A8B-406C-905B-AD97B0399050}" destId="{991A1D1E-D2D8-43E1-9248-125A49A49012}" srcOrd="1" destOrd="0" parTransId="{A00AFCC0-6772-4D10-A2A6-AD2A5DD620A6}" sibTransId="{6698A325-5F55-45BC-BFE1-507C6E71FE2C}"/>
    <dgm:cxn modelId="{3C902089-7FDF-4742-BBFE-9A3D5EF5D4AE}" type="presOf" srcId="{5226C740-7B3B-4D86-BC24-3777EE3C3621}" destId="{C841DFB5-6A75-4B0B-A522-EDCA42CB228B}" srcOrd="0" destOrd="4" presId="urn:diagrams.loki3.com/BracketList+Icon"/>
    <dgm:cxn modelId="{03D31CD4-4A9B-42BC-99E4-5401DB53C8ED}" type="presOf" srcId="{A0B14A81-7BB8-485A-B634-36EC882005D3}" destId="{C841DFB5-6A75-4B0B-A522-EDCA42CB228B}" srcOrd="0" destOrd="5" presId="urn:diagrams.loki3.com/BracketList+Icon"/>
    <dgm:cxn modelId="{10A507E1-87C0-4F3A-BDF1-AACBEAD6D59D}" srcId="{6EFB6E09-E0A8-4838-80C1-52EB7944DE3A}" destId="{DDC9FDC9-6A8B-406C-905B-AD97B0399050}" srcOrd="0" destOrd="0" parTransId="{E52E1FE5-C2C8-46FC-9550-313B39AD9CA4}" sibTransId="{CC940DA9-FC54-4F38-9464-44E40DD7DA5A}"/>
    <dgm:cxn modelId="{CDBB2D4A-C174-4DEA-9B45-4CFAF3D22AEC}" srcId="{E2314B6F-8F9F-4111-88C0-79EE5ACCCECB}" destId="{C9C7BC15-B190-4FBA-8DB2-36A2F690D6F1}" srcOrd="7" destOrd="0" parTransId="{59AE0DCE-04CA-4752-BF2F-196B99317542}" sibTransId="{0CA14AA2-5342-4C36-9B03-44CEDC00D726}"/>
    <dgm:cxn modelId="{35D3BEAE-28C5-4553-AE5D-CBA333C98C94}" type="presOf" srcId="{D7B11F30-A20C-4F27-9203-94EAA9725CD4}" destId="{333B9166-FC72-4558-9F3E-60406DED52C6}" srcOrd="0" destOrd="2" presId="urn:diagrams.loki3.com/BracketList+Icon"/>
    <dgm:cxn modelId="{6B7DC251-4503-4C23-81F1-85989AFF71D9}" type="presOf" srcId="{50E45E2C-1CEF-4486-8714-DA8293916D9B}" destId="{C841DFB5-6A75-4B0B-A522-EDCA42CB228B}" srcOrd="0" destOrd="1" presId="urn:diagrams.loki3.com/BracketList+Icon"/>
    <dgm:cxn modelId="{AE1AEFDB-1E83-46C7-9F2D-AF05A1FAFF3D}" type="presOf" srcId="{E2314B6F-8F9F-4111-88C0-79EE5ACCCECB}" destId="{D85496A9-9E80-4492-9F38-D3A81A7C1B81}" srcOrd="0" destOrd="0" presId="urn:diagrams.loki3.com/BracketList+Icon"/>
    <dgm:cxn modelId="{33A02668-FCFF-4FFF-9C0C-F3B78CB421FC}" srcId="{DDC9FDC9-6A8B-406C-905B-AD97B0399050}" destId="{C9795372-20FA-4BFA-B17E-F41365AD1B67}" srcOrd="5" destOrd="0" parTransId="{76634C93-66D7-473D-8A0F-9BEA2EAE9525}" sibTransId="{2C125B60-F7BD-47FD-AB81-BAD537C0E70A}"/>
    <dgm:cxn modelId="{A1239326-3978-49EE-9822-F163089F6E48}" srcId="{DDC9FDC9-6A8B-406C-905B-AD97B0399050}" destId="{D48EBAC3-5742-4158-8F00-F261D0AD32EC}" srcOrd="3" destOrd="0" parTransId="{F9959C25-6A80-4929-92D0-3406A02F240A}" sibTransId="{25F8401B-9957-4654-A5CC-3A5ED4D98DF5}"/>
    <dgm:cxn modelId="{4081A9A1-3B4F-4812-9144-1E2B37AE1DAD}" type="presParOf" srcId="{644A6FE9-AB96-424D-A99E-07CB6C37F9D3}" destId="{5E4DF7D4-7CEB-4403-9F0B-FDA1BBCE3CB4}" srcOrd="0" destOrd="0" presId="urn:diagrams.loki3.com/BracketList+Icon"/>
    <dgm:cxn modelId="{970FDBA0-4082-4D6C-96EB-5AA3263F0100}" type="presParOf" srcId="{5E4DF7D4-7CEB-4403-9F0B-FDA1BBCE3CB4}" destId="{35E4013A-0605-41C8-8EC0-CCCCE6A7244F}" srcOrd="0" destOrd="0" presId="urn:diagrams.loki3.com/BracketList+Icon"/>
    <dgm:cxn modelId="{EF8513EF-3723-467B-B865-D6DD9FBB45DF}" type="presParOf" srcId="{5E4DF7D4-7CEB-4403-9F0B-FDA1BBCE3CB4}" destId="{57EAD0C2-7E20-488C-96B3-AA773FF3B0AB}" srcOrd="1" destOrd="0" presId="urn:diagrams.loki3.com/BracketList+Icon"/>
    <dgm:cxn modelId="{EEBE4345-5C07-4830-80BF-E1090BCBD282}" type="presParOf" srcId="{5E4DF7D4-7CEB-4403-9F0B-FDA1BBCE3CB4}" destId="{91DC1720-7CA6-45C6-94A0-D23E7135E35D}" srcOrd="2" destOrd="0" presId="urn:diagrams.loki3.com/BracketList+Icon"/>
    <dgm:cxn modelId="{D5F5F4A4-8A80-4FA4-B8B1-D891630B7A06}" type="presParOf" srcId="{5E4DF7D4-7CEB-4403-9F0B-FDA1BBCE3CB4}" destId="{333B9166-FC72-4558-9F3E-60406DED52C6}" srcOrd="3" destOrd="0" presId="urn:diagrams.loki3.com/BracketList+Icon"/>
    <dgm:cxn modelId="{E24A0025-FBAA-4433-8166-283B7BCE1057}" type="presParOf" srcId="{644A6FE9-AB96-424D-A99E-07CB6C37F9D3}" destId="{5C78CFEF-693F-47DC-9859-D79E1B7035F9}" srcOrd="1" destOrd="0" presId="urn:diagrams.loki3.com/BracketList+Icon"/>
    <dgm:cxn modelId="{760A3819-DC22-4CFC-A091-69FC16B17A1D}" type="presParOf" srcId="{644A6FE9-AB96-424D-A99E-07CB6C37F9D3}" destId="{BB4AA9B4-952C-4091-9836-F76A550F461C}" srcOrd="2" destOrd="0" presId="urn:diagrams.loki3.com/BracketList+Icon"/>
    <dgm:cxn modelId="{FC504CF8-4195-4AD8-89B2-CC44734044B3}" type="presParOf" srcId="{BB4AA9B4-952C-4091-9836-F76A550F461C}" destId="{D85496A9-9E80-4492-9F38-D3A81A7C1B81}" srcOrd="0" destOrd="0" presId="urn:diagrams.loki3.com/BracketList+Icon"/>
    <dgm:cxn modelId="{141B743D-11D1-460F-AD3E-4B93128B1447}" type="presParOf" srcId="{BB4AA9B4-952C-4091-9836-F76A550F461C}" destId="{3C8BBE6D-02E2-4806-8F43-5FE81B2902F9}" srcOrd="1" destOrd="0" presId="urn:diagrams.loki3.com/BracketList+Icon"/>
    <dgm:cxn modelId="{7D6D38AB-E046-4DCE-8A1B-FE26C1A9ED68}" type="presParOf" srcId="{BB4AA9B4-952C-4091-9836-F76A550F461C}" destId="{0D7DA69E-3492-4B29-8C74-DD5B1FC73F04}" srcOrd="2" destOrd="0" presId="urn:diagrams.loki3.com/BracketList+Icon"/>
    <dgm:cxn modelId="{E1F3A651-162A-48DB-A201-4AF75F4F4D40}" type="presParOf" srcId="{BB4AA9B4-952C-4091-9836-F76A550F461C}" destId="{C841DFB5-6A75-4B0B-A522-EDCA42CB228B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C4C66-D8CB-4F45-BEB2-24E327783731}" type="doc">
      <dgm:prSet loTypeId="urn:microsoft.com/office/officeart/2005/8/layout/radial4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A55EC719-6237-4571-B574-4C86B01E883D}">
      <dgm:prSet phldrT="[Texto]"/>
      <dgm:spPr/>
      <dgm:t>
        <a:bodyPr/>
        <a:lstStyle/>
        <a:p>
          <a:r>
            <a:rPr lang="es-CO" b="1" dirty="0" smtClean="0"/>
            <a:t>22409</a:t>
          </a:r>
          <a:endParaRPr lang="es-CO" b="1" dirty="0"/>
        </a:p>
      </dgm:t>
    </dgm:pt>
    <dgm:pt modelId="{10432092-F6A0-4E2E-8BEC-3F46B6319453}" type="parTrans" cxnId="{87BB41E7-C0E1-445C-A256-195E7D15739C}">
      <dgm:prSet/>
      <dgm:spPr/>
      <dgm:t>
        <a:bodyPr/>
        <a:lstStyle/>
        <a:p>
          <a:endParaRPr lang="es-CO"/>
        </a:p>
      </dgm:t>
    </dgm:pt>
    <dgm:pt modelId="{FB36EB7B-4F23-4F71-9F03-4369364B67B9}" type="sibTrans" cxnId="{87BB41E7-C0E1-445C-A256-195E7D15739C}">
      <dgm:prSet/>
      <dgm:spPr/>
      <dgm:t>
        <a:bodyPr/>
        <a:lstStyle/>
        <a:p>
          <a:endParaRPr lang="es-CO"/>
        </a:p>
      </dgm:t>
    </dgm:pt>
    <dgm:pt modelId="{349B4071-EF79-41B5-BB67-5FB16E68CC24}">
      <dgm:prSet phldrT="[Texto]"/>
      <dgm:spPr/>
      <dgm:t>
        <a:bodyPr/>
        <a:lstStyle/>
        <a:p>
          <a:r>
            <a:rPr lang="es-CO" dirty="0" smtClean="0"/>
            <a:t>Convocatoria por correo electrónico </a:t>
          </a:r>
          <a:endParaRPr lang="es-CO" dirty="0"/>
        </a:p>
      </dgm:t>
    </dgm:pt>
    <dgm:pt modelId="{D1711546-A999-4AE7-811E-05D8B37924DB}" type="parTrans" cxnId="{B52F6EB5-E17D-484D-8D19-5BF330CCD1C6}">
      <dgm:prSet/>
      <dgm:spPr/>
      <dgm:t>
        <a:bodyPr/>
        <a:lstStyle/>
        <a:p>
          <a:endParaRPr lang="es-CO"/>
        </a:p>
      </dgm:t>
    </dgm:pt>
    <dgm:pt modelId="{FA8D35B4-E701-4F5E-AA6A-C13FC6000858}" type="sibTrans" cxnId="{B52F6EB5-E17D-484D-8D19-5BF330CCD1C6}">
      <dgm:prSet/>
      <dgm:spPr/>
      <dgm:t>
        <a:bodyPr/>
        <a:lstStyle/>
        <a:p>
          <a:endParaRPr lang="es-CO"/>
        </a:p>
      </dgm:t>
    </dgm:pt>
    <dgm:pt modelId="{7657D2AD-C0C0-4338-ABF0-2B5398EBAA30}" type="pres">
      <dgm:prSet presAssocID="{1C8C4C66-D8CB-4F45-BEB2-24E3277837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2C1E97A-A1DC-4D48-8DCD-3347B7498D51}" type="pres">
      <dgm:prSet presAssocID="{A55EC719-6237-4571-B574-4C86B01E883D}" presName="centerShape" presStyleLbl="node0" presStyleIdx="0" presStyleCnt="1"/>
      <dgm:spPr/>
      <dgm:t>
        <a:bodyPr/>
        <a:lstStyle/>
        <a:p>
          <a:endParaRPr lang="es-CO"/>
        </a:p>
      </dgm:t>
    </dgm:pt>
    <dgm:pt modelId="{987F605F-A07D-4335-9664-0238AD55A826}" type="pres">
      <dgm:prSet presAssocID="{D1711546-A999-4AE7-811E-05D8B37924DB}" presName="parTrans" presStyleLbl="bgSibTrans2D1" presStyleIdx="0" presStyleCnt="1"/>
      <dgm:spPr/>
      <dgm:t>
        <a:bodyPr/>
        <a:lstStyle/>
        <a:p>
          <a:endParaRPr lang="es-CO"/>
        </a:p>
      </dgm:t>
    </dgm:pt>
    <dgm:pt modelId="{D2CBEAF2-CEAA-4A4C-B83C-00BB75F939C5}" type="pres">
      <dgm:prSet presAssocID="{349B4071-EF79-41B5-BB67-5FB16E68CC2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9200E03-6456-4C8F-84BE-DC2E90B5236C}" type="presOf" srcId="{1C8C4C66-D8CB-4F45-BEB2-24E327783731}" destId="{7657D2AD-C0C0-4338-ABF0-2B5398EBAA30}" srcOrd="0" destOrd="0" presId="urn:microsoft.com/office/officeart/2005/8/layout/radial4"/>
    <dgm:cxn modelId="{B52F6EB5-E17D-484D-8D19-5BF330CCD1C6}" srcId="{A55EC719-6237-4571-B574-4C86B01E883D}" destId="{349B4071-EF79-41B5-BB67-5FB16E68CC24}" srcOrd="0" destOrd="0" parTransId="{D1711546-A999-4AE7-811E-05D8B37924DB}" sibTransId="{FA8D35B4-E701-4F5E-AA6A-C13FC6000858}"/>
    <dgm:cxn modelId="{5D3868DA-4750-4F5A-AF40-299F02E35662}" type="presOf" srcId="{349B4071-EF79-41B5-BB67-5FB16E68CC24}" destId="{D2CBEAF2-CEAA-4A4C-B83C-00BB75F939C5}" srcOrd="0" destOrd="0" presId="urn:microsoft.com/office/officeart/2005/8/layout/radial4"/>
    <dgm:cxn modelId="{87BB41E7-C0E1-445C-A256-195E7D15739C}" srcId="{1C8C4C66-D8CB-4F45-BEB2-24E327783731}" destId="{A55EC719-6237-4571-B574-4C86B01E883D}" srcOrd="0" destOrd="0" parTransId="{10432092-F6A0-4E2E-8BEC-3F46B6319453}" sibTransId="{FB36EB7B-4F23-4F71-9F03-4369364B67B9}"/>
    <dgm:cxn modelId="{3501EB33-3D50-4DD6-818C-22EE7087BCC3}" type="presOf" srcId="{A55EC719-6237-4571-B574-4C86B01E883D}" destId="{22C1E97A-A1DC-4D48-8DCD-3347B7498D51}" srcOrd="0" destOrd="0" presId="urn:microsoft.com/office/officeart/2005/8/layout/radial4"/>
    <dgm:cxn modelId="{70276AFD-8AFC-4A1A-A617-8CF9D9C932C8}" type="presOf" srcId="{D1711546-A999-4AE7-811E-05D8B37924DB}" destId="{987F605F-A07D-4335-9664-0238AD55A826}" srcOrd="0" destOrd="0" presId="urn:microsoft.com/office/officeart/2005/8/layout/radial4"/>
    <dgm:cxn modelId="{76AFC949-66CA-4ECA-843B-6A6C4DD79DBC}" type="presParOf" srcId="{7657D2AD-C0C0-4338-ABF0-2B5398EBAA30}" destId="{22C1E97A-A1DC-4D48-8DCD-3347B7498D51}" srcOrd="0" destOrd="0" presId="urn:microsoft.com/office/officeart/2005/8/layout/radial4"/>
    <dgm:cxn modelId="{485AAFFE-B5A7-4657-9BF3-4D8A561E3C4F}" type="presParOf" srcId="{7657D2AD-C0C0-4338-ABF0-2B5398EBAA30}" destId="{987F605F-A07D-4335-9664-0238AD55A826}" srcOrd="1" destOrd="0" presId="urn:microsoft.com/office/officeart/2005/8/layout/radial4"/>
    <dgm:cxn modelId="{98C9E4BD-E540-4861-90F9-B45F6D968B81}" type="presParOf" srcId="{7657D2AD-C0C0-4338-ABF0-2B5398EBAA30}" destId="{D2CBEAF2-CEAA-4A4C-B83C-00BB75F939C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8C4C66-D8CB-4F45-BEB2-24E327783731}" type="doc">
      <dgm:prSet loTypeId="urn:microsoft.com/office/officeart/2005/8/layout/radial4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A55EC719-6237-4571-B574-4C86B01E883D}">
      <dgm:prSet phldrT="[Texto]"/>
      <dgm:spPr/>
      <dgm:t>
        <a:bodyPr/>
        <a:lstStyle/>
        <a:p>
          <a:r>
            <a:rPr lang="es-CO" b="1" dirty="0" smtClean="0"/>
            <a:t>27</a:t>
          </a:r>
        </a:p>
        <a:p>
          <a:r>
            <a:rPr lang="es-CO" b="1" dirty="0" smtClean="0"/>
            <a:t>Usuarios </a:t>
          </a:r>
          <a:endParaRPr lang="es-CO" b="1" dirty="0"/>
        </a:p>
      </dgm:t>
    </dgm:pt>
    <dgm:pt modelId="{10432092-F6A0-4E2E-8BEC-3F46B6319453}" type="parTrans" cxnId="{87BB41E7-C0E1-445C-A256-195E7D15739C}">
      <dgm:prSet/>
      <dgm:spPr/>
      <dgm:t>
        <a:bodyPr/>
        <a:lstStyle/>
        <a:p>
          <a:endParaRPr lang="es-CO"/>
        </a:p>
      </dgm:t>
    </dgm:pt>
    <dgm:pt modelId="{FB36EB7B-4F23-4F71-9F03-4369364B67B9}" type="sibTrans" cxnId="{87BB41E7-C0E1-445C-A256-195E7D15739C}">
      <dgm:prSet/>
      <dgm:spPr/>
      <dgm:t>
        <a:bodyPr/>
        <a:lstStyle/>
        <a:p>
          <a:endParaRPr lang="es-CO"/>
        </a:p>
      </dgm:t>
    </dgm:pt>
    <dgm:pt modelId="{349B4071-EF79-41B5-BB67-5FB16E68CC24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CO" dirty="0" smtClean="0"/>
            <a:t>Realización de Chat</a:t>
          </a:r>
          <a:endParaRPr lang="es-CO" dirty="0"/>
        </a:p>
      </dgm:t>
    </dgm:pt>
    <dgm:pt modelId="{D1711546-A999-4AE7-811E-05D8B37924DB}" type="parTrans" cxnId="{B52F6EB5-E17D-484D-8D19-5BF330CCD1C6}">
      <dgm:prSet/>
      <dgm:spPr/>
      <dgm:t>
        <a:bodyPr/>
        <a:lstStyle/>
        <a:p>
          <a:endParaRPr lang="es-CO"/>
        </a:p>
      </dgm:t>
    </dgm:pt>
    <dgm:pt modelId="{FA8D35B4-E701-4F5E-AA6A-C13FC6000858}" type="sibTrans" cxnId="{B52F6EB5-E17D-484D-8D19-5BF330CCD1C6}">
      <dgm:prSet/>
      <dgm:spPr/>
      <dgm:t>
        <a:bodyPr/>
        <a:lstStyle/>
        <a:p>
          <a:endParaRPr lang="es-CO"/>
        </a:p>
      </dgm:t>
    </dgm:pt>
    <dgm:pt modelId="{7657D2AD-C0C0-4338-ABF0-2B5398EBAA30}" type="pres">
      <dgm:prSet presAssocID="{1C8C4C66-D8CB-4F45-BEB2-24E3277837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2C1E97A-A1DC-4D48-8DCD-3347B7498D51}" type="pres">
      <dgm:prSet presAssocID="{A55EC719-6237-4571-B574-4C86B01E883D}" presName="centerShape" presStyleLbl="node0" presStyleIdx="0" presStyleCnt="1" custLinFactNeighborX="1150" custLinFactNeighborY="540"/>
      <dgm:spPr/>
      <dgm:t>
        <a:bodyPr/>
        <a:lstStyle/>
        <a:p>
          <a:endParaRPr lang="es-CO"/>
        </a:p>
      </dgm:t>
    </dgm:pt>
    <dgm:pt modelId="{987F605F-A07D-4335-9664-0238AD55A826}" type="pres">
      <dgm:prSet presAssocID="{D1711546-A999-4AE7-811E-05D8B37924DB}" presName="parTrans" presStyleLbl="bgSibTrans2D1" presStyleIdx="0" presStyleCnt="1"/>
      <dgm:spPr/>
      <dgm:t>
        <a:bodyPr/>
        <a:lstStyle/>
        <a:p>
          <a:endParaRPr lang="es-CO"/>
        </a:p>
      </dgm:t>
    </dgm:pt>
    <dgm:pt modelId="{D2CBEAF2-CEAA-4A4C-B83C-00BB75F939C5}" type="pres">
      <dgm:prSet presAssocID="{349B4071-EF79-41B5-BB67-5FB16E68CC2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52F6EB5-E17D-484D-8D19-5BF330CCD1C6}" srcId="{A55EC719-6237-4571-B574-4C86B01E883D}" destId="{349B4071-EF79-41B5-BB67-5FB16E68CC24}" srcOrd="0" destOrd="0" parTransId="{D1711546-A999-4AE7-811E-05D8B37924DB}" sibTransId="{FA8D35B4-E701-4F5E-AA6A-C13FC6000858}"/>
    <dgm:cxn modelId="{BFEA6042-5443-432D-B339-1A22EE72CF1C}" type="presOf" srcId="{D1711546-A999-4AE7-811E-05D8B37924DB}" destId="{987F605F-A07D-4335-9664-0238AD55A826}" srcOrd="0" destOrd="0" presId="urn:microsoft.com/office/officeart/2005/8/layout/radial4"/>
    <dgm:cxn modelId="{87BB41E7-C0E1-445C-A256-195E7D15739C}" srcId="{1C8C4C66-D8CB-4F45-BEB2-24E327783731}" destId="{A55EC719-6237-4571-B574-4C86B01E883D}" srcOrd="0" destOrd="0" parTransId="{10432092-F6A0-4E2E-8BEC-3F46B6319453}" sibTransId="{FB36EB7B-4F23-4F71-9F03-4369364B67B9}"/>
    <dgm:cxn modelId="{1B8391DE-3DB4-47FD-8E6E-CC6585EF42C5}" type="presOf" srcId="{349B4071-EF79-41B5-BB67-5FB16E68CC24}" destId="{D2CBEAF2-CEAA-4A4C-B83C-00BB75F939C5}" srcOrd="0" destOrd="0" presId="urn:microsoft.com/office/officeart/2005/8/layout/radial4"/>
    <dgm:cxn modelId="{64B11819-0287-40FB-BDAD-E301CBAB0186}" type="presOf" srcId="{A55EC719-6237-4571-B574-4C86B01E883D}" destId="{22C1E97A-A1DC-4D48-8DCD-3347B7498D51}" srcOrd="0" destOrd="0" presId="urn:microsoft.com/office/officeart/2005/8/layout/radial4"/>
    <dgm:cxn modelId="{83959A28-E704-4D55-A69E-FFF02DF98195}" type="presOf" srcId="{1C8C4C66-D8CB-4F45-BEB2-24E327783731}" destId="{7657D2AD-C0C0-4338-ABF0-2B5398EBAA30}" srcOrd="0" destOrd="0" presId="urn:microsoft.com/office/officeart/2005/8/layout/radial4"/>
    <dgm:cxn modelId="{C0836901-4E40-45ED-B483-7697DA6E1BF8}" type="presParOf" srcId="{7657D2AD-C0C0-4338-ABF0-2B5398EBAA30}" destId="{22C1E97A-A1DC-4D48-8DCD-3347B7498D51}" srcOrd="0" destOrd="0" presId="urn:microsoft.com/office/officeart/2005/8/layout/radial4"/>
    <dgm:cxn modelId="{4A33A854-EB63-48FB-B2CA-B4828746E5EA}" type="presParOf" srcId="{7657D2AD-C0C0-4338-ABF0-2B5398EBAA30}" destId="{987F605F-A07D-4335-9664-0238AD55A826}" srcOrd="1" destOrd="0" presId="urn:microsoft.com/office/officeart/2005/8/layout/radial4"/>
    <dgm:cxn modelId="{E70EE604-0B20-472F-AB92-8DF54AC54AAB}" type="presParOf" srcId="{7657D2AD-C0C0-4338-ABF0-2B5398EBAA30}" destId="{D2CBEAF2-CEAA-4A4C-B83C-00BB75F939C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E4013A-0605-41C8-8EC0-CCCCE6A7244F}">
      <dsp:nvSpPr>
        <dsp:cNvPr id="0" name=""/>
        <dsp:cNvSpPr/>
      </dsp:nvSpPr>
      <dsp:spPr>
        <a:xfrm>
          <a:off x="0" y="57440"/>
          <a:ext cx="2200077" cy="253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POBLACIÓN</a:t>
          </a:r>
          <a:endParaRPr lang="es-CO" sz="1800" b="1" kern="1200" dirty="0"/>
        </a:p>
      </dsp:txBody>
      <dsp:txXfrm>
        <a:off x="0" y="57440"/>
        <a:ext cx="2200077" cy="2533608"/>
      </dsp:txXfrm>
    </dsp:sp>
    <dsp:sp modelId="{57EAD0C2-7E20-488C-96B3-AA773FF3B0AB}">
      <dsp:nvSpPr>
        <dsp:cNvPr id="0" name=""/>
        <dsp:cNvSpPr/>
      </dsp:nvSpPr>
      <dsp:spPr>
        <a:xfrm>
          <a:off x="2200077" y="440296"/>
          <a:ext cx="440015" cy="176789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B9166-FC72-4558-9F3E-60406DED52C6}">
      <dsp:nvSpPr>
        <dsp:cNvPr id="0" name=""/>
        <dsp:cNvSpPr/>
      </dsp:nvSpPr>
      <dsp:spPr>
        <a:xfrm>
          <a:off x="2816099" y="267086"/>
          <a:ext cx="5984211" cy="211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Gobierno 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Gremios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Academia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Asociaciones Sectoriales 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Comunidades indígenas y afro descendientes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Vocales de Control</a:t>
          </a:r>
          <a:endParaRPr lang="es-CO" sz="1800" kern="1200" dirty="0"/>
        </a:p>
      </dsp:txBody>
      <dsp:txXfrm>
        <a:off x="2816099" y="267086"/>
        <a:ext cx="5984211" cy="2114316"/>
      </dsp:txXfrm>
    </dsp:sp>
    <dsp:sp modelId="{D85496A9-9E80-4492-9F38-D3A81A7C1B81}">
      <dsp:nvSpPr>
        <dsp:cNvPr id="0" name=""/>
        <dsp:cNvSpPr/>
      </dsp:nvSpPr>
      <dsp:spPr>
        <a:xfrm>
          <a:off x="0" y="3552434"/>
          <a:ext cx="2202228" cy="57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MEDIOS UTILIZADOS</a:t>
          </a:r>
          <a:endParaRPr lang="es-CO" sz="1800" b="1" kern="1200" dirty="0"/>
        </a:p>
      </dsp:txBody>
      <dsp:txXfrm>
        <a:off x="0" y="3552434"/>
        <a:ext cx="2202228" cy="578584"/>
      </dsp:txXfrm>
    </dsp:sp>
    <dsp:sp modelId="{3C8BBE6D-02E2-4806-8F43-5FE81B2902F9}">
      <dsp:nvSpPr>
        <dsp:cNvPr id="0" name=""/>
        <dsp:cNvSpPr/>
      </dsp:nvSpPr>
      <dsp:spPr>
        <a:xfrm>
          <a:off x="2202228" y="2684557"/>
          <a:ext cx="440445" cy="2314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1DFB5-6A75-4B0B-A522-EDCA42CB228B}">
      <dsp:nvSpPr>
        <dsp:cNvPr id="0" name=""/>
        <dsp:cNvSpPr/>
      </dsp:nvSpPr>
      <dsp:spPr>
        <a:xfrm>
          <a:off x="2818852" y="2749359"/>
          <a:ext cx="5990060" cy="2133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Diario de alta circulación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Boletín del Consumidor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Radio caracol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Virtual – 22409 Correos electrónicos 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Redes Sociales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Carta </a:t>
          </a:r>
          <a:r>
            <a:rPr lang="es-CO" sz="1800" kern="1200" dirty="0" err="1" smtClean="0"/>
            <a:t>ó</a:t>
          </a:r>
          <a:r>
            <a:rPr lang="es-CO" sz="1800" kern="1200" dirty="0" smtClean="0"/>
            <a:t> invitación 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800" kern="1200" dirty="0"/>
        </a:p>
      </dsp:txBody>
      <dsp:txXfrm>
        <a:off x="2818852" y="2749359"/>
        <a:ext cx="5990060" cy="21332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C1E97A-A1DC-4D48-8DCD-3347B7498D51}">
      <dsp:nvSpPr>
        <dsp:cNvPr id="0" name=""/>
        <dsp:cNvSpPr/>
      </dsp:nvSpPr>
      <dsp:spPr>
        <a:xfrm>
          <a:off x="1228736" y="2639508"/>
          <a:ext cx="2439110" cy="24391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700" b="1" kern="1200" dirty="0" smtClean="0"/>
            <a:t>22409</a:t>
          </a:r>
          <a:endParaRPr lang="es-CO" sz="4700" b="1" kern="1200" dirty="0"/>
        </a:p>
      </dsp:txBody>
      <dsp:txXfrm>
        <a:off x="1228736" y="2639508"/>
        <a:ext cx="2439110" cy="2439110"/>
      </dsp:txXfrm>
    </dsp:sp>
    <dsp:sp modelId="{987F605F-A07D-4335-9664-0238AD55A826}">
      <dsp:nvSpPr>
        <dsp:cNvPr id="0" name=""/>
        <dsp:cNvSpPr/>
      </dsp:nvSpPr>
      <dsp:spPr>
        <a:xfrm rot="16200000">
          <a:off x="1639080" y="1388529"/>
          <a:ext cx="1618423" cy="6951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BEAF2-CEAA-4A4C-B83C-00BB75F939C5}">
      <dsp:nvSpPr>
        <dsp:cNvPr id="0" name=""/>
        <dsp:cNvSpPr/>
      </dsp:nvSpPr>
      <dsp:spPr>
        <a:xfrm>
          <a:off x="1289714" y="28"/>
          <a:ext cx="2317155" cy="1853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Convocatoria por correo electrónico </a:t>
          </a:r>
          <a:endParaRPr lang="es-CO" sz="2800" kern="1200" dirty="0"/>
        </a:p>
      </dsp:txBody>
      <dsp:txXfrm>
        <a:off x="1289714" y="28"/>
        <a:ext cx="2317155" cy="18537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C1E97A-A1DC-4D48-8DCD-3347B7498D51}">
      <dsp:nvSpPr>
        <dsp:cNvPr id="0" name=""/>
        <dsp:cNvSpPr/>
      </dsp:nvSpPr>
      <dsp:spPr>
        <a:xfrm>
          <a:off x="1296176" y="2639537"/>
          <a:ext cx="2439110" cy="24391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b="1" kern="1200" dirty="0" smtClean="0"/>
            <a:t>27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b="1" kern="1200" dirty="0" smtClean="0"/>
            <a:t>Usuarios </a:t>
          </a:r>
          <a:endParaRPr lang="es-CO" sz="3100" b="1" kern="1200" dirty="0"/>
        </a:p>
      </dsp:txBody>
      <dsp:txXfrm>
        <a:off x="1296176" y="2639537"/>
        <a:ext cx="2439110" cy="2439110"/>
      </dsp:txXfrm>
    </dsp:sp>
    <dsp:sp modelId="{987F605F-A07D-4335-9664-0238AD55A826}">
      <dsp:nvSpPr>
        <dsp:cNvPr id="0" name=""/>
        <dsp:cNvSpPr/>
      </dsp:nvSpPr>
      <dsp:spPr>
        <a:xfrm rot="16120947">
          <a:off x="1657315" y="1388695"/>
          <a:ext cx="1619183" cy="69514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BEAF2-CEAA-4A4C-B83C-00BB75F939C5}">
      <dsp:nvSpPr>
        <dsp:cNvPr id="0" name=""/>
        <dsp:cNvSpPr/>
      </dsp:nvSpPr>
      <dsp:spPr>
        <a:xfrm>
          <a:off x="1289714" y="28"/>
          <a:ext cx="2317155" cy="185372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kern="1200" dirty="0" smtClean="0"/>
            <a:t>Realización de Chat</a:t>
          </a:r>
          <a:endParaRPr lang="es-CO" sz="3100" kern="1200" dirty="0"/>
        </a:p>
      </dsp:txBody>
      <dsp:txXfrm>
        <a:off x="1289714" y="28"/>
        <a:ext cx="2317155" cy="185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0A32-6ECF-4BEA-B8EA-4933E232AB1E}" type="datetimeFigureOut">
              <a:rPr lang="es-CO" smtClean="0"/>
              <a:pPr/>
              <a:t>29/08/2014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73AD-517E-4A62-B303-D91A54A76089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4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19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F404-DC01-40FE-B508-76D2DF4F594D}" type="datetimeFigureOut">
              <a:rPr lang="es-CO" smtClean="0"/>
              <a:pPr/>
              <a:t>29/08/2014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A3E6-C638-40B1-AB4D-99BBA6CC3316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61979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2BDF4-FABC-4CCD-A155-B9C4788234E3}" type="datetimeFigureOut">
              <a:rPr lang="es-CO"/>
              <a:pPr>
                <a:defRPr/>
              </a:pPr>
              <a:t>29/08/2014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0AA8-A54C-48ED-ABE7-81B49811424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48397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AA0A32-6ECF-4BEA-B8EA-4933E232AB1E}" type="datetimeFigureOut">
              <a:rPr lang="es-CO" smtClean="0"/>
              <a:pPr/>
              <a:t>29/08/2014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66F73AD-517E-4A62-B303-D91A54A76089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73403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Futura Std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9D8F404-DC01-40FE-B508-76D2DF4F594D}" type="datetimeFigureOut">
              <a:rPr lang="es-CO" smtClean="0"/>
              <a:pPr/>
              <a:t>29/08/2014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72A3E6-C638-40B1-AB4D-99BBA6CC3316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34170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inminas.gov.co/minminas/index.jsp?cargaHome=50&amp;id_categoria=44&amp;id_subcategoria=192&amp;id_vinculo_oculto=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920880" cy="1143000"/>
          </a:xfrm>
        </p:spPr>
        <p:txBody>
          <a:bodyPr/>
          <a:lstStyle/>
          <a:p>
            <a:pPr algn="ctr"/>
            <a:r>
              <a:rPr lang="es-CO" sz="4400" dirty="0" smtClean="0"/>
              <a:t>Primer Congreso Minero Energético y Audiencia Pública de Rendición de Cuentas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xmlns="" val="1777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3" t="40000" r="4617" b="38333"/>
          <a:stretch/>
        </p:blipFill>
        <p:spPr bwMode="auto">
          <a:xfrm>
            <a:off x="98610" y="1196752"/>
            <a:ext cx="879387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5" t="30769" r="4701" b="33949"/>
          <a:stretch/>
        </p:blipFill>
        <p:spPr bwMode="auto">
          <a:xfrm>
            <a:off x="98611" y="3789040"/>
            <a:ext cx="8865878" cy="21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928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5" t="47042" r="4103" b="28479"/>
          <a:stretch/>
        </p:blipFill>
        <p:spPr bwMode="auto">
          <a:xfrm>
            <a:off x="351692" y="1340768"/>
            <a:ext cx="832476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10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6148" name="AutoShape 4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6149" name="AutoShape 6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6150" name="AutoShape 8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70025"/>
            <a:ext cx="44386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pic>
        <p:nvPicPr>
          <p:cNvPr id="2050" name="Picture 2" descr="C:\Users\lfhurtado\Downloads\Agenda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40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611188" y="1125538"/>
            <a:ext cx="7993062" cy="4679950"/>
          </a:xfrm>
        </p:spPr>
        <p:txBody>
          <a:bodyPr/>
          <a:lstStyle/>
          <a:p>
            <a:endParaRPr lang="es-CO" altLang="es-CO" dirty="0" smtClean="0"/>
          </a:p>
          <a:p>
            <a:r>
              <a:rPr lang="es-CO" altLang="es-CO" dirty="0" smtClean="0"/>
              <a:t> </a:t>
            </a:r>
          </a:p>
          <a:p>
            <a:endParaRPr lang="es-CO" altLang="es-CO" dirty="0" smtClean="0"/>
          </a:p>
        </p:txBody>
      </p:sp>
      <p:sp>
        <p:nvSpPr>
          <p:cNvPr id="10243" name="3 Rectángulo"/>
          <p:cNvSpPr>
            <a:spLocks noChangeArrowheads="1"/>
          </p:cNvSpPr>
          <p:nvPr/>
        </p:nvSpPr>
        <p:spPr bwMode="auto">
          <a:xfrm>
            <a:off x="3203848" y="980728"/>
            <a:ext cx="239841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algn="ctr" eaLnBrk="1" hangingPunct="1">
              <a:defRPr/>
            </a:pPr>
            <a:r>
              <a:rPr lang="es-CO" altLang="es-CO" sz="2300" b="1" dirty="0" smtClean="0">
                <a:latin typeface="+mj-lt"/>
                <a:ea typeface="+mj-ea"/>
                <a:cs typeface="+mj-cs"/>
              </a:rPr>
              <a:t>TRANSMISIÓN</a:t>
            </a:r>
            <a:endParaRPr lang="es-CO" altLang="es-CO" sz="23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244" name="10 Rectángulo"/>
          <p:cNvSpPr>
            <a:spLocks noChangeArrowheads="1"/>
          </p:cNvSpPr>
          <p:nvPr/>
        </p:nvSpPr>
        <p:spPr bwMode="auto">
          <a:xfrm>
            <a:off x="727075" y="1827213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 sz="1600" b="1" u="sng" dirty="0">
              <a:hlinkClick r:id="rId2"/>
            </a:endParaRPr>
          </a:p>
          <a:p>
            <a:pPr eaLnBrk="1" hangingPunct="1"/>
            <a:r>
              <a:rPr lang="es-CO" altLang="es-CO" sz="1600" b="1" u="sng" dirty="0">
                <a:hlinkClick r:id="rId2"/>
              </a:rPr>
              <a:t> </a:t>
            </a:r>
          </a:p>
        </p:txBody>
      </p:sp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777374" y="1563307"/>
            <a:ext cx="7632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CO" altLang="es-CO" dirty="0">
                <a:latin typeface="+mn-lt"/>
              </a:rPr>
              <a:t>En directo vía </a:t>
            </a:r>
            <a:r>
              <a:rPr lang="es-CO" altLang="es-CO" dirty="0" err="1" smtClean="0">
                <a:latin typeface="+mn-lt"/>
              </a:rPr>
              <a:t>Streaming</a:t>
            </a:r>
            <a:r>
              <a:rPr lang="es-CO" altLang="es-CO" dirty="0" smtClean="0">
                <a:latin typeface="+mn-lt"/>
              </a:rPr>
              <a:t> – ANH </a:t>
            </a:r>
          </a:p>
          <a:p>
            <a:pPr eaLnBrk="1" hangingPunct="1"/>
            <a:endParaRPr lang="es-CO" altLang="es-CO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CO" altLang="es-CO" dirty="0">
                <a:latin typeface="+mn-lt"/>
              </a:rPr>
              <a:t>En diferido por Canal </a:t>
            </a:r>
            <a:r>
              <a:rPr lang="es-CO" altLang="es-CO" dirty="0" smtClean="0">
                <a:latin typeface="+mn-lt"/>
              </a:rPr>
              <a:t>Institucional-  Minminas ( depende de la Grabación del congreso) </a:t>
            </a:r>
            <a:endParaRPr lang="es-CO" altLang="es-CO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474" y="2849880"/>
            <a:ext cx="50974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19" t="28151" r="32137" b="21214"/>
          <a:stretch/>
        </p:blipFill>
        <p:spPr bwMode="auto">
          <a:xfrm>
            <a:off x="1998211" y="3472180"/>
            <a:ext cx="5238085" cy="304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44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1919846" y="864748"/>
            <a:ext cx="496642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algn="ctr" eaLnBrk="1" hangingPunct="1">
              <a:defRPr/>
            </a:pPr>
            <a:r>
              <a:rPr lang="es-CO" altLang="es-CO" sz="2300" b="1" dirty="0" smtClean="0">
                <a:latin typeface="+mj-lt"/>
                <a:ea typeface="+mj-ea"/>
                <a:cs typeface="+mj-cs"/>
              </a:rPr>
              <a:t>CERTIFICADOS Y ESCARAPELAS </a:t>
            </a:r>
            <a:endParaRPr lang="es-CO" altLang="es-CO" sz="23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8" t="10120" r="15214" b="5777"/>
          <a:stretch/>
        </p:blipFill>
        <p:spPr bwMode="auto">
          <a:xfrm>
            <a:off x="1403648" y="1412776"/>
            <a:ext cx="6527636" cy="506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38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30213" y="846262"/>
            <a:ext cx="8029575" cy="78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200" b="1" dirty="0" smtClean="0">
                <a:latin typeface="+mj-lt"/>
                <a:ea typeface="+mj-ea"/>
                <a:cs typeface="+mj-cs"/>
              </a:rPr>
              <a:t>HOTEL DANN CARLTON - MEDELLÍN </a:t>
            </a:r>
            <a:endParaRPr lang="en-US" sz="2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363" y="1484784"/>
            <a:ext cx="82296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" sz="1600" b="1" dirty="0" smtClean="0">
                <a:latin typeface="+mn-lt"/>
              </a:rPr>
              <a:t>Fecha </a:t>
            </a:r>
            <a:r>
              <a:rPr lang="es-ES" sz="1600" b="1" dirty="0">
                <a:latin typeface="+mn-lt"/>
              </a:rPr>
              <a:t>y hora: </a:t>
            </a:r>
            <a:r>
              <a:rPr lang="es-ES" sz="1600" dirty="0" smtClean="0">
                <a:latin typeface="+mn-lt"/>
              </a:rPr>
              <a:t>29 y 30 de Julio de 2014</a:t>
            </a:r>
          </a:p>
          <a:p>
            <a:pPr>
              <a:spcBef>
                <a:spcPct val="20000"/>
              </a:spcBef>
              <a:defRPr/>
            </a:pPr>
            <a:r>
              <a:rPr lang="es-ES" sz="1600" b="1" dirty="0" smtClean="0">
                <a:latin typeface="+mn-lt"/>
              </a:rPr>
              <a:t>Registro</a:t>
            </a:r>
            <a:r>
              <a:rPr lang="es-ES" sz="1600" b="1" dirty="0">
                <a:latin typeface="+mn-lt"/>
              </a:rPr>
              <a:t>: </a:t>
            </a:r>
            <a:r>
              <a:rPr lang="es-ES" sz="1600" dirty="0">
                <a:latin typeface="+mn-lt"/>
              </a:rPr>
              <a:t>7:30 a.m.</a:t>
            </a:r>
          </a:p>
          <a:p>
            <a:pPr>
              <a:spcBef>
                <a:spcPct val="20000"/>
              </a:spcBef>
              <a:defRPr/>
            </a:pPr>
            <a:r>
              <a:rPr lang="es-ES" sz="1600" b="1" dirty="0" smtClean="0"/>
              <a:t>Asistentes: </a:t>
            </a:r>
            <a:r>
              <a:rPr lang="es-ES" sz="1600" dirty="0" smtClean="0"/>
              <a:t>200 a 300 personas</a:t>
            </a:r>
          </a:p>
          <a:p>
            <a:pPr>
              <a:spcBef>
                <a:spcPct val="20000"/>
              </a:spcBef>
              <a:defRPr/>
            </a:pPr>
            <a:r>
              <a:rPr lang="es-ES" sz="1600" b="1" dirty="0"/>
              <a:t>Salón: </a:t>
            </a:r>
            <a:r>
              <a:rPr lang="es-CO" sz="1600" dirty="0" smtClean="0"/>
              <a:t>Salón </a:t>
            </a:r>
            <a:r>
              <a:rPr lang="es-CO" sz="1600" dirty="0"/>
              <a:t>Gran Chablis </a:t>
            </a:r>
          </a:p>
          <a:p>
            <a:pPr>
              <a:spcBef>
                <a:spcPct val="20000"/>
              </a:spcBef>
              <a:defRPr/>
            </a:pPr>
            <a:endParaRPr lang="es-ES" sz="1600" dirty="0"/>
          </a:p>
        </p:txBody>
      </p:sp>
      <p:pic>
        <p:nvPicPr>
          <p:cNvPr id="1027" name="Picture 3" descr="C:\Users\lfhurtado\Downloads\Chablis audito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61" y="2780928"/>
            <a:ext cx="7830379" cy="36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04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4" t="28308" r="16154" b="9678"/>
          <a:stretch/>
        </p:blipFill>
        <p:spPr bwMode="auto">
          <a:xfrm>
            <a:off x="4490864" y="1916832"/>
            <a:ext cx="4383361" cy="407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90865" y="1106488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b="1" dirty="0" smtClean="0">
                <a:latin typeface="+mj-lt"/>
                <a:ea typeface="+mj-ea"/>
                <a:cs typeface="+mj-cs"/>
              </a:rPr>
              <a:t>Salón </a:t>
            </a:r>
            <a:r>
              <a:rPr lang="es-CO" sz="2800" b="1" dirty="0">
                <a:latin typeface="+mj-lt"/>
                <a:ea typeface="+mj-ea"/>
                <a:cs typeface="+mj-cs"/>
              </a:rPr>
              <a:t>Corcega</a:t>
            </a:r>
          </a:p>
        </p:txBody>
      </p:sp>
      <p:pic>
        <p:nvPicPr>
          <p:cNvPr id="2051" name="Picture 3" descr="C:\Users\lfhurtado\Downloads\Chablis lobby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1916832"/>
            <a:ext cx="3888432" cy="40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496" y="1116033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b="1" dirty="0" smtClean="0">
                <a:latin typeface="+mj-lt"/>
                <a:ea typeface="+mj-ea"/>
                <a:cs typeface="+mj-cs"/>
              </a:rPr>
              <a:t>Lobby Gran Chablis</a:t>
            </a:r>
            <a:endParaRPr lang="es-CO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01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6148" name="AutoShape 4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6149" name="AutoShape 6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6150" name="AutoShape 8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70025"/>
            <a:ext cx="44386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0212" y="773747"/>
            <a:ext cx="80295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latin typeface="+mj-lt"/>
                <a:ea typeface="+mj-ea"/>
                <a:cs typeface="+mj-cs"/>
              </a:rPr>
              <a:t>CONVOCATORIA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4219503712"/>
              </p:ext>
            </p:extLst>
          </p:nvPr>
        </p:nvGraphicFramePr>
        <p:xfrm>
          <a:off x="40543" y="1412776"/>
          <a:ext cx="8808913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5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6148" name="AutoShape 4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6149" name="AutoShape 6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sp>
        <p:nvSpPr>
          <p:cNvPr id="6150" name="AutoShape 8" descr="data:image/jpeg;base64,/9j/4AAQSkZJRgABAQAAAQABAAD/2wCEAAkGBhQSERUUExQVFRUWFxgYGBgYGBQcGBcaFxgXFxcXGBocHSYfHBwjGhUXHy8gJCcpLCwtFR8xNTAqNSYrLCkBCQoKDgwOGg8PGiwkHCQpKSksKSwqLCkpKSksLCwsLCwsLCksLCkpKSwsKSwpKSwsLCwsLCwsKSwpLCksLCwsLP/AABEIALsBDgMBIgACEQEDEQH/xAAbAAACAwEBAQAAAAAAAAAAAAAEBQIDBgEHAP/EAE0QAAECAwUEBwQHBQMKBwAAAAECEQADIQQFEjFBIlFhcQYTMoGRobFCwdHwBxQjUmJy4TOCkrLxFaLSFkNTY3N0g8LDxCQ0NVSEk7P/xAAZAQADAQEBAAAAAAAAAAAAAAAAAQIDBAX/xAAuEQACAgIBAwIEBAcAAAAAAAAAAQIRAxIhBDFBE1EiMnGBBRRCYSMzkbHR4fD/2gAMAwEAAhEDEQA/APW+kHSFFlQCdpauykeZPARhrb0mXNO1MU33Q6QO4e+IdICqfPWvFR2SNyU0DevfC03erhHNLI2+C0i5dsfV+/3x2ZbFKzOjUYekCrsqhUiIJO4+cRsFBYVFiREbNJJDkgDeYiZz0RX8VW7tTBdhReuaE5n4+Ajsta1dhDcV/wCEVg667sGAE5nM7+MOJNlAyEPkOBRZ7kUr9ooq4ZJ8BDiyXWlIoAOQaC5cqJTrSiX21BPM18M4pRJcicqzgQSlEJZ3ShA7CVK4nZHvPlAM7pJNVkQgfhFfEuYu0iHI1hAAckAbzQecDzb6kp9vEdyQT55ecY1doKi6iVHeST6x8JsLcnY007pR9xHeo+4fGA5nSCar2gn8oA86mE/Wx3rIWzFbDF2kq7RKuZJjomwH1kdEyJEHJnRPrYA6yOidDEHdZHesgMTo71sABgmRITIDE2JCbAAXjjomwKZsCIvQEsUrHdUwDG6ZsWpmwDJtso5ib/d9G98WGYHo5GjhvKCgDRNjvWQImZEusgAJ62Jpm8YEEyJoXAAys9vUM6jjDaVNCgCIzYXB922vCSDka98aRkUmeapvPenwP6Rci8EnRQ8IVhMWZBzGBuMbVakYFbXsnN90KrEkrI3RGVIVOXwGmkaWwWAIGVYlcj7C1KHwuX2k/LfGDbvu5RFQz78/nnBCpkqR2ztbs1eGnlC61dJlGksYBvLFXwEaWZuRpJWCSgYlBIGTnP4wJP6UIT2ElR3mg+J8oyip5UXJJO8lzHMcFkOTHVo6QTV0xYRuTTzz84DEyA0qiQXASGdZHROgUTIl1kIAsTokJ0BBUfYzDEG9bHevgHrYkJkMQaJ8SlzXUEjtHIPnAOOO44AGHWcvnlHccAJmxMTYADQqJCZAaZpiYnQUAWJkSEyAzPAzLRfMlqSAVJUAciRQw6DkIE6JibASZ0fGeQaAEb8TMeTF4erCg7rIkmbAXWcW+eUdCuJ8fhBqx0MUzIl1vGF4SOPiYkJSfu7h4RWg6DvrA1Ukd4+MdFvQM1p8X9IC6sfdETCeAg0Cgo3xK+8TySv4Rz+3UDJM08kj3mBBI2sQWscAaDkGglM1Q9pR5qVD0CkZNMmLV3eoh2LaRrR0KXvTD9V0pTJYtRNTuYRzvHJnSmkYWyWQSkVYNmTC63X+S4lukfe9o8t3rFV6W8zTSiB2R7zx9IXlMIycrIkvWPnj4R2Ak+xR0KjjxLCIoR0KiQMRTL+aeukSCIBHcRjuKPsJj6HQiQXHesjsuQTkD6Dzi9Fg3qHd+sUkFFHWR0Lg5FjQNH5wUgtkAOQb0itQoWokLPsn09YtRIcsVIB3Yg/hDETAA5Yb6wPMvGUPxHgB6mK1QUj7+zFDPWJfUOEDm/QKJQO/4BoqVfUw5EDkBDpBwHi7+cfG6lbwkd3qfhCs3kpRYzFE7gST4CCpNgmL9lXM0h8D5LF3ZL9pSSeJcxetSSzqfCAkUOQ/rF1nuBRzIHnDORccsdov4CABKyTvPcItl2c6JUebxpJFjlJySD4mDJc0DIAQ6FtH3M1JuiarJBgyV0dnHRI5kQ+ClnJQHIA+sfGxTDnNX3FvRodBshbK6LTDmpI8TFx6NoT25oHgPUxero7i7S1nmpR9TFf+R8rfAO34RUbBZU5zx/Ej9Yrx2JOcxSu4+5Agr/I+X94wrt/Qiconq5qEJ02VEnirv0EAXL2Lpl9WFGYWe5XvIhLfHSmzKAEqVMDEuaB/70XH6OJ/+llE/lX+sXj6OFD/ADiT3EQhPc1pvdEVWy3ImS1odsaVJf8AMCPfGCVfY3mOf2wMJOI4nAA0I1LgHwbWIcjYpXcZ1Igdd08Ysn3sFZgvoQRT3xSL20ofF4w1JaK/7MH3hEVXVxEXC8Rw8I+NtSYVElAsCk5K8DEZtnWS5Lnui42tMQVaRDAq+rq3R3qlDSJ/Whvj760IYj6TZVKUB2XdidcLYgneQCC26CRZUo4neY0Fw3hImyRImYXBNFUxOSoKSfvB9K0DZxZbejr9hT8Fu/8AGB6gnjGsUUkZ7rI5jguZdU6XkFgDcSoDwJpzgCYtblySSGLkmm5jFDLkzRHJlsADvAXWMX1iFom4+0STzrBYqKJ9rKjUxQueBmY5OkK0rAU1ChmDE2Jot+uqVMEuUnEshySWShLtiVqeAGfCNBZblAAM1RUeNE/wjTmTGcuy3iVMKiM04XGYqD884ci+EnsqB9fAxS5Ik2uw/s5SgMlLDgAB4CC0WzgB4/rGaVeDgjEUneNPF4LkXuAGwoO4lJfyIBi+DNtvyaBNsO+LxawA6mHMhox9stcwjYVXgAPCElptxwspKisK7Sicmybe+sF0Kj0hXSizozWD+V1ekfS+lyF/s5M2ZxZKU+JeMT0WXKUtRmkKWMPVpUQwoXIGRU7cd0a9NvbIDvcD0NILbKURhJvW0K7MmWn8y1KP91I9YPkrtah2pafyyyfNS/dGLttuvEqISMKcx1IEx+amNa5MmE9qtNoP7Uzz+cTe+hDf0gRfbwemWhUxIOO1hB4mQkfykwCJoJ2rdi/LMP8AyAR5wu0gVaugLe8D3ZxTNvhe5+5vAgEecOkJzfsepy58h2NomKO7FN96oMl22Sg/5xtFF2JOjk58C0eLSL1mB8S1scthBb97CdKV1aGtltbFwVPmCSpyd4+Ag4KTZ7HKvaWaO3Nh6mCkzwciI8ws1mnLQxSSMh1sxaUsaakFuQMPbHczJAmWjDQUlJ3ZOpTvzwiJ+hab8nis2/Z+nVjPRXH8XAwN/btpJZ0Zkdjdr2uEVzFZ/v8ApMMVSjt/8RQ8MRjOxWObovvFi+szTL7OHBKKsTu71ozDxhim9rJ/7icf3JSfUwkvqSEmznLFZpKu+ohUlZCkDf8AExnCSnHYuTcXRu5dts5AI65QORMyUkHwQYtTbZbUQT+ae/okQP0NujrrNixthWpLFLs2E5v+KG3+TBJIxoLNmk6+MFombnGVUKyVnIDkFP56xAmYPZI5H9YKtvRhQIbq/Me6Mz0kkzrOqWyyh8fYUathz5P5wEp33Q1ReIBIo71dIJHeRwjsq2gkAKS50cOeQgS66h1VJDknUnOJ3hJB0GR04GL14MfUd0NU4txEM7F0htEsAJW6R7Ktocg9R3GPSuiX/ptl1P1aVnqerTAFouxCpxxWcKGIjEVZitQAre2YhaS8HU6XczUnpqv25STxSojyLwaelEpQ+0lzA/3kBQ8f0jUWjo9JwjBZ5RJ3gCjb4+T0Ssx7UhCTwJ9xEP4x0jKqtViXqgcwtPwER/s2yLyWnumj3mNQroRZT7BHJS/jFUzoDZjov+L4iHcvYKM2rovKV2VL7ik+6Kl9DAcpiu9A+MaJX0c2fRSx/B/hjL9OLFKu5CFPaF9YVABExKWw4cy34oLflCo4voT/AKwd6D8YFPQAvmgjmoH0MYqb07tAP2YmgcbRMJ8gBruj5H0kWwazP/uf+ZBgsk2C+gc0HYIH7/6CIq6I2pORfmUGMtJ+lSeHxzJyTRmElYPN0j3w2uLp7aLVMMuXNUCE4tuXJahA0STrA3Q6QxTcNrHspPeP8TR1V02r/R/3hBRttt/0srvQn/DAFo6RWtKinFLLfhDekG6FqvYjOuecxKpALBzROg5boXi2KQNlEwflKwPUQWvpPayCCZNQR2SM6b4V/WZ3+r8FQboWqC7PfswEkhZYthUo08n84YWfpBOKQQtQBD4XoHGUIpZJCypncO2WkMLEPs0flEaLk45zabSGib8m7weaUn1EfC+DUqTKH/ClEkfwhoDIim0CkAllkHDpAh+xJVpWVKp/dilXShMpOJCS29CR5l4w15p+217NR4xpZVjSLMoYxjKVqwtUJCMQ11AiG/B1xdob2PpIua5SSMq+7yi9VrUrtLJ7zCLo2Ng/OqoeyxESbsUG2rPNVHP8x/kX8Yrlna5zX8UqiYU6i1WU5bdhw+sRlySCHDbQPdUfGA1UH3oedMpeEWT/AHSUPAyz/wA0ZqYWWjkP5o1XTqeFy7KpP+iwHgUCS4PeIyE9e2nkP5o5+kTWJKSp8/3ZeSnPg9R+jthZlD/WqPoPdGjlq21chGX+j9f2awC4OE/vFUwKHi0aOWv7Q9/kIpdi838xojbsx3+6MH9IXbs/Kb6IjdW45d/ujB/SAt1Wc5hpvoiHFcmTOXVkOQi635dyvQwPcponkPSCbxy7j6GOnwef+v7nsHQ69Upu6xBTgKlITiLYQQMIc6OQwO8gaiPkdJpExCpqV7G0agJJqwYEvXSlW5PjZdqXLuqzrSsj/wAOveyUIEzE7e0pZSHJyTQUUYr6KTkql9VMKUTcOFaS+FaQQcJILIUAxDEBiGesSpSuondNryemzLzwoQQGxKCRierpJGXARfYLaZj5UbJ9ecU2m7BNlyk4lJwFKgQ3spIALvRjF933eJQIxFTtm2lNIvko5ItZMxSKbISWq4fecoKxHd6QPIsQC1TAS6gkEaUyaCtfnhDBHwPCPMPpwP2dnH4ln/8AOPUI8s+m9VLOPznzlxMuwM8jUmvzvEDts93uEGH2vndAxTQfOkZkCy0Cvh6iNR9G3/mlf7FX8yIzU5Ne4e+NJ9HP/m1f7Ff80uHLsM9NIpGdvIfaK7vQQ+JhFeX7RXd6CMqG2CGKzFkQOcMRWE0XzEG2JbS08oBmGiu6CbF2E8o6Y9jz8nzMLBiuflHUGIzuzDMzI3ml7QfyD/qRoZg2z/u//bmEN4D/AMQfyJ/6kP1nb/8Ajf8AbmM33O6HYt6Np+z7/eqHYoBQl3y4Z+sJujifsu8+ph+JpKQDo/uiJdx4/lPLLvrMXzJ8zBV6TdhRDbOJq94HkYAsa2Wrv9Yst04lCg/sq9ISXJ6T+UjZ7wUuRhVUOohyXSThcjmEeZjllnBCnKQuqcyR2VYsxv1gO7C6G5jxBi0H0jpUUjwp5JqTVjC8b7XNXNX2DNmGYcBUMJUVKUlJfslSiWL6ReelU0zETFBJVLUhQJx1KHZ2UHDkkjInhSFKhl3+6IpQTQBy4Dc6CDVC9Wb5bGK7+mkrLgdYlaVAYslqKjmXo5AOgLR1PSGYJa5bIUlZSouFOMDENtUDhyNSoxy7LjmT55kpASsPixlsLFi/FyAwrWKrddC5YJJBGMy6PmAFZNQV8jBSGpT9zlmviYgMnD4Qxu+9VzVMtsqMG3wdevQUyUJViJ+zUpROAArASUoAzDgqzfswsRYOqmownEkoBJJFCRtDuUD+sJrgFxLlm8tfShCLpstmSQta04ZiaEJTiK2UkkByAlnORLsC8HhEhBmKkT8CVEBCTMZkopLo+W0thoFNTKMrYukaUIkhUrH1SE9pdNgFKiGS7KU38OeUctvTyeEEoSnDLCWpiKWAxEne7OaB2pHPpN8vg7lnh7Wes2rpLKNnlpROHWDq3bHkGxjE2oB5xO6elUpCFGfODvmesIA4kho8xmWq9MaBMnJSFmUBhoyphCkBRwuAySCx3DWsOmlxzJaAgzVrIShYByWpQkylh3bYTL4+cUlkvwN5oJW+PuesyekUsT14phwEJCU4JtCAMXs8y8fSunljUZgTNcyg62RM2atXZ0NDuY7jHjtj6QJs8tKTLUpYMtWKZMJGOWFVCC7JOJykEPhbKF942+ZOUSwTiCQSSpsKXCdkKbZAPaJz4xrrLyc66uMvkVntyfpGsJl9Z1+y+F8E1nzZ8LO1WfKMH9Kd6S7WuSJCxMwyyos9ATiyZ+yh/DeI86WtMvE6i2zrQlio04ApHMQ16PXFOn/aYpiZaklSUSyp1MsIUkpyGm/PnBrfBo8r1uhUuQQJlRnv3s3J2ObZRWuyqCEqPZcDMZkOBXhWHl8z5cwtLlrSgJZi4KmJUMQBw0KizCj6xkplsJoDsu7PQaekDx0c8Op9RtRPptlU5YOwBJGQ0DnnSG/QO2JlWsqmKCR1SwSaB3SwPGh8IpMlS0HASQhCXA1fFMJ5BJeGNy3hZ/qs2RNlupYKkLABIWQhjU0olnTXaOeULSzR59fmPRQsQgvNX2qu70EEWQzPqyJiyA5KQAFAgJSFEl6ChEZe+b2H1hQJIKQPFnPmAnvjPR2bLImkxpEHhVYuk5lzwlctExJFXJBDpZVQ+TnR3AZobWm1S1BAkBRUClC0qAG0oEhi5cnLTKD02S8sV3Kpporugixfs08oUqssxalHsgmWASdJgwoyBDOoqPADdQtcqdKndSRiCVywSASAlalEHENGCBUVJVGyRzSSk7TGaI+tB2YWWLpZZxMmJtEudJYEBJGNSSUEDEQU1C65M0C2y1FQ6xCzhUqWjc2EIUsJ1JJmAZDIw6Ica7gdt/bn8if+pD+ZKL4mOH6uz6Us9R40hJLu+abQkKAKlmYjOmOWojA40+0l6e1wMMbr66dZ5iwAES0HGSQCVKSEhCU6VJFWFDuIiHE6YPgYdHS0l+J9TSDpdpmKfCgJSNVlsXIDTjCq67UJEvBNCkqSVYgUq2WWUnEwpWlYvvi+FISkyyGOZ2nycVGjHz0auU0+44OlyedKtjOoJAfStNYpm25RcU8M3p742Uz6PAadYtuSXL8e86RNHQBGuM/vAZF9Bvh7xO74jE2e1YHDZO3MP5RT9YUNdC3dHoaehEp/2b61Uo++L0dE5Q/zKP4QeecP1UZegrbo8zmWk/eObZ93uh/YrIiWZcxlKIwLDqYOwUKAb+OkbRFypGSEjuHwhBfsvDMbgPSNMclJnD1t41HXiyd3X91U9U2VLSiYsEFQJJYs4ryEB3n0snTRMUoh0sxbjhqMsuELjacJfcIDsAxTsRI7QGE5EkHQ5xo2cePFtblylz3stXfK1mUOsLksQDvIagjQlKfq82cFDZOBKXBcYpY3u7KHMA7qjmbhZmHcPhFirTNw4UEsTUBgPD5yh6kLqIrtGvv/AKF6rYqbM6qUlSlKUJaQNQkNTmUgxu7wsEuygYpXVonS1JW7VBCSdk5upq6NvAjIpTaD+uGG9p2rIhGyJgLqrUl1bk5AHfrluWrNF1UfNL7hFs6XrmulTZ0ZKEuQGSAUgEaAaQntU+eTRBSGQXyAqMbk7hFSLAt8wPHvi5dkWUlOMMVA6uwct4keEWtjllLC5qTd+92yu2WSUUylNMIqFqDMoucgqrtiDDJnObAq8LNMMpS0hKnDpS+0oFeFTBtC55Pyi+YUCSiWoYmcjMAuVEHP8RyYnugkW+QQiX1CyjJSeu4E7KhLBTtVq+tDGZ6SlGuDNJu7HhE7EH9lNCSrU+gA3RsLw6TkJ6lctKAhhsJSCzOBQsOSaUhF1SQvE5JcHPdlk26CLdaAFvhGIs+uFhQAOWNf6RVa8nNLMuoi4q0V2+8U9UVBwCcLnuf1hHNugCQJxcIUsgMMu0Ao1ydJG+mWsO7PK69WBQSXBICn0GI15J14cYnPCZaVIKENLUwGEEFfeMqPxYQS+Iz6eH5d0k+fJV0csgWleMKSlSFYakYiwQAKV2XPdC+fc/VS0TAS6ioFJZwE4sKhqXCeDON9Cje03CUiZMCSXIClAEjIkAsSGHhDe6bxXapqhMmKOHGVKKnOxR3US9DlufdEpHTlm2qS7uizo30nVKSlNoDpAIS5W4SsAGjskMNRX1Jve7pMxiUEhe0GSujtqzg8KwDcdxTptoBEmZMl9YUqUEKWjMguWwmJXtZ50uaoGUpCEpl1SlQlhRTVLswNDTnFwlzyc/UYZOFwfZ/0+hnbbcyUTFKC6KySEHEAp3xAkMKO4zfKsRkzphXhfbKlTCX1qAp+bqh3fViJEtSEEqKdrZCcRZI8c3083XSLqmpVMJSxUEAOoOAGccMh4ROvsdCzQS+OS48nFXmuSFrkqWlQQlILjJHVgkBgzhBz31hyL9tKAhdskCYmclJSsLCVlIZSG2uRY50iSbvlzJEuVOx4U4n6pScYxAu2NOEgkvU72YQ6vm6bNMlyHnTZfVJQEhcqSSQlKUJcdaAHSnM0rDpxCM8WVcNWhbec+w2qZMM1PUzShKCJgIWnCBhYsQCAGfdQvC9FzylKQiRaULMtRXgIUCS7pqA2eEfLRK8bmE60KWpRxlgQMKQMACagCjAZ8InZrHJkKeXiJKS5dTKBZxskHx3GNL8NI4Lbk5qcml9P8Gam2pSFIONKgleJ0qdJU+NT8WCRXdBV2dNbTIKylYV1pGMLGJKmcmhpVxluhoi7LOpDqRsJU4DqGJSmcZ7hXlxgK8rtknawBBcJGDZFRRxWtODvGTVM7YZYyhs0y27+mASlaZ8nrgoKcpOFQQrDiCmBdJIBqQAQGaHp6R3baLPLkzjaJQlkqS2Emr0cJVRiP4ebpUSOpSJaSQoNjKSQVL1dmcJJYJyzOsK7qsMpa5q5gJlpWUpSC1SSQaaAD+9ApMr01bcW/wB/+Z7kblbh3fPviH9ij5+fdA56SKyAS3D/AAn3RWrpCs6Dkz+RqO6PPo92y83SPn5+EUTLsHzl8POKVX8s6Dwf9RFCr8Xw838mMFBZdMu3h898ebdMENPWNxbyEb83yvQ+A9WY+IMZ69LoRPUpSip1VOEhn/hJHhG2KSj3ODrMMsqjr4Z5lajpFF3zSFI/2lcvwjuzMbpfQaWTnM5Yk/4X8oqT0IlpqnEWrmk8asOG4RpuhRxOMWmKrStm5R9Zp4UH3Fvnxiu2F4pupdF8/dHRfJ4mn8NsZImcaQIu8HPtAaMYtndlXKFJVA2GHGpch8m8SFVfD5jjDWUHIG8iM2lBIdqQ5sl4AMSDspc5aD4wKRc8FyWqDLVOxLUeJblkAIqTMGIA/mPIV90LFXuNEnxihV5E9YaVSU8sVPHPziDujjbY6kTnY5AsfGsEKkBZJKxUk66njCOwTFEhzQJYDwA9YZgxoql3PLyqeHhPuN7tswQvFjBoRkkioY0LgxK8LAmapRKlkKLuSHyAqQM4VScxDRSgA5IA4xqox9jhyZsyaSkVSLoloAAGW8nnvgixWZEouhKQd7A+rxTKtaFFgoExbipFJR8HPLJl/VJhlmtplklCloJqShSkvxOEiJWy81zABMXMW1RjmLV3gKJAhRbrb1aRvJYRTYbeVTpacWJ1VGFgAK+4QnKKNsWHLlpW6f7scfWOrAYbRDv90cOJ3xSu2nCorWSGcYi7EHSlHDgjluimdNK1FR1LwDe1p6uSoihOFIPM4j5IPjHNs7s9pYo16cVxVDK7bSFutwUoDkbzklLcT74jOtBViKiSS5PF84XXCD1ClHOZM1zZA+JEHJW1SzB1HkkYj5AwSlfLFjwrElCJxU79oxzWUa5JCcTk5nFTxgG8rWZcpSgalkjmT8EqPdE5IIQgHPDiV+ZbrV/N5QJeaQtcqXSpJIOr7IOejK8Yk6FFOdLsMJCT1UsZMkFq5r2j5EQHbHVPkoAOFLzFHSjsPBJP70EzLWCXFXLJbXc3cIElF5k1X4hLHarkCWb7obvgLhHlui6bOICl6gKVrUgEgfxNFF0y8EhAOZdR37Ro/cB4xbOsylBaKpOzVjkNo5anCWAfsmIzZjZJUcmDMwAYdtQ3DTWFsaLDLSvc15tijx5hiO/5yiJtZOvcaHxiCiR2h3h44QTmAodz+Uch6h1VqJ1P73uMQXPOpPf7jEupfIuNx/WIdTVgpjqCH9IBEFTTqfeO45xWqaeJ8x45xJchQ4eh8QIgZJ1BHFL+geADhWTvPEFx8YgtRP8AV/I1j7A+j+RHpESX3Hhr3Q0S+TJ2oM70bT9IHugdruPrGunSQoMpI5LAPnAFtsaUJBSkJq1GbX5zjpjkto8rL03p4pci6dMYF9Q0JlqoYa2zKEqzTvjSRzdNHgMXeCZRShaFNhTtA5uHNCGObUIyi232tKZbhT9anZcMwCtp86ulmgO1zVCYWmYRs7JBINBmliDF1qs3WSU0DoWaIDUWAciWFUnJs8hEWeqsceHQAZydT4P/AMzRbaEESgzo2wC+tCUlxRu0IqVJDgBGIsN+7JhBkmz/ALVATRgRxKTShpkVQrLo7Lnq+w7O0plM1Sk0qKZEFofAwku6zkbJ0Uhe5s0kZa7PhDlMa4+x4/4iviX0LpawC8D2m3KK30GQNY6s0gGcYuTOHHBN2Tm2lSiFE1fSnpD2x20KQlSiAdctIyttnlKQRm/uhhYkuhG0nEpOLCSEqbfub3RMZ0zpn0nqwteC+9pnWLGEuAP6xb0flETFqNAlBY7JqrZDMfl4rmWZQzSod1IMszIll1AFahmHonOhI1aIk7OnBi0VeyCgqFnSCeMKEqzdS/RIc65LzhiuWcIA7SyEpxKRL7RABAJB9YUSZWKZMWtEyX1CBskbSkpNSxIqVKUp60CtRWWzbFhbtjez7MuWhi4RiIY5rL5s2WGK5iysTEAE9lBID9ogrYJfJCVAvvA1qnm9IlFewhzRgt1sKBOykAbhV4Zpu/rJKQrZMxCicIDY0upxL1eVOPPqd+a2N49P8ezIzp+IlKZksTFKZIJDgksBhTibdtEQJNtHVo+sYF4tmWz5UGFTscwVPxQqOy+jBluszCQmooEsRUOFhs90PpFgHWKYKSmYyiRiI6wlZLGv40sN4idrN44lEzMm1qtKVpI/zasJSFBeIMcySC4SUsD7WWsD20KWbMp1FCpeEhgdpAzKS4cpUgxuZVzDGCFpBDs9VO4I1f2f6RbIuZAwqwbKy+0aYwKP2R2QpJr7IgUkVKD1qIruaeZg2EnEkJUBkSnKjNi2kPl7cFz5qAduWOBBwONDTOkOerSjCQAyVOyEsGVRWQZ6vnpBdlSAFJJSkBRYHAqhqKEkBnI7ozbLjFpUxSHTo48/IR0I1Se4vn3mLLXZVSpi0KBOFRT7RoCRy4xEWbVLjkEj3E9xjMshQ6YTw39w+eMTJ+9Ub93iflo6SDRTPzJr4esSSgpycjkA3eS8AHE/hII3Ej3CPgncSk8X954R8CDkWO7EeGgMTTuUO8JfzL86QAUzbMk9oMd6f0EUzLtUcmWOIr5mDUgjIuNxPuAryypHEJSTTZPBJL95HLwgBoWGyqyqDupryga12LEkghSeNW4ZmNEQciCRvcJ9Gj5CAewoHhVXvyhp0RKCkqZgbXdUzQYxvSQfLOFIuKafYI/Mwj1JVmSe0gji6QOdDFarpQakJVyxE+b1pGnqtnNHpIw7HnSLjV1ilqpXZGeXKDvqDJO4s6k8Dm55mNgbiHslY4KAA4Cgga03CWLpTXVJJPDMQtjpUaRlbJdqQ51JJYmudBT5rF4u0DIEZ6UqKlzD83YsBgFK7m926KZlmwZ7HMkivCDYKEEqzMgrZieJyoBSIpMObZJKkEJq7dkAZHLPhCZcspLKDHcY6MUuDxvxCD2Trij5eUL7QYPUlweUBqlFQcfOkaSOLFwLb1LhIHzSGMydLROSVBYKJaE4hhI7A9mhGe+DrF0dK8WNC1burUnZ34nBB/Qw3V0XSpXWmjhJqCPZSHBOZJ4GMJSpntYManirwwOyy5ailaZygU5oY4VjcoEjxFRBV62ZfXNLnpCCUtLCglQCk4hiZiqlSoqg9F1y0y1PLx7KqqCjVizbIEHokEiWlQbApySzAYFYSx34m7uES5WdUMagtUZWxdF5mLFMJSKFxLWoniZiXHmYZCS1oTMdLLUpShQulUr7XC+mLrNI0si6kGqKk/cK5XPskCJy7CylIVQNi209YSldDWhopKjTeIlSLcRJO6N7KgAkvm5XKBILhRwHCagHs6RNV3GUlJ7WABQwsayxtAEN2pRm8aaw6sUp0gspRBwlpikuUkpfCrZrhfvi62yFJQ5zSQoDACSU5pxIOocZaxN0yqtASbINUoY5FRdxvGJgR3xVMs4PWBIJUMMxFGrmcncYknVttod3XYCiWlLY8NAXBAAomhq4S2XvgvqgC6ilKuAwneQ4Ncqg7om6Y6FUqwApBYAEUBSFEDjmQe6JSblSM37WIHssxdiCQ9XyahaGyZP3UMd6sKt2oL/0jqgl6rf8IV7lFsuLQrCgXqE5FzwALeLH1giTK+6EpHHPyPui8SfupCBxSx01Sr1bhF1iuwTVEA46PmhTMQNa6w6sCzpn0aKj18sO4+0TyyWByoW3c4wxkNVOEcAH9+VY9sjLdMLqlCUqYEAL3hxrqBQxrOPkhPwYAHFQhX8u/wB2mcR6soywtxKydPCkW/V0kORVhqdc6ZRckMKb28/1jEsGGFWRIbcG3GtPMRxQIooOPxKFeLeERtZOMhywG87jBdnQCA9Xd374ABgkZoKRyAPzmI6FPQhR8vQxTaZxSthSu4cYIG1nWAC1KCOzhbccRPdXKum+JBaVM+MHg6QTTy8I5LlhJoGqB6RetLhT6EMxIzCTpxgEc6pW4KFMyST3Nl8I+ThJ7ZB1YCpoNR8twj6TKCVpAyLZuc+etBXhF9qUQmlG+EAypSPvIC21URny7+EdQz7K0p/CAk1pl4iKLBOUVMVEht5g21SwJYUAHfNhxgBlMyWD2kKU2tGfuPIeMWpknRSWDuFOTXji+XgKwWxaiAS4L6D51hmLMmhwpc1dhm8AAEy70KO0hRIFSAoDfmOXzpTN6NS1ewkhtSp8vDLfDIz1AqD0DeqPiYsRZkkFRFW48PiYLE4p9zLzuhUlyBMmoLaJxCu50xbZuhSQBQzAK1mYXOjpwMeTxqUq7XBJ9DAypIcmrt95XHjF7y9zH8vj76oXfUgkFOIy3SQwQkgUamE+6LbNYkpA2UnZACjs5Dcaw1saqch7optEwgJZShs6EgZbsomzaqKjJSTWYkFsiJZrrX51gZVmCJqSlJAWCHChVQ2ks+VMXhDWzyknMA0OYD5nXOA7+kBODC4ZQPaUz5ZPxPjAmN8HRZCTWYgE5BaEvpQlLGKjdqusSqWlhtAqC3cKY0CnDuAfGDbBtoBVWuvKPr1mFHY2ajLi8KwfBCz3fhUp5qTjOLCQAeylOmrDxgmWkA7KFHiCCMx+LnugWzrKgSqpBo/5iMuUX3lMMsJwU17zAPsXiQT2lJY80E5cdB8I7LmAEhIXpXtDdvf+kfXerrHxsrWoGbCsXW09Wh0MO4N4ZaQA+CHUFWZG/ZxIfj2vdEgrQBT7yMQY/veXOOWNXWE4wDrkOOvdBuAJAalflt0AMGlWZSiHNTlgKx4B8o0913f1Sa9o5n3PrE7HZEJDhIc5nXxgqN4wrkzbs//Z"/>
          <p:cNvSpPr>
            <a:spLocks noChangeAspect="1" noChangeArrowheads="1"/>
          </p:cNvSpPr>
          <p:nvPr/>
        </p:nvSpPr>
        <p:spPr bwMode="auto">
          <a:xfrm>
            <a:off x="155575" y="-1470025"/>
            <a:ext cx="44386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CO" dirty="0"/>
          </a:p>
        </p:txBody>
      </p:sp>
      <p:pic>
        <p:nvPicPr>
          <p:cNvPr id="3074" name="Picture 2" descr="C:\Users\lfhurtado\Downloads\ConvocatoriaAPCorr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915" y="175206"/>
            <a:ext cx="415541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513406051"/>
              </p:ext>
            </p:extLst>
          </p:nvPr>
        </p:nvGraphicFramePr>
        <p:xfrm>
          <a:off x="35456" y="1189854"/>
          <a:ext cx="4896584" cy="507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534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fhurtado\Downloads\ConvocatoriaChatAPCorr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84605" cy="62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267356227"/>
              </p:ext>
            </p:extLst>
          </p:nvPr>
        </p:nvGraphicFramePr>
        <p:xfrm>
          <a:off x="35456" y="1189854"/>
          <a:ext cx="4896584" cy="507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777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ostrando SesionCha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Mostrando SesionCha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95018"/>
            <a:ext cx="807206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94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720080"/>
          </a:xfrm>
        </p:spPr>
        <p:txBody>
          <a:bodyPr/>
          <a:lstStyle/>
          <a:p>
            <a:r>
              <a:rPr lang="es-CO" sz="2800" b="1" dirty="0" smtClean="0"/>
              <a:t>REDES SOCIALES</a:t>
            </a:r>
            <a:endParaRPr lang="es-CO" sz="2800" b="1" dirty="0"/>
          </a:p>
        </p:txBody>
      </p:sp>
      <p:pic>
        <p:nvPicPr>
          <p:cNvPr id="6146" name="Picture 2" descr="C:\Users\lfhurtado\Downloads\DivulgacionAPFace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9685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fhurtado\Downloads\DivulgacionAPTwit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201129" cy="360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97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30232" y="1177288"/>
            <a:ext cx="8029575" cy="7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latin typeface="+mj-lt"/>
                <a:ea typeface="+mj-ea"/>
                <a:cs typeface="+mj-cs"/>
              </a:rPr>
              <a:t>TEMAS A TRATAR DURANTE LA AUDIENCIA PÚBLICA 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8" t="39658" r="1623" b="27045"/>
          <a:stretch/>
        </p:blipFill>
        <p:spPr bwMode="auto">
          <a:xfrm>
            <a:off x="592590" y="2420888"/>
            <a:ext cx="8088995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2369597"/>
      </p:ext>
    </p:extLst>
  </p:cSld>
  <p:clrMapOvr>
    <a:masterClrMapping/>
  </p:clrMapOvr>
</p:sld>
</file>

<file path=ppt/theme/theme1.xml><?xml version="1.0" encoding="utf-8"?>
<a:theme xmlns:a="http://schemas.openxmlformats.org/drawingml/2006/main" name="Título presentació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inminas">
      <a:majorFont>
        <a:latin typeface="Futura Std Book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id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inminas">
      <a:majorFont>
        <a:latin typeface="Futura Std Book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58A710-8350-4626-B428-682DC171D89B}"/>
</file>

<file path=customXml/itemProps2.xml><?xml version="1.0" encoding="utf-8"?>
<ds:datastoreItem xmlns:ds="http://schemas.openxmlformats.org/officeDocument/2006/customXml" ds:itemID="{6134706F-58F7-46B5-B88A-9E5BEA080612}"/>
</file>

<file path=customXml/itemProps3.xml><?xml version="1.0" encoding="utf-8"?>
<ds:datastoreItem xmlns:ds="http://schemas.openxmlformats.org/officeDocument/2006/customXml" ds:itemID="{7C5BEB9F-5BEB-4BAB-9B01-9EE717AA5BAA}"/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129</Words>
  <Application>Microsoft Office PowerPoint</Application>
  <PresentationFormat>Presentación en pantalla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Título presentación</vt:lpstr>
      <vt:lpstr>Contenido</vt:lpstr>
      <vt:lpstr>Primer Congreso Minero Energético y Audiencia Pública de Rendición de Cuentas</vt:lpstr>
      <vt:lpstr>Diapositiva 2</vt:lpstr>
      <vt:lpstr>Diapositiva 3</vt:lpstr>
      <vt:lpstr>Diapositiva 4</vt:lpstr>
      <vt:lpstr>Diapositiva 5</vt:lpstr>
      <vt:lpstr>Diapositiva 6</vt:lpstr>
      <vt:lpstr>Diapositiva 7</vt:lpstr>
      <vt:lpstr>REDES SOCIALES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Norena Botero</dc:creator>
  <cp:lastModifiedBy>carolina.pena</cp:lastModifiedBy>
  <cp:revision>60</cp:revision>
  <dcterms:created xsi:type="dcterms:W3CDTF">2012-10-31T14:37:27Z</dcterms:created>
  <dcterms:modified xsi:type="dcterms:W3CDTF">2014-08-29T13:56:51Z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