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22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slides/slide20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25"/>
  </p:notesMasterIdLst>
  <p:handoutMasterIdLst>
    <p:handoutMasterId r:id="rId26"/>
  </p:handoutMasterIdLst>
  <p:sldIdLst>
    <p:sldId id="256" r:id="rId3"/>
    <p:sldId id="272" r:id="rId4"/>
    <p:sldId id="273" r:id="rId5"/>
    <p:sldId id="274" r:id="rId6"/>
    <p:sldId id="275" r:id="rId7"/>
    <p:sldId id="276" r:id="rId8"/>
    <p:sldId id="290" r:id="rId9"/>
    <p:sldId id="280" r:id="rId10"/>
    <p:sldId id="291" r:id="rId11"/>
    <p:sldId id="292" r:id="rId12"/>
    <p:sldId id="281" r:id="rId13"/>
    <p:sldId id="282" r:id="rId14"/>
    <p:sldId id="283" r:id="rId15"/>
    <p:sldId id="295" r:id="rId16"/>
    <p:sldId id="296" r:id="rId17"/>
    <p:sldId id="294" r:id="rId18"/>
    <p:sldId id="284" r:id="rId19"/>
    <p:sldId id="285" r:id="rId20"/>
    <p:sldId id="286" r:id="rId21"/>
    <p:sldId id="287" r:id="rId22"/>
    <p:sldId id="289" r:id="rId23"/>
    <p:sldId id="258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D200"/>
    <a:srgbClr val="007033"/>
    <a:srgbClr val="1565DB"/>
    <a:srgbClr val="ED7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06" autoAdjust="0"/>
    <p:restoredTop sz="93326" autoAdjust="0"/>
  </p:normalViewPr>
  <p:slideViewPr>
    <p:cSldViewPr>
      <p:cViewPr varScale="1">
        <p:scale>
          <a:sx n="69" d="100"/>
          <a:sy n="69" d="100"/>
        </p:scale>
        <p:origin x="79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312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is%20documentos\Copia%20de%20Recobro%20secundario%20inyeccion%20de%20agua%20VPR_diciembre201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is%20documentos\Copia%20de%20Recobro%20secundario%20inyeccion%20de%20agua%20VPR_diciembre20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Hoja3!$I$8:$I$11</c:f>
              <c:strCache>
                <c:ptCount val="4"/>
                <c:pt idx="0">
                  <c:v>GRS</c:v>
                </c:pt>
                <c:pt idx="1">
                  <c:v>GRM</c:v>
                </c:pt>
                <c:pt idx="2">
                  <c:v>GCO</c:v>
                </c:pt>
                <c:pt idx="3">
                  <c:v>GEC</c:v>
                </c:pt>
              </c:strCache>
            </c:strRef>
          </c:cat>
          <c:val>
            <c:numRef>
              <c:f>Hoja3!$J$8:$J$11</c:f>
              <c:numCache>
                <c:formatCode>0%</c:formatCode>
                <c:ptCount val="4"/>
                <c:pt idx="0">
                  <c:v>0.4850244299550816</c:v>
                </c:pt>
                <c:pt idx="1">
                  <c:v>0.47813735046790601</c:v>
                </c:pt>
                <c:pt idx="2">
                  <c:v>2.3952422605629426E-2</c:v>
                </c:pt>
                <c:pt idx="3">
                  <c:v>1.2885796971382918E-2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14"/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1.456668295313295E-2"/>
                  <c:y val="0.232892367801367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2908298756237163"/>
                  <c:y val="-0.2741961970902665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Hoja3!$I$8:$I$11</c:f>
              <c:strCache>
                <c:ptCount val="4"/>
                <c:pt idx="0">
                  <c:v>GRS</c:v>
                </c:pt>
                <c:pt idx="1">
                  <c:v>GRM</c:v>
                </c:pt>
                <c:pt idx="2">
                  <c:v>GCO</c:v>
                </c:pt>
                <c:pt idx="3">
                  <c:v>GEC</c:v>
                </c:pt>
              </c:strCache>
            </c:strRef>
          </c:cat>
          <c:val>
            <c:numRef>
              <c:f>Hoja3!$K$8:$K$11</c:f>
              <c:numCache>
                <c:formatCode>0%</c:formatCode>
                <c:ptCount val="4"/>
                <c:pt idx="0">
                  <c:v>0.27777777777777779</c:v>
                </c:pt>
                <c:pt idx="1">
                  <c:v>0.66666666666666663</c:v>
                </c:pt>
                <c:pt idx="2">
                  <c:v>5.328798185941043E-2</c:v>
                </c:pt>
                <c:pt idx="3">
                  <c:v>2.2675736961451248E-3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A07EF-AFF0-4029-A0ED-2E2471912ACC}" type="datetimeFigureOut">
              <a:rPr lang="es-CO" smtClean="0"/>
              <a:t>10/06/2014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1DB37-E9BE-4FF9-9978-8D93E417916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48942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CC96DE-932E-464A-BD9F-3ADAE601F8E0}" type="datetimeFigureOut">
              <a:rPr lang="es-ES" smtClean="0"/>
              <a:t>10/06/2014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90925-9802-4F28-8B00-B47FADB425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1639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7E3E9C-E662-45F2-B4EA-F10AD35177B0}" type="slidenum">
              <a:rPr lang="es-ES" smtClean="0"/>
              <a:pPr/>
              <a:t>2</a:t>
            </a:fld>
            <a:endParaRPr lang="es-E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CO" dirty="0" smtClean="0"/>
              <a:t>El agua es un recurso indispensable para la producción de hidrocarburos en el Magdalena Medio.</a:t>
            </a:r>
          </a:p>
          <a:p>
            <a:pPr eaLnBrk="1" hangingPunct="1"/>
            <a:r>
              <a:rPr lang="es-CO" dirty="0" smtClean="0"/>
              <a:t>Mencionar diferencia entre los yacimientos de </a:t>
            </a:r>
            <a:r>
              <a:rPr lang="es-CO" dirty="0" err="1" smtClean="0"/>
              <a:t>colombia</a:t>
            </a:r>
            <a:r>
              <a:rPr lang="es-CO" dirty="0" smtClean="0"/>
              <a:t> en términos de Madurez, mecanismos de producción y  productividad (caudal  y corte de agua).  Verificar datos de Castilla.</a:t>
            </a:r>
          </a:p>
          <a:p>
            <a:pPr eaLnBrk="1" hangingPunct="1"/>
            <a:r>
              <a:rPr lang="es-CO" dirty="0" smtClean="0"/>
              <a:t>Proceso de producción  primaria y secundaria</a:t>
            </a:r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PERFORACION POZOS CP-UD Y CPS-XNA2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5447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7E3E9C-E662-45F2-B4EA-F10AD35177B0}" type="slidenum">
              <a:rPr lang="es-ES" smtClean="0"/>
              <a:pPr/>
              <a:t>18</a:t>
            </a:fld>
            <a:endParaRPr lang="es-E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CO" smtClean="0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PERFORACION POZOS CP-UD Y CPS-XNA2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4970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7E3E9C-E662-45F2-B4EA-F10AD35177B0}" type="slidenum">
              <a:rPr lang="es-ES" smtClean="0"/>
              <a:pPr/>
              <a:t>19</a:t>
            </a:fld>
            <a:endParaRPr lang="es-E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CO" dirty="0" smtClean="0"/>
              <a:t>Articulo 51:  La forma 20 se tiene que llenar tanto para recuperación mejorada</a:t>
            </a:r>
            <a:r>
              <a:rPr lang="es-CO" baseline="0" dirty="0" smtClean="0"/>
              <a:t> como para </a:t>
            </a:r>
            <a:r>
              <a:rPr lang="es-CO" baseline="0" dirty="0" err="1" smtClean="0"/>
              <a:t>disposal</a:t>
            </a:r>
            <a:endParaRPr lang="es-CO" dirty="0" smtClean="0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PERFORACION POZOS CP-UD Y CPS-XNA2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02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7E3E9C-E662-45F2-B4EA-F10AD35177B0}" type="slidenum">
              <a:rPr lang="es-ES" smtClean="0"/>
              <a:pPr/>
              <a:t>20</a:t>
            </a:fld>
            <a:endParaRPr lang="es-E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CO" smtClean="0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PERFORACION POZOS CP-UD Y CPS-XNA2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8934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7E3E9C-E662-45F2-B4EA-F10AD35177B0}" type="slidenum">
              <a:rPr lang="es-ES" smtClean="0"/>
              <a:pPr/>
              <a:t>21</a:t>
            </a:fld>
            <a:endParaRPr lang="es-E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CO" smtClean="0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PERFORACION POZOS CP-UD Y CPS-XNA2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8374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234 grupo: escala;</a:t>
            </a:r>
            <a:r>
              <a:rPr lang="es-CO" baseline="0" dirty="0" smtClean="0"/>
              <a:t> 235 grupo: letreros </a:t>
            </a:r>
            <a:r>
              <a:rPr lang="es-CO" baseline="0" dirty="0" err="1" smtClean="0"/>
              <a:t>prod</a:t>
            </a:r>
            <a:r>
              <a:rPr lang="es-CO" baseline="0" dirty="0" smtClean="0"/>
              <a:t> y pozos; 237: Primer secundario; 273: Alianza; </a:t>
            </a:r>
            <a:r>
              <a:rPr lang="es-CO" baseline="0" dirty="0" err="1" smtClean="0"/>
              <a:t>TextBox</a:t>
            </a:r>
            <a:r>
              <a:rPr lang="es-CO" baseline="0" dirty="0" smtClean="0"/>
              <a:t> 46: RF: 12%; 16 Forma libre: Declinación Primaria; 17 Forma Libre: Declinación secundaria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90925-9802-4F28-8B00-B47FADB42524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2133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7E3E9C-E662-45F2-B4EA-F10AD35177B0}" type="slidenum">
              <a:rPr lang="es-ES" smtClean="0"/>
              <a:pPr/>
              <a:t>7</a:t>
            </a:fld>
            <a:endParaRPr lang="es-E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CO" dirty="0" smtClean="0"/>
              <a:t>Animar la perforación del abastecedor y la del inyector. 70 </a:t>
            </a:r>
            <a:r>
              <a:rPr lang="es-CO" dirty="0" err="1" smtClean="0"/>
              <a:t>Rec</a:t>
            </a:r>
            <a:r>
              <a:rPr lang="es-CO" dirty="0" smtClean="0"/>
              <a:t>: Hueco Superficie; 254 </a:t>
            </a:r>
            <a:r>
              <a:rPr lang="es-CO" dirty="0" err="1" smtClean="0"/>
              <a:t>grup</a:t>
            </a:r>
            <a:r>
              <a:rPr lang="es-CO" dirty="0" smtClean="0"/>
              <a:t>: Pozo captador; 6 </a:t>
            </a:r>
            <a:r>
              <a:rPr lang="es-CO" dirty="0" err="1" smtClean="0"/>
              <a:t>Rectagulo</a:t>
            </a:r>
            <a:r>
              <a:rPr lang="es-CO" dirty="0" smtClean="0"/>
              <a:t>: hueco </a:t>
            </a:r>
            <a:r>
              <a:rPr lang="es-CO" dirty="0" err="1" smtClean="0"/>
              <a:t>sup</a:t>
            </a:r>
            <a:r>
              <a:rPr lang="es-CO" dirty="0" smtClean="0"/>
              <a:t> captador; 71 </a:t>
            </a:r>
            <a:r>
              <a:rPr lang="es-CO" dirty="0" err="1" smtClean="0"/>
              <a:t>Grup</a:t>
            </a:r>
            <a:r>
              <a:rPr lang="es-CO" dirty="0" smtClean="0"/>
              <a:t> :</a:t>
            </a:r>
            <a:r>
              <a:rPr lang="es-CO" dirty="0" err="1" smtClean="0"/>
              <a:t>Csg</a:t>
            </a:r>
            <a:r>
              <a:rPr lang="es-CO" dirty="0" smtClean="0"/>
              <a:t> </a:t>
            </a:r>
            <a:r>
              <a:rPr lang="es-CO" dirty="0" err="1" smtClean="0"/>
              <a:t>Sup</a:t>
            </a:r>
            <a:r>
              <a:rPr lang="es-CO" dirty="0" smtClean="0"/>
              <a:t> </a:t>
            </a:r>
            <a:r>
              <a:rPr lang="es-CO" dirty="0" err="1" smtClean="0"/>
              <a:t>Capt</a:t>
            </a:r>
            <a:r>
              <a:rPr lang="es-CO" dirty="0" smtClean="0"/>
              <a:t>; </a:t>
            </a:r>
            <a:r>
              <a:rPr lang="es-CO" dirty="0" err="1" smtClean="0"/>
              <a:t>Rectangle</a:t>
            </a:r>
            <a:r>
              <a:rPr lang="es-CO" dirty="0" smtClean="0"/>
              <a:t> 114: </a:t>
            </a:r>
            <a:r>
              <a:rPr lang="es-CO" dirty="0" err="1" smtClean="0"/>
              <a:t>Csg</a:t>
            </a:r>
            <a:r>
              <a:rPr lang="es-CO" dirty="0" smtClean="0"/>
              <a:t> </a:t>
            </a:r>
            <a:r>
              <a:rPr lang="es-CO" dirty="0" err="1" smtClean="0"/>
              <a:t>prod</a:t>
            </a:r>
            <a:r>
              <a:rPr lang="es-CO" dirty="0" smtClean="0"/>
              <a:t> </a:t>
            </a:r>
            <a:r>
              <a:rPr lang="es-CO" dirty="0" err="1" smtClean="0"/>
              <a:t>capt</a:t>
            </a:r>
            <a:r>
              <a:rPr lang="es-CO" dirty="0" smtClean="0"/>
              <a:t>; 78 Grupo: Cemento </a:t>
            </a:r>
            <a:r>
              <a:rPr lang="es-CO" dirty="0" err="1" smtClean="0"/>
              <a:t>capt</a:t>
            </a:r>
            <a:r>
              <a:rPr lang="es-CO" dirty="0" smtClean="0"/>
              <a:t>; 72 Grupo: </a:t>
            </a:r>
            <a:r>
              <a:rPr lang="es-CO" dirty="0" err="1" smtClean="0"/>
              <a:t>Tubing</a:t>
            </a:r>
            <a:r>
              <a:rPr lang="es-CO" dirty="0" smtClean="0"/>
              <a:t> </a:t>
            </a:r>
            <a:r>
              <a:rPr lang="es-CO" dirty="0" err="1" smtClean="0"/>
              <a:t>capt</a:t>
            </a:r>
            <a:r>
              <a:rPr lang="es-CO" dirty="0" smtClean="0"/>
              <a:t>; </a:t>
            </a:r>
            <a:r>
              <a:rPr lang="es-CO" dirty="0" err="1" smtClean="0"/>
              <a:t>Group</a:t>
            </a:r>
            <a:r>
              <a:rPr lang="es-CO" dirty="0" smtClean="0"/>
              <a:t> 116 </a:t>
            </a:r>
            <a:r>
              <a:rPr lang="es-CO" dirty="0" err="1" smtClean="0"/>
              <a:t>Colgadora</a:t>
            </a:r>
            <a:r>
              <a:rPr lang="es-CO" dirty="0" smtClean="0"/>
              <a:t> </a:t>
            </a:r>
            <a:r>
              <a:rPr lang="es-CO" dirty="0" err="1" smtClean="0"/>
              <a:t>Capt</a:t>
            </a:r>
            <a:r>
              <a:rPr lang="es-CO" dirty="0" smtClean="0"/>
              <a:t>; 80 </a:t>
            </a:r>
            <a:r>
              <a:rPr lang="es-CO" dirty="0" err="1" smtClean="0"/>
              <a:t>Group</a:t>
            </a:r>
            <a:r>
              <a:rPr lang="es-CO" dirty="0" smtClean="0"/>
              <a:t>: </a:t>
            </a:r>
            <a:r>
              <a:rPr lang="es-CO" dirty="0" err="1" smtClean="0"/>
              <a:t>Arbol</a:t>
            </a:r>
            <a:r>
              <a:rPr lang="es-CO" baseline="0" dirty="0" smtClean="0"/>
              <a:t> </a:t>
            </a:r>
            <a:r>
              <a:rPr lang="es-CO" baseline="0" dirty="0" err="1" smtClean="0"/>
              <a:t>capt</a:t>
            </a:r>
            <a:r>
              <a:rPr lang="es-CO" baseline="0" dirty="0" smtClean="0"/>
              <a:t>; </a:t>
            </a:r>
            <a:r>
              <a:rPr lang="es-CO" dirty="0" smtClean="0"/>
              <a:t>85 </a:t>
            </a:r>
            <a:r>
              <a:rPr lang="es-CO" dirty="0" err="1" smtClean="0"/>
              <a:t>grup</a:t>
            </a:r>
            <a:r>
              <a:rPr lang="es-CO" dirty="0" smtClean="0"/>
              <a:t>: Agua captador; 16 grupo: Planta </a:t>
            </a:r>
            <a:r>
              <a:rPr lang="es-CO" dirty="0" err="1" smtClean="0"/>
              <a:t>inyec</a:t>
            </a:r>
            <a:r>
              <a:rPr lang="es-CO" dirty="0" smtClean="0"/>
              <a:t> </a:t>
            </a:r>
            <a:r>
              <a:rPr lang="es-CO" dirty="0" err="1" smtClean="0"/>
              <a:t>capt</a:t>
            </a:r>
            <a:r>
              <a:rPr lang="es-CO" dirty="0" smtClean="0"/>
              <a:t>; 82 grupo: </a:t>
            </a:r>
            <a:r>
              <a:rPr lang="es-CO" dirty="0" err="1" smtClean="0"/>
              <a:t>Linea</a:t>
            </a:r>
            <a:r>
              <a:rPr lang="es-CO" baseline="0" dirty="0" smtClean="0"/>
              <a:t> reinyección; 84 grupo: </a:t>
            </a:r>
            <a:r>
              <a:rPr lang="es-CO" baseline="0" dirty="0" err="1" smtClean="0"/>
              <a:t>linea</a:t>
            </a:r>
            <a:r>
              <a:rPr lang="es-CO" baseline="0" dirty="0" smtClean="0"/>
              <a:t> inyección</a:t>
            </a:r>
            <a:endParaRPr lang="es-CO" dirty="0" smtClean="0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PERFORACION POZOS CP-UD Y CPS-XNA2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9675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7E3E9C-E662-45F2-B4EA-F10AD35177B0}" type="slidenum">
              <a:rPr lang="es-ES" smtClean="0"/>
              <a:pPr/>
              <a:t>8</a:t>
            </a:fld>
            <a:endParaRPr lang="es-E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CO" dirty="0" smtClean="0"/>
              <a:t>204</a:t>
            </a:r>
            <a:r>
              <a:rPr lang="es-CO" baseline="0" dirty="0" smtClean="0"/>
              <a:t> Elipse: </a:t>
            </a:r>
            <a:r>
              <a:rPr lang="es-CO" baseline="0" dirty="0" err="1" smtClean="0"/>
              <a:t>CAbezal</a:t>
            </a:r>
            <a:endParaRPr lang="es-CO" dirty="0" smtClean="0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PERFORACION POZOS CP-UD Y CPS-XNA2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6153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7E3E9C-E662-45F2-B4EA-F10AD35177B0}" type="slidenum">
              <a:rPr lang="es-ES" smtClean="0"/>
              <a:pPr/>
              <a:t>9</a:t>
            </a:fld>
            <a:endParaRPr lang="es-E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CO" dirty="0" smtClean="0"/>
              <a:t>4 Grupo: </a:t>
            </a:r>
            <a:r>
              <a:rPr lang="es-CO" dirty="0" err="1" smtClean="0"/>
              <a:t>Tubing</a:t>
            </a:r>
            <a:r>
              <a:rPr lang="es-CO" dirty="0" smtClean="0"/>
              <a:t>;</a:t>
            </a:r>
            <a:r>
              <a:rPr lang="es-CO" baseline="0" dirty="0" smtClean="0"/>
              <a:t> </a:t>
            </a:r>
            <a:r>
              <a:rPr lang="es-CO" dirty="0" smtClean="0"/>
              <a:t>204 Grupo: Calibración; 14 Grupo = Cañoneo adicional; 87 grupo: </a:t>
            </a:r>
            <a:r>
              <a:rPr lang="es-CO" dirty="0" err="1" smtClean="0"/>
              <a:t>cañon</a:t>
            </a:r>
            <a:r>
              <a:rPr lang="es-CO" dirty="0" smtClean="0"/>
              <a:t>; 99 </a:t>
            </a:r>
            <a:r>
              <a:rPr lang="es-CO" dirty="0" err="1" smtClean="0"/>
              <a:t>rectangulo</a:t>
            </a:r>
            <a:r>
              <a:rPr lang="es-CO" dirty="0" smtClean="0"/>
              <a:t>: RBP; 102 Grupo: sarta </a:t>
            </a:r>
            <a:r>
              <a:rPr lang="es-CO" dirty="0" err="1" smtClean="0"/>
              <a:t>inyectividad</a:t>
            </a:r>
            <a:r>
              <a:rPr lang="es-CO" dirty="0" smtClean="0"/>
              <a:t>; </a:t>
            </a:r>
            <a:r>
              <a:rPr lang="es-CO" dirty="0" err="1" smtClean="0"/>
              <a:t>Group</a:t>
            </a:r>
            <a:r>
              <a:rPr lang="es-CO" dirty="0" smtClean="0"/>
              <a:t> 127: Sarta inyección selectiva; 68 Grupo: Agua</a:t>
            </a:r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PERFORACION POZOS CP-UD Y CPS-XNA2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0460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7E3E9C-E662-45F2-B4EA-F10AD35177B0}" type="slidenum">
              <a:rPr lang="es-ES" smtClean="0"/>
              <a:pPr/>
              <a:t>10</a:t>
            </a:fld>
            <a:endParaRPr lang="es-E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CO" dirty="0" smtClean="0"/>
              <a:t>21</a:t>
            </a:r>
            <a:r>
              <a:rPr lang="es-CO" baseline="0" dirty="0" smtClean="0"/>
              <a:t> Grupo: </a:t>
            </a:r>
            <a:r>
              <a:rPr lang="es-CO" baseline="0" dirty="0" err="1" smtClean="0"/>
              <a:t>Kick</a:t>
            </a:r>
            <a:r>
              <a:rPr lang="es-CO" baseline="0" dirty="0" smtClean="0"/>
              <a:t> </a:t>
            </a:r>
            <a:r>
              <a:rPr lang="es-CO" baseline="0" dirty="0" err="1" smtClean="0"/>
              <a:t>Over</a:t>
            </a:r>
            <a:endParaRPr lang="es-CO" dirty="0" smtClean="0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PERFORACION POZOS CP-UD Y CPS-XNA2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3845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7E3E9C-E662-45F2-B4EA-F10AD35177B0}" type="slidenum">
              <a:rPr lang="es-ES" smtClean="0"/>
              <a:pPr/>
              <a:t>12</a:t>
            </a:fld>
            <a:endParaRPr lang="es-E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CO" smtClean="0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PERFORACION POZOS CP-UD Y CPS-XNA2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3429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7E3E9C-E662-45F2-B4EA-F10AD35177B0}" type="slidenum">
              <a:rPr lang="es-ES" smtClean="0"/>
              <a:pPr/>
              <a:t>16</a:t>
            </a:fld>
            <a:endParaRPr lang="es-E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CO" smtClean="0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PERFORACION POZOS CP-UD Y CPS-XNA2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5874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7E3E9C-E662-45F2-B4EA-F10AD35177B0}" type="slidenum">
              <a:rPr lang="es-ES" smtClean="0"/>
              <a:pPr/>
              <a:t>17</a:t>
            </a:fld>
            <a:endParaRPr lang="es-E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CO" smtClean="0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PERFORACION POZOS CP-UD Y CPS-XNA2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4685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-1" y="0"/>
            <a:ext cx="9135399" cy="6858000"/>
          </a:xfrm>
          <a:prstGeom prst="rect">
            <a:avLst/>
          </a:prstGeom>
          <a:solidFill>
            <a:srgbClr val="004236"/>
          </a:solidFill>
          <a:ln>
            <a:solidFill>
              <a:srgbClr val="0042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Picture 3" descr="D:\Martín_Sánchez\Martín\Artes_Ilustraciones\Barriles_limpios\Nuevo_Sello\Sello_Barriles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4"/>
          <a:stretch/>
        </p:blipFill>
        <p:spPr bwMode="auto">
          <a:xfrm>
            <a:off x="6677649" y="4868"/>
            <a:ext cx="1926798" cy="287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:\Martín_Sánchez\Martín\Artes_Ilustraciones\ECP_Logo_Descargas\Illustrator\ECP_Logosimbolos\ECP_Posicion 1\ECP_L1\ECP_L1_FO_C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285" y="4221088"/>
            <a:ext cx="2115527" cy="67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Martín_Sánchez\Martín\13\Imagen_2014\Letras_Inferior_02_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814935"/>
            <a:ext cx="9135399" cy="104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79512" y="5949280"/>
            <a:ext cx="648072" cy="288031"/>
          </a:xfrm>
          <a:prstGeom prst="rect">
            <a:avLst/>
          </a:prstGeom>
        </p:spPr>
        <p:txBody>
          <a:bodyPr/>
          <a:lstStyle>
            <a:lvl1pPr algn="l">
              <a:defRPr sz="1100">
                <a:latin typeface="+mn-lt"/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850" y="836613"/>
            <a:ext cx="8569325" cy="6477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xfrm>
            <a:off x="1258888" y="6597650"/>
            <a:ext cx="6121400" cy="215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COMITÉ APROBACION DE FASE 1</a:t>
            </a:r>
            <a:endParaRPr lang="es-E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0CFA8-7076-4A00-BBA6-85F2BE9B18A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359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6867454"/>
          </a:xfrm>
          <a:prstGeom prst="rect">
            <a:avLst/>
          </a:prstGeom>
          <a:solidFill>
            <a:srgbClr val="CAD22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</a:t>
            </a:r>
            <a:endParaRPr lang="es-ES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8" name="Picture 3" descr="D:\Martín_Sánchez\Martín\14\Imagen_2014\Letras_Inferior_03_2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3" b="17380"/>
          <a:stretch/>
        </p:blipFill>
        <p:spPr bwMode="auto">
          <a:xfrm>
            <a:off x="0" y="6281536"/>
            <a:ext cx="9144000" cy="5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 redondeado"/>
          <p:cNvSpPr/>
          <p:nvPr/>
        </p:nvSpPr>
        <p:spPr>
          <a:xfrm>
            <a:off x="107504" y="96754"/>
            <a:ext cx="8928992" cy="6323767"/>
          </a:xfrm>
          <a:prstGeom prst="roundRect">
            <a:avLst>
              <a:gd name="adj" fmla="val 212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79512" y="5993505"/>
            <a:ext cx="971964" cy="288031"/>
          </a:xfrm>
          <a:prstGeom prst="rect">
            <a:avLst/>
          </a:prstGeom>
        </p:spPr>
        <p:txBody>
          <a:bodyPr/>
          <a:lstStyle>
            <a:lvl1pPr algn="l"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pic>
        <p:nvPicPr>
          <p:cNvPr id="2" name="Picture 2" descr="D:\Martín_Sánchez\Martín\Artes_Ilustraciones\ECP_Logo_Descargas\Illustrator\ECP_Iguanas\ECP_Iguana2\Copia de ECP_Iguana2_Color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60"/>
          <a:stretch/>
        </p:blipFill>
        <p:spPr bwMode="auto">
          <a:xfrm>
            <a:off x="8028384" y="5993335"/>
            <a:ext cx="1008112" cy="4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Martín_Sánchez\Martín\Artes_Ilustraciones\Barriles_limpios\Nuevo_Sello\Sello_Barriles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23"/>
          <a:stretch/>
        </p:blipFill>
        <p:spPr bwMode="auto">
          <a:xfrm>
            <a:off x="8148319" y="89762"/>
            <a:ext cx="672153" cy="90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Martín_Sánchez\Martín\Artes_Ilustraciones\ECP_Logo_Descargas\Illustrator\ECP_Logosimbolos\ECP_Posicion 1\ECP_L1\ECP_L1_C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699" y="2204864"/>
            <a:ext cx="5750387" cy="183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3 Conector recto"/>
          <p:cNvCxnSpPr/>
          <p:nvPr/>
        </p:nvCxnSpPr>
        <p:spPr bwMode="auto">
          <a:xfrm flipH="1">
            <a:off x="4569967" y="0"/>
            <a:ext cx="1" cy="5020671"/>
          </a:xfrm>
          <a:prstGeom prst="lin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854313" y="4674622"/>
            <a:ext cx="54267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800" kern="1200" dirty="0">
                <a:solidFill>
                  <a:srgbClr val="004236"/>
                </a:solidFill>
                <a:latin typeface="Calibri" pitchFamily="34" charset="0"/>
                <a:ea typeface="+mn-ea"/>
                <a:cs typeface="Calibri" pitchFamily="34" charset="0"/>
              </a:rPr>
              <a:t>Para uso restringido en Ecopetrol S.A. Todos los derechos reservados. Ninguna parte de esta presentación puede ser </a:t>
            </a:r>
            <a:r>
              <a:rPr lang="es-MX" sz="800" kern="1200" dirty="0" smtClean="0">
                <a:solidFill>
                  <a:srgbClr val="004236"/>
                </a:solidFill>
                <a:latin typeface="Calibri" pitchFamily="34" charset="0"/>
                <a:ea typeface="+mn-ea"/>
                <a:cs typeface="Calibri" pitchFamily="34" charset="0"/>
              </a:rPr>
              <a:t>reproducida o </a:t>
            </a:r>
            <a:r>
              <a:rPr lang="es-MX" sz="800" kern="1200" dirty="0">
                <a:solidFill>
                  <a:srgbClr val="004236"/>
                </a:solidFill>
                <a:latin typeface="Calibri" pitchFamily="34" charset="0"/>
                <a:ea typeface="+mn-ea"/>
                <a:cs typeface="Calibri" pitchFamily="34" charset="0"/>
              </a:rPr>
              <a:t>utilizada en ninguna forma o por ningún medio sin permiso explícito de Ecopetrol S.A.</a:t>
            </a:r>
            <a:endParaRPr lang="es-ES" sz="800" kern="1200" dirty="0">
              <a:solidFill>
                <a:srgbClr val="004236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7" name="Picture 2" descr="D:\Martín_Sánchez\Martín\13\Imagen_2014\Letras_Inferior_02_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814935"/>
            <a:ext cx="9135399" cy="104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346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34600"/>
          </a:solidFill>
          <a:latin typeface="Andale San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34600"/>
          </a:solidFill>
          <a:latin typeface="Andale San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34600"/>
          </a:solidFill>
          <a:latin typeface="Andale San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34600"/>
          </a:solidFill>
          <a:latin typeface="Andale San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34600"/>
          </a:solidFill>
          <a:latin typeface="Andale San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34600"/>
          </a:solidFill>
          <a:latin typeface="Andale San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34600"/>
          </a:solidFill>
          <a:latin typeface="Andale San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34600"/>
          </a:solidFill>
          <a:latin typeface="Andale San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" charset="0"/>
        <a:buChar char="»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336600"/>
        </a:buClr>
        <a:buFont typeface="Arial" charset="0"/>
        <a:buChar char="-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" charset="0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" charset="0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" charset="0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" charset="0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" charset="0"/>
        <a:defRPr sz="14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e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co/url?sa=i&amp;rct=j&amp;q=&amp;esrc=s&amp;frm=1&amp;source=images&amp;cd=&amp;cad=rja&amp;uact=8&amp;docid=nFqQVV4ApNz30M&amp;tbnid=LOj1w0A2dEjsVM:&amp;ved=0CAUQjRw&amp;url=http://queridabogota.blogspot.com/2013/09/fotos-de-bogota-ii.html&amp;ei=frCPU7LrIqTy8AHeqIDYBw&amp;bvm=bv.68235269,d.cWc&amp;psig=AFQjCNE4tX6z06PQboNFJCZs8l7El0kQ1A&amp;ust=1402012074809346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co/url?sa=i&amp;rct=j&amp;q=&amp;esrc=s&amp;frm=1&amp;source=images&amp;cd=&amp;cad=rja&amp;uact=8&amp;docid=nFqQVV4ApNz30M&amp;tbnid=LOj1w0A2dEjsVM:&amp;ved=0CAUQjRw&amp;url=http://queridabogota.blogspot.com/2013/09/fotos-de-bogota-ii.html&amp;ei=frCPU7LrIqTy8AHeqIDYBw&amp;bvm=bv.68235269,d.cWc&amp;psig=AFQjCNE4tX6z06PQboNFJCZs8l7El0kQ1A&amp;ust=1402012074809346" TargetMode="External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3199" y="1700808"/>
            <a:ext cx="6525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bg2"/>
                </a:solidFill>
                <a:latin typeface="Ecopetrol" panose="02000506000000020004" pitchFamily="2" charset="0"/>
              </a:rPr>
              <a:t>TALLER DE POZOS DE INYECCIÓN</a:t>
            </a:r>
            <a:endParaRPr lang="es-ES" sz="2400" dirty="0">
              <a:solidFill>
                <a:schemeClr val="bg2"/>
              </a:solidFill>
              <a:latin typeface="Ecopetrol" panose="02000506000000020004" pitchFamily="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5496" y="2132856"/>
            <a:ext cx="65527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 smtClean="0">
                <a:solidFill>
                  <a:schemeClr val="bg2"/>
                </a:solidFill>
                <a:latin typeface="Ecopetrol" panose="02000506000000020004" pitchFamily="2" charset="0"/>
              </a:rPr>
              <a:t>GENERALIDADES SOBRE POZOS INYECTORES</a:t>
            </a:r>
            <a:endParaRPr lang="es-ES" sz="5400" dirty="0">
              <a:solidFill>
                <a:schemeClr val="bg2"/>
              </a:solidFill>
              <a:latin typeface="Ecopetrol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24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71 CuadroTexto"/>
          <p:cNvSpPr txBox="1"/>
          <p:nvPr/>
        </p:nvSpPr>
        <p:spPr>
          <a:xfrm>
            <a:off x="4427700" y="1413221"/>
            <a:ext cx="4436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Operaciones principales: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/>
              <a:t>Medición de presión </a:t>
            </a:r>
            <a:r>
              <a:rPr lang="es-CO" dirty="0" err="1" smtClean="0"/>
              <a:t>Csg</a:t>
            </a:r>
            <a:r>
              <a:rPr lang="es-CO" dirty="0" smtClean="0"/>
              <a:t> de superficie (trimestral)</a:t>
            </a:r>
          </a:p>
        </p:txBody>
      </p:sp>
      <p:sp>
        <p:nvSpPr>
          <p:cNvPr id="6" name="Rectangle 90" descr="Zigzag"/>
          <p:cNvSpPr>
            <a:spLocks noChangeArrowheads="1"/>
          </p:cNvSpPr>
          <p:nvPr/>
        </p:nvSpPr>
        <p:spPr bwMode="auto">
          <a:xfrm>
            <a:off x="558603" y="1684325"/>
            <a:ext cx="2990174" cy="4545013"/>
          </a:xfrm>
          <a:prstGeom prst="rect">
            <a:avLst/>
          </a:prstGeom>
          <a:pattFill prst="zigZag">
            <a:fgClr>
              <a:srgbClr val="9933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2 Grupo"/>
          <p:cNvGrpSpPr/>
          <p:nvPr/>
        </p:nvGrpSpPr>
        <p:grpSpPr>
          <a:xfrm>
            <a:off x="3755866" y="2591130"/>
            <a:ext cx="5136614" cy="3638927"/>
            <a:chOff x="3702586" y="1752599"/>
            <a:chExt cx="5136614" cy="3638927"/>
          </a:xfrm>
        </p:grpSpPr>
        <p:pic>
          <p:nvPicPr>
            <p:cNvPr id="10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4866" t="7735" r="13778"/>
            <a:stretch>
              <a:fillRect/>
            </a:stretch>
          </p:blipFill>
          <p:spPr bwMode="auto">
            <a:xfrm>
              <a:off x="6096000" y="1752600"/>
              <a:ext cx="2743200" cy="3635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1" name="Picture 2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37500" t="21599" r="35625" b="25609"/>
            <a:stretch/>
          </p:blipFill>
          <p:spPr bwMode="auto">
            <a:xfrm>
              <a:off x="3702586" y="1752599"/>
              <a:ext cx="2409760" cy="3638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6" name="Rectangle 93" descr="10%"/>
          <p:cNvSpPr>
            <a:spLocks noChangeArrowheads="1"/>
          </p:cNvSpPr>
          <p:nvPr/>
        </p:nvSpPr>
        <p:spPr bwMode="auto">
          <a:xfrm>
            <a:off x="560561" y="4642029"/>
            <a:ext cx="3003327" cy="155123"/>
          </a:xfrm>
          <a:prstGeom prst="rect">
            <a:avLst/>
          </a:prstGeom>
          <a:pattFill prst="pct10">
            <a:fgClr>
              <a:schemeClr val="tx2"/>
            </a:fgClr>
            <a:bgClr>
              <a:srgbClr val="FFFF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" name="Rectangle 94" descr="10%"/>
          <p:cNvSpPr>
            <a:spLocks noChangeArrowheads="1"/>
          </p:cNvSpPr>
          <p:nvPr/>
        </p:nvSpPr>
        <p:spPr bwMode="auto">
          <a:xfrm>
            <a:off x="558603" y="3124200"/>
            <a:ext cx="3000844" cy="140810"/>
          </a:xfrm>
          <a:prstGeom prst="rect">
            <a:avLst/>
          </a:prstGeom>
          <a:pattFill prst="pct10">
            <a:fgClr>
              <a:schemeClr val="tx2"/>
            </a:fgClr>
            <a:bgClr>
              <a:srgbClr val="00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2" descr="10%"/>
          <p:cNvSpPr>
            <a:spLocks noChangeArrowheads="1"/>
          </p:cNvSpPr>
          <p:nvPr/>
        </p:nvSpPr>
        <p:spPr bwMode="auto">
          <a:xfrm>
            <a:off x="558602" y="5308601"/>
            <a:ext cx="3000845" cy="256627"/>
          </a:xfrm>
          <a:prstGeom prst="rect">
            <a:avLst/>
          </a:prstGeom>
          <a:pattFill prst="pct10">
            <a:fgClr>
              <a:schemeClr val="tx2"/>
            </a:fgClr>
            <a:bgClr>
              <a:srgbClr val="FFFF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93" descr="10%"/>
          <p:cNvSpPr>
            <a:spLocks noChangeArrowheads="1"/>
          </p:cNvSpPr>
          <p:nvPr/>
        </p:nvSpPr>
        <p:spPr bwMode="auto">
          <a:xfrm>
            <a:off x="556121" y="4341813"/>
            <a:ext cx="3003327" cy="155123"/>
          </a:xfrm>
          <a:prstGeom prst="rect">
            <a:avLst/>
          </a:prstGeom>
          <a:pattFill prst="pct10">
            <a:fgClr>
              <a:schemeClr val="tx2"/>
            </a:fgClr>
            <a:bgClr>
              <a:srgbClr val="FFFF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94" descr="10%"/>
          <p:cNvSpPr>
            <a:spLocks noChangeArrowheads="1"/>
          </p:cNvSpPr>
          <p:nvPr/>
        </p:nvSpPr>
        <p:spPr bwMode="auto">
          <a:xfrm>
            <a:off x="556121" y="4143375"/>
            <a:ext cx="3003327" cy="162494"/>
          </a:xfrm>
          <a:prstGeom prst="rect">
            <a:avLst/>
          </a:prstGeom>
          <a:pattFill prst="pct10">
            <a:fgClr>
              <a:schemeClr val="tx2"/>
            </a:fgClr>
            <a:bgClr>
              <a:srgbClr val="FFFF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Rectangle 95" descr="Diagonal hacia abajo clara"/>
          <p:cNvSpPr>
            <a:spLocks noChangeArrowheads="1"/>
          </p:cNvSpPr>
          <p:nvPr/>
        </p:nvSpPr>
        <p:spPr bwMode="auto">
          <a:xfrm>
            <a:off x="2738703" y="2962275"/>
            <a:ext cx="120630" cy="327694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Rectangle 96" descr="Diagonal hacia abajo clara"/>
          <p:cNvSpPr>
            <a:spLocks noChangeArrowheads="1"/>
          </p:cNvSpPr>
          <p:nvPr/>
        </p:nvSpPr>
        <p:spPr bwMode="auto">
          <a:xfrm>
            <a:off x="2156090" y="2962275"/>
            <a:ext cx="122218" cy="327694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Line 97"/>
          <p:cNvSpPr>
            <a:spLocks noChangeShapeType="1"/>
          </p:cNvSpPr>
          <p:nvPr/>
        </p:nvSpPr>
        <p:spPr bwMode="auto">
          <a:xfrm>
            <a:off x="2789503" y="1702146"/>
            <a:ext cx="0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" name="Line 98"/>
          <p:cNvSpPr>
            <a:spLocks noChangeShapeType="1"/>
          </p:cNvSpPr>
          <p:nvPr/>
        </p:nvSpPr>
        <p:spPr bwMode="auto">
          <a:xfrm>
            <a:off x="2221178" y="1697384"/>
            <a:ext cx="0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" name="Rectangle 107"/>
          <p:cNvSpPr>
            <a:spLocks noChangeArrowheads="1"/>
          </p:cNvSpPr>
          <p:nvPr/>
        </p:nvSpPr>
        <p:spPr bwMode="auto">
          <a:xfrm>
            <a:off x="2219590" y="1621184"/>
            <a:ext cx="569913" cy="69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Line 108"/>
          <p:cNvSpPr>
            <a:spLocks noChangeShapeType="1"/>
          </p:cNvSpPr>
          <p:nvPr/>
        </p:nvSpPr>
        <p:spPr bwMode="auto">
          <a:xfrm flipV="1">
            <a:off x="2273565" y="1573559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" name="Line 109"/>
          <p:cNvSpPr>
            <a:spLocks noChangeShapeType="1"/>
          </p:cNvSpPr>
          <p:nvPr/>
        </p:nvSpPr>
        <p:spPr bwMode="auto">
          <a:xfrm flipV="1">
            <a:off x="2740290" y="1578321"/>
            <a:ext cx="0" cy="109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89" name="Group 116"/>
          <p:cNvGrpSpPr>
            <a:grpSpLocks/>
          </p:cNvGrpSpPr>
          <p:nvPr/>
        </p:nvGrpSpPr>
        <p:grpSpPr bwMode="auto">
          <a:xfrm>
            <a:off x="2049728" y="1413221"/>
            <a:ext cx="923925" cy="161925"/>
            <a:chOff x="4823" y="889"/>
            <a:chExt cx="582" cy="102"/>
          </a:xfrm>
        </p:grpSpPr>
        <p:sp>
          <p:nvSpPr>
            <p:cNvPr id="90" name="AutoShape 117"/>
            <p:cNvSpPr>
              <a:spLocks noChangeArrowheads="1"/>
            </p:cNvSpPr>
            <p:nvPr/>
          </p:nvSpPr>
          <p:spPr bwMode="auto">
            <a:xfrm rot="10800000">
              <a:off x="5010" y="890"/>
              <a:ext cx="30" cy="31"/>
            </a:xfrm>
            <a:prstGeom prst="rtTriangle">
              <a:avLst/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1" name="Group 118"/>
            <p:cNvGrpSpPr>
              <a:grpSpLocks/>
            </p:cNvGrpSpPr>
            <p:nvPr/>
          </p:nvGrpSpPr>
          <p:grpSpPr bwMode="auto">
            <a:xfrm>
              <a:off x="4823" y="889"/>
              <a:ext cx="582" cy="102"/>
              <a:chOff x="4823" y="889"/>
              <a:chExt cx="582" cy="102"/>
            </a:xfrm>
          </p:grpSpPr>
          <p:sp>
            <p:nvSpPr>
              <p:cNvPr id="92" name="AutoShape 119"/>
              <p:cNvSpPr>
                <a:spLocks noChangeArrowheads="1"/>
              </p:cNvSpPr>
              <p:nvPr/>
            </p:nvSpPr>
            <p:spPr bwMode="auto">
              <a:xfrm rot="5400000">
                <a:off x="5166" y="893"/>
                <a:ext cx="31" cy="29"/>
              </a:xfrm>
              <a:prstGeom prst="rtTriangl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AutoShape 120"/>
              <p:cNvSpPr>
                <a:spLocks noChangeArrowheads="1"/>
              </p:cNvSpPr>
              <p:nvPr/>
            </p:nvSpPr>
            <p:spPr bwMode="auto">
              <a:xfrm>
                <a:off x="4951" y="889"/>
                <a:ext cx="326" cy="102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4" name="Group 121"/>
              <p:cNvGrpSpPr>
                <a:grpSpLocks/>
              </p:cNvGrpSpPr>
              <p:nvPr/>
            </p:nvGrpSpPr>
            <p:grpSpPr bwMode="auto">
              <a:xfrm>
                <a:off x="5278" y="905"/>
                <a:ext cx="127" cy="72"/>
                <a:chOff x="3839" y="583"/>
                <a:chExt cx="117" cy="72"/>
              </a:xfrm>
            </p:grpSpPr>
            <p:sp>
              <p:nvSpPr>
                <p:cNvPr id="98" name="Rectangle 122"/>
                <p:cNvSpPr>
                  <a:spLocks noChangeArrowheads="1"/>
                </p:cNvSpPr>
                <p:nvPr/>
              </p:nvSpPr>
              <p:spPr bwMode="auto">
                <a:xfrm>
                  <a:off x="3839" y="604"/>
                  <a:ext cx="117" cy="3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" name="AutoShape 123"/>
                <p:cNvSpPr>
                  <a:spLocks noChangeArrowheads="1"/>
                </p:cNvSpPr>
                <p:nvPr/>
              </p:nvSpPr>
              <p:spPr bwMode="auto">
                <a:xfrm>
                  <a:off x="3867" y="583"/>
                  <a:ext cx="56" cy="72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5" name="Group 124"/>
              <p:cNvGrpSpPr>
                <a:grpSpLocks/>
              </p:cNvGrpSpPr>
              <p:nvPr/>
            </p:nvGrpSpPr>
            <p:grpSpPr bwMode="auto">
              <a:xfrm>
                <a:off x="4823" y="904"/>
                <a:ext cx="127" cy="72"/>
                <a:chOff x="3839" y="583"/>
                <a:chExt cx="117" cy="72"/>
              </a:xfrm>
            </p:grpSpPr>
            <p:sp>
              <p:nvSpPr>
                <p:cNvPr id="96" name="Rectangle 125"/>
                <p:cNvSpPr>
                  <a:spLocks noChangeArrowheads="1"/>
                </p:cNvSpPr>
                <p:nvPr/>
              </p:nvSpPr>
              <p:spPr bwMode="auto">
                <a:xfrm>
                  <a:off x="3839" y="604"/>
                  <a:ext cx="117" cy="3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" name="AutoShape 126"/>
                <p:cNvSpPr>
                  <a:spLocks noChangeArrowheads="1"/>
                </p:cNvSpPr>
                <p:nvPr/>
              </p:nvSpPr>
              <p:spPr bwMode="auto">
                <a:xfrm>
                  <a:off x="3867" y="583"/>
                  <a:ext cx="56" cy="72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56" name="TextBox 155"/>
          <p:cNvSpPr txBox="1"/>
          <p:nvPr/>
        </p:nvSpPr>
        <p:spPr>
          <a:xfrm>
            <a:off x="-15246" y="3883923"/>
            <a:ext cx="9007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100" u="none"/>
            </a:lvl1pPr>
          </a:lstStyle>
          <a:p>
            <a:r>
              <a:rPr lang="en-US" dirty="0" smtClean="0"/>
              <a:t>650m a</a:t>
            </a:r>
          </a:p>
          <a:p>
            <a:r>
              <a:rPr lang="en-US" dirty="0" smtClean="0"/>
              <a:t>1500m</a:t>
            </a:r>
            <a:endParaRPr lang="en-US" dirty="0"/>
          </a:p>
        </p:txBody>
      </p:sp>
      <p:sp>
        <p:nvSpPr>
          <p:cNvPr id="157" name="TextBox 156"/>
          <p:cNvSpPr txBox="1"/>
          <p:nvPr/>
        </p:nvSpPr>
        <p:spPr>
          <a:xfrm>
            <a:off x="8413813" y="6008416"/>
            <a:ext cx="9007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100" u="none"/>
            </a:lvl1pPr>
          </a:lstStyle>
          <a:p>
            <a:r>
              <a:rPr lang="en-US" dirty="0" smtClean="0"/>
              <a:t>1400m a</a:t>
            </a:r>
          </a:p>
          <a:p>
            <a:r>
              <a:rPr lang="en-US" dirty="0" smtClean="0"/>
              <a:t>3000m</a:t>
            </a:r>
            <a:endParaRPr lang="en-US" dirty="0"/>
          </a:p>
        </p:txBody>
      </p:sp>
      <p:sp>
        <p:nvSpPr>
          <p:cNvPr id="162" name="Rectangle 110" descr="Diagonal hacia abajo clara"/>
          <p:cNvSpPr>
            <a:spLocks noChangeArrowheads="1"/>
          </p:cNvSpPr>
          <p:nvPr/>
        </p:nvSpPr>
        <p:spPr bwMode="auto">
          <a:xfrm>
            <a:off x="2132834" y="1682080"/>
            <a:ext cx="88504" cy="49522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" name="AutoShape 111"/>
          <p:cNvSpPr>
            <a:spLocks noChangeArrowheads="1"/>
          </p:cNvSpPr>
          <p:nvPr/>
        </p:nvSpPr>
        <p:spPr bwMode="auto">
          <a:xfrm rot="16200000">
            <a:off x="2126222" y="2104375"/>
            <a:ext cx="90488" cy="96838"/>
          </a:xfrm>
          <a:prstGeom prst="rtTriangl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" name="Rectangle 112" descr="Diagonal hacia abajo clara"/>
          <p:cNvSpPr>
            <a:spLocks noChangeArrowheads="1"/>
          </p:cNvSpPr>
          <p:nvPr/>
        </p:nvSpPr>
        <p:spPr bwMode="auto">
          <a:xfrm>
            <a:off x="2793233" y="1684468"/>
            <a:ext cx="100435" cy="50733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5" name="AutoShape 113"/>
          <p:cNvSpPr>
            <a:spLocks noChangeArrowheads="1"/>
          </p:cNvSpPr>
          <p:nvPr/>
        </p:nvSpPr>
        <p:spPr bwMode="auto">
          <a:xfrm>
            <a:off x="2793234" y="2113070"/>
            <a:ext cx="96838" cy="88900"/>
          </a:xfrm>
          <a:prstGeom prst="rtTriangl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73" name="Straight Connector 172"/>
          <p:cNvCxnSpPr>
            <a:stCxn id="171" idx="0"/>
          </p:cNvCxnSpPr>
          <p:nvPr/>
        </p:nvCxnSpPr>
        <p:spPr bwMode="auto">
          <a:xfrm rot="5400000" flipH="1" flipV="1">
            <a:off x="2245677" y="5001371"/>
            <a:ext cx="508883" cy="0"/>
          </a:xfrm>
          <a:prstGeom prst="lin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5" name="Straight Connector 174"/>
          <p:cNvCxnSpPr/>
          <p:nvPr/>
        </p:nvCxnSpPr>
        <p:spPr bwMode="auto">
          <a:xfrm rot="16200000" flipH="1">
            <a:off x="1999114" y="1656607"/>
            <a:ext cx="1045029" cy="35626"/>
          </a:xfrm>
          <a:prstGeom prst="lin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5" name="Rectangle 91" descr="10%"/>
          <p:cNvSpPr>
            <a:spLocks noChangeArrowheads="1"/>
          </p:cNvSpPr>
          <p:nvPr/>
        </p:nvSpPr>
        <p:spPr bwMode="auto">
          <a:xfrm>
            <a:off x="560560" y="1795025"/>
            <a:ext cx="1572273" cy="88925"/>
          </a:xfrm>
          <a:prstGeom prst="rect">
            <a:avLst/>
          </a:prstGeom>
          <a:pattFill prst="pct10">
            <a:fgClr>
              <a:schemeClr val="tx2"/>
            </a:fgClr>
            <a:bgClr>
              <a:srgbClr val="00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" name="Rectangle 91" descr="10%"/>
          <p:cNvSpPr>
            <a:spLocks noChangeArrowheads="1"/>
          </p:cNvSpPr>
          <p:nvPr/>
        </p:nvSpPr>
        <p:spPr bwMode="auto">
          <a:xfrm>
            <a:off x="2899423" y="1804124"/>
            <a:ext cx="636897" cy="86091"/>
          </a:xfrm>
          <a:prstGeom prst="rect">
            <a:avLst/>
          </a:prstGeom>
          <a:pattFill prst="pct10">
            <a:fgClr>
              <a:schemeClr val="tx2"/>
            </a:fgClr>
            <a:bgClr>
              <a:srgbClr val="00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" name="TextBox 186"/>
          <p:cNvSpPr txBox="1"/>
          <p:nvPr/>
        </p:nvSpPr>
        <p:spPr>
          <a:xfrm>
            <a:off x="5785" y="2074022"/>
            <a:ext cx="9007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u="none" dirty="0" smtClean="0"/>
              <a:t>150m a 300m</a:t>
            </a:r>
            <a:endParaRPr lang="en-US" sz="1100" u="none" dirty="0"/>
          </a:p>
        </p:txBody>
      </p:sp>
      <p:sp>
        <p:nvSpPr>
          <p:cNvPr id="192" name="Flowchart: Extract 191"/>
          <p:cNvSpPr/>
          <p:nvPr/>
        </p:nvSpPr>
        <p:spPr bwMode="auto">
          <a:xfrm rot="5400000">
            <a:off x="2796088" y="4120010"/>
            <a:ext cx="112594" cy="208128"/>
          </a:xfrm>
          <a:prstGeom prst="flowChartExtra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193" name="Flowchart: Extract 192"/>
          <p:cNvSpPr/>
          <p:nvPr/>
        </p:nvSpPr>
        <p:spPr bwMode="auto">
          <a:xfrm rot="5400000">
            <a:off x="2798363" y="4306530"/>
            <a:ext cx="112594" cy="208128"/>
          </a:xfrm>
          <a:prstGeom prst="flowChartExtra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194" name="Flowchart: Extract 193"/>
          <p:cNvSpPr/>
          <p:nvPr/>
        </p:nvSpPr>
        <p:spPr bwMode="auto">
          <a:xfrm rot="5400000">
            <a:off x="2798363" y="5343760"/>
            <a:ext cx="112594" cy="208128"/>
          </a:xfrm>
          <a:prstGeom prst="flowChartExtra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198" name="Flowchart: Extract 197"/>
          <p:cNvSpPr/>
          <p:nvPr/>
        </p:nvSpPr>
        <p:spPr bwMode="auto">
          <a:xfrm rot="16200000">
            <a:off x="2132451" y="4124511"/>
            <a:ext cx="126622" cy="196855"/>
          </a:xfrm>
          <a:prstGeom prst="flowChartExtra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199" name="Flowchart: Extract 198"/>
          <p:cNvSpPr/>
          <p:nvPr/>
        </p:nvSpPr>
        <p:spPr bwMode="auto">
          <a:xfrm rot="16200000">
            <a:off x="2132451" y="4308661"/>
            <a:ext cx="126622" cy="196855"/>
          </a:xfrm>
          <a:prstGeom prst="flowChartExtra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200" name="Flowchart: Extract 199"/>
          <p:cNvSpPr/>
          <p:nvPr/>
        </p:nvSpPr>
        <p:spPr bwMode="auto">
          <a:xfrm rot="16200000">
            <a:off x="2138802" y="5324661"/>
            <a:ext cx="126622" cy="196855"/>
          </a:xfrm>
          <a:prstGeom prst="flowChartExtra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cxnSp>
        <p:nvCxnSpPr>
          <p:cNvPr id="202" name="Straight Connector 201"/>
          <p:cNvCxnSpPr/>
          <p:nvPr/>
        </p:nvCxnSpPr>
        <p:spPr bwMode="auto">
          <a:xfrm flipV="1">
            <a:off x="556121" y="2196936"/>
            <a:ext cx="2992723" cy="5034"/>
          </a:xfrm>
          <a:prstGeom prst="lin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87" name="Rectangle 114"/>
          <p:cNvSpPr>
            <a:spLocks noChangeArrowheads="1"/>
          </p:cNvSpPr>
          <p:nvPr/>
        </p:nvSpPr>
        <p:spPr bwMode="auto">
          <a:xfrm>
            <a:off x="2279844" y="1667797"/>
            <a:ext cx="468313" cy="45720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" name="TextBox 214"/>
          <p:cNvSpPr txBox="1"/>
          <p:nvPr/>
        </p:nvSpPr>
        <p:spPr>
          <a:xfrm>
            <a:off x="1942408" y="1055783"/>
            <a:ext cx="11035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u="none" dirty="0" smtClean="0"/>
              <a:t>INYECTOR</a:t>
            </a:r>
            <a:endParaRPr lang="en-US" sz="1100" u="none" dirty="0"/>
          </a:p>
        </p:txBody>
      </p:sp>
      <p:sp>
        <p:nvSpPr>
          <p:cNvPr id="172" name="Rectangle 2"/>
          <p:cNvSpPr>
            <a:spLocks noChangeArrowheads="1"/>
          </p:cNvSpPr>
          <p:nvPr/>
        </p:nvSpPr>
        <p:spPr bwMode="auto">
          <a:xfrm>
            <a:off x="234438" y="260648"/>
            <a:ext cx="4500563" cy="360000"/>
          </a:xfrm>
          <a:prstGeom prst="rect">
            <a:avLst/>
          </a:prstGeom>
          <a:solidFill>
            <a:srgbClr val="C9D200"/>
          </a:solidFill>
          <a:ln w="38100" algn="ctr">
            <a:solidFill>
              <a:srgbClr val="BAD405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CO" sz="1400" b="1" dirty="0" smtClean="0">
                <a:solidFill>
                  <a:schemeClr val="bg1"/>
                </a:solidFill>
              </a:rPr>
              <a:t>SEGUIMIENTO OPERATIVO POZO  NYECTOR</a:t>
            </a:r>
            <a:endParaRPr lang="es-CO" sz="1400" b="1" u="none" dirty="0">
              <a:solidFill>
                <a:schemeClr val="bg1"/>
              </a:solidFill>
            </a:endParaRPr>
          </a:p>
        </p:txBody>
      </p:sp>
      <p:grpSp>
        <p:nvGrpSpPr>
          <p:cNvPr id="15" name="14 Grupo"/>
          <p:cNvGrpSpPr/>
          <p:nvPr/>
        </p:nvGrpSpPr>
        <p:grpSpPr>
          <a:xfrm>
            <a:off x="2087809" y="4670530"/>
            <a:ext cx="880440" cy="126622"/>
            <a:chOff x="6965302" y="4670530"/>
            <a:chExt cx="880440" cy="126622"/>
          </a:xfrm>
        </p:grpSpPr>
        <p:sp>
          <p:nvSpPr>
            <p:cNvPr id="182" name="Flowchart: Extract 192"/>
            <p:cNvSpPr/>
            <p:nvPr/>
          </p:nvSpPr>
          <p:spPr bwMode="auto">
            <a:xfrm rot="5400000">
              <a:off x="7685381" y="4633282"/>
              <a:ext cx="112594" cy="208128"/>
            </a:xfrm>
            <a:prstGeom prst="flowChartExtra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C I25 Wide" pitchFamily="34" charset="0"/>
              </a:endParaRPr>
            </a:p>
          </p:txBody>
        </p:sp>
        <p:sp>
          <p:nvSpPr>
            <p:cNvPr id="204" name="Flowchart: Extract 198"/>
            <p:cNvSpPr/>
            <p:nvPr/>
          </p:nvSpPr>
          <p:spPr bwMode="auto">
            <a:xfrm rot="16200000">
              <a:off x="7000419" y="4635413"/>
              <a:ext cx="126622" cy="196855"/>
            </a:xfrm>
            <a:prstGeom prst="flowChartExtra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C I25 Wide" pitchFamily="34" charset="0"/>
              </a:endParaRPr>
            </a:p>
          </p:txBody>
        </p:sp>
      </p:grpSp>
      <p:sp>
        <p:nvSpPr>
          <p:cNvPr id="219" name="Rectangle 218"/>
          <p:cNvSpPr/>
          <p:nvPr/>
        </p:nvSpPr>
        <p:spPr bwMode="auto">
          <a:xfrm>
            <a:off x="2284100" y="4006538"/>
            <a:ext cx="466434" cy="9216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220" name="Rectangle 219"/>
          <p:cNvSpPr/>
          <p:nvPr/>
        </p:nvSpPr>
        <p:spPr bwMode="auto">
          <a:xfrm>
            <a:off x="2278632" y="5052190"/>
            <a:ext cx="466434" cy="11771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221" name="Rectangle 220"/>
          <p:cNvSpPr/>
          <p:nvPr/>
        </p:nvSpPr>
        <p:spPr bwMode="auto">
          <a:xfrm>
            <a:off x="2415830" y="1336561"/>
            <a:ext cx="173716" cy="2680339"/>
          </a:xfrm>
          <a:custGeom>
            <a:avLst/>
            <a:gdLst>
              <a:gd name="connsiteX0" fmla="*/ 0 w 173716"/>
              <a:gd name="connsiteY0" fmla="*/ 0 h 2675054"/>
              <a:gd name="connsiteX1" fmla="*/ 173716 w 173716"/>
              <a:gd name="connsiteY1" fmla="*/ 0 h 2675054"/>
              <a:gd name="connsiteX2" fmla="*/ 173716 w 173716"/>
              <a:gd name="connsiteY2" fmla="*/ 2675054 h 2675054"/>
              <a:gd name="connsiteX3" fmla="*/ 0 w 173716"/>
              <a:gd name="connsiteY3" fmla="*/ 2675054 h 2675054"/>
              <a:gd name="connsiteX4" fmla="*/ 0 w 173716"/>
              <a:gd name="connsiteY4" fmla="*/ 0 h 2675054"/>
              <a:gd name="connsiteX0" fmla="*/ 0 w 173716"/>
              <a:gd name="connsiteY0" fmla="*/ 0 h 2680339"/>
              <a:gd name="connsiteX1" fmla="*/ 173716 w 173716"/>
              <a:gd name="connsiteY1" fmla="*/ 0 h 2680339"/>
              <a:gd name="connsiteX2" fmla="*/ 173716 w 173716"/>
              <a:gd name="connsiteY2" fmla="*/ 2675054 h 2680339"/>
              <a:gd name="connsiteX3" fmla="*/ 21142 w 173716"/>
              <a:gd name="connsiteY3" fmla="*/ 2680339 h 2680339"/>
              <a:gd name="connsiteX4" fmla="*/ 0 w 173716"/>
              <a:gd name="connsiteY4" fmla="*/ 0 h 2680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716" h="2680339">
                <a:moveTo>
                  <a:pt x="0" y="0"/>
                </a:moveTo>
                <a:lnTo>
                  <a:pt x="173716" y="0"/>
                </a:lnTo>
                <a:lnTo>
                  <a:pt x="173716" y="2675054"/>
                </a:lnTo>
                <a:lnTo>
                  <a:pt x="21142" y="268033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BC I25 Wide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2426826" y="4910138"/>
            <a:ext cx="162719" cy="1790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u="sng">
              <a:solidFill>
                <a:schemeClr val="tx1"/>
              </a:solidFill>
              <a:latin typeface="BC I25 Wide" pitchFamily="34" charset="0"/>
            </a:endParaRPr>
          </a:p>
        </p:txBody>
      </p:sp>
      <p:grpSp>
        <p:nvGrpSpPr>
          <p:cNvPr id="31" name="Group 127"/>
          <p:cNvGrpSpPr>
            <a:grpSpLocks/>
          </p:cNvGrpSpPr>
          <p:nvPr/>
        </p:nvGrpSpPr>
        <p:grpSpPr bwMode="auto">
          <a:xfrm>
            <a:off x="2276993" y="1338263"/>
            <a:ext cx="469900" cy="4724400"/>
            <a:chOff x="3820" y="843"/>
            <a:chExt cx="296" cy="2976"/>
          </a:xfrm>
        </p:grpSpPr>
        <p:sp>
          <p:nvSpPr>
            <p:cNvPr id="33" name="Freeform 129"/>
            <p:cNvSpPr>
              <a:spLocks/>
            </p:cNvSpPr>
            <p:nvPr/>
          </p:nvSpPr>
          <p:spPr bwMode="auto">
            <a:xfrm>
              <a:off x="3881" y="843"/>
              <a:ext cx="175" cy="1494"/>
            </a:xfrm>
            <a:custGeom>
              <a:avLst/>
              <a:gdLst/>
              <a:ahLst/>
              <a:cxnLst>
                <a:cxn ang="0">
                  <a:pos x="25" y="1429"/>
                </a:cxn>
                <a:cxn ang="0">
                  <a:pos x="25" y="1493"/>
                </a:cxn>
                <a:cxn ang="0">
                  <a:pos x="0" y="1494"/>
                </a:cxn>
                <a:cxn ang="0">
                  <a:pos x="0" y="1413"/>
                </a:cxn>
                <a:cxn ang="0">
                  <a:pos x="30" y="1383"/>
                </a:cxn>
                <a:cxn ang="0">
                  <a:pos x="24" y="0"/>
                </a:cxn>
                <a:cxn ang="0">
                  <a:pos x="132" y="0"/>
                </a:cxn>
                <a:cxn ang="0">
                  <a:pos x="141" y="1383"/>
                </a:cxn>
                <a:cxn ang="0">
                  <a:pos x="175" y="1419"/>
                </a:cxn>
                <a:cxn ang="0">
                  <a:pos x="174" y="1491"/>
                </a:cxn>
                <a:cxn ang="0">
                  <a:pos x="149" y="1493"/>
                </a:cxn>
                <a:cxn ang="0">
                  <a:pos x="150" y="1431"/>
                </a:cxn>
              </a:cxnLst>
              <a:rect l="0" t="0" r="r" b="b"/>
              <a:pathLst>
                <a:path w="175" h="1494">
                  <a:moveTo>
                    <a:pt x="25" y="1429"/>
                  </a:moveTo>
                  <a:lnTo>
                    <a:pt x="25" y="1493"/>
                  </a:lnTo>
                  <a:lnTo>
                    <a:pt x="0" y="1494"/>
                  </a:lnTo>
                  <a:lnTo>
                    <a:pt x="0" y="1413"/>
                  </a:lnTo>
                  <a:lnTo>
                    <a:pt x="30" y="1383"/>
                  </a:lnTo>
                  <a:lnTo>
                    <a:pt x="24" y="0"/>
                  </a:lnTo>
                  <a:lnTo>
                    <a:pt x="132" y="0"/>
                  </a:lnTo>
                  <a:lnTo>
                    <a:pt x="141" y="1383"/>
                  </a:lnTo>
                  <a:lnTo>
                    <a:pt x="175" y="1419"/>
                  </a:lnTo>
                  <a:lnTo>
                    <a:pt x="174" y="1491"/>
                  </a:lnTo>
                  <a:lnTo>
                    <a:pt x="149" y="1493"/>
                  </a:lnTo>
                  <a:lnTo>
                    <a:pt x="150" y="1431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130"/>
            <p:cNvSpPr>
              <a:spLocks noChangeShapeType="1"/>
            </p:cNvSpPr>
            <p:nvPr/>
          </p:nvSpPr>
          <p:spPr bwMode="auto">
            <a:xfrm>
              <a:off x="3914" y="2644"/>
              <a:ext cx="10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AutoShape 131"/>
            <p:cNvSpPr>
              <a:spLocks/>
            </p:cNvSpPr>
            <p:nvPr/>
          </p:nvSpPr>
          <p:spPr bwMode="auto">
            <a:xfrm rot="5400000">
              <a:off x="3934" y="3733"/>
              <a:ext cx="67" cy="106"/>
            </a:xfrm>
            <a:prstGeom prst="rightBracket">
              <a:avLst>
                <a:gd name="adj" fmla="val 13184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132"/>
            <p:cNvSpPr>
              <a:spLocks noChangeShapeType="1"/>
            </p:cNvSpPr>
            <p:nvPr/>
          </p:nvSpPr>
          <p:spPr bwMode="auto">
            <a:xfrm>
              <a:off x="3918" y="2977"/>
              <a:ext cx="10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33"/>
            <p:cNvSpPr>
              <a:spLocks noChangeShapeType="1"/>
            </p:cNvSpPr>
            <p:nvPr/>
          </p:nvSpPr>
          <p:spPr bwMode="auto">
            <a:xfrm>
              <a:off x="3915" y="3274"/>
              <a:ext cx="10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34"/>
            <p:cNvSpPr>
              <a:spLocks noChangeShapeType="1"/>
            </p:cNvSpPr>
            <p:nvPr/>
          </p:nvSpPr>
          <p:spPr bwMode="auto">
            <a:xfrm>
              <a:off x="3915" y="3609"/>
              <a:ext cx="10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9" name="Group 135"/>
            <p:cNvGrpSpPr>
              <a:grpSpLocks/>
            </p:cNvGrpSpPr>
            <p:nvPr/>
          </p:nvGrpSpPr>
          <p:grpSpPr bwMode="auto">
            <a:xfrm>
              <a:off x="3820" y="2436"/>
              <a:ext cx="94" cy="91"/>
              <a:chOff x="1913" y="3268"/>
              <a:chExt cx="158" cy="185"/>
            </a:xfrm>
          </p:grpSpPr>
          <p:sp>
            <p:nvSpPr>
              <p:cNvPr id="55" name="Line 136"/>
              <p:cNvSpPr>
                <a:spLocks noChangeShapeType="1"/>
              </p:cNvSpPr>
              <p:nvPr/>
            </p:nvSpPr>
            <p:spPr bwMode="auto">
              <a:xfrm flipH="1" flipV="1">
                <a:off x="1913" y="3277"/>
                <a:ext cx="158" cy="1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137"/>
              <p:cNvSpPr>
                <a:spLocks noChangeShapeType="1"/>
              </p:cNvSpPr>
              <p:nvPr/>
            </p:nvSpPr>
            <p:spPr bwMode="auto">
              <a:xfrm flipH="1">
                <a:off x="1913" y="3277"/>
                <a:ext cx="158" cy="1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138"/>
              <p:cNvSpPr>
                <a:spLocks noChangeShapeType="1"/>
              </p:cNvSpPr>
              <p:nvPr/>
            </p:nvSpPr>
            <p:spPr bwMode="auto">
              <a:xfrm>
                <a:off x="1924" y="3268"/>
                <a:ext cx="1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139"/>
              <p:cNvSpPr>
                <a:spLocks noChangeShapeType="1"/>
              </p:cNvSpPr>
              <p:nvPr/>
            </p:nvSpPr>
            <p:spPr bwMode="auto">
              <a:xfrm>
                <a:off x="1929" y="3446"/>
                <a:ext cx="127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" name="Group 140"/>
            <p:cNvGrpSpPr>
              <a:grpSpLocks/>
            </p:cNvGrpSpPr>
            <p:nvPr/>
          </p:nvGrpSpPr>
          <p:grpSpPr bwMode="auto">
            <a:xfrm>
              <a:off x="3820" y="3096"/>
              <a:ext cx="94" cy="93"/>
              <a:chOff x="1913" y="3268"/>
              <a:chExt cx="158" cy="185"/>
            </a:xfrm>
          </p:grpSpPr>
          <p:sp>
            <p:nvSpPr>
              <p:cNvPr id="51" name="Line 141"/>
              <p:cNvSpPr>
                <a:spLocks noChangeShapeType="1"/>
              </p:cNvSpPr>
              <p:nvPr/>
            </p:nvSpPr>
            <p:spPr bwMode="auto">
              <a:xfrm flipH="1" flipV="1">
                <a:off x="1913" y="3277"/>
                <a:ext cx="158" cy="1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142"/>
              <p:cNvSpPr>
                <a:spLocks noChangeShapeType="1"/>
              </p:cNvSpPr>
              <p:nvPr/>
            </p:nvSpPr>
            <p:spPr bwMode="auto">
              <a:xfrm flipH="1">
                <a:off x="1913" y="3277"/>
                <a:ext cx="158" cy="1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143"/>
              <p:cNvSpPr>
                <a:spLocks noChangeShapeType="1"/>
              </p:cNvSpPr>
              <p:nvPr/>
            </p:nvSpPr>
            <p:spPr bwMode="auto">
              <a:xfrm>
                <a:off x="1924" y="3268"/>
                <a:ext cx="1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144"/>
              <p:cNvSpPr>
                <a:spLocks noChangeShapeType="1"/>
              </p:cNvSpPr>
              <p:nvPr/>
            </p:nvSpPr>
            <p:spPr bwMode="auto">
              <a:xfrm>
                <a:off x="1929" y="3446"/>
                <a:ext cx="127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" name="Group 145"/>
            <p:cNvGrpSpPr>
              <a:grpSpLocks/>
            </p:cNvGrpSpPr>
            <p:nvPr/>
          </p:nvGrpSpPr>
          <p:grpSpPr bwMode="auto">
            <a:xfrm>
              <a:off x="4022" y="3093"/>
              <a:ext cx="94" cy="93"/>
              <a:chOff x="1913" y="3268"/>
              <a:chExt cx="158" cy="185"/>
            </a:xfrm>
          </p:grpSpPr>
          <p:sp>
            <p:nvSpPr>
              <p:cNvPr id="47" name="Line 146"/>
              <p:cNvSpPr>
                <a:spLocks noChangeShapeType="1"/>
              </p:cNvSpPr>
              <p:nvPr/>
            </p:nvSpPr>
            <p:spPr bwMode="auto">
              <a:xfrm flipH="1" flipV="1">
                <a:off x="1913" y="3277"/>
                <a:ext cx="158" cy="1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147"/>
              <p:cNvSpPr>
                <a:spLocks noChangeShapeType="1"/>
              </p:cNvSpPr>
              <p:nvPr/>
            </p:nvSpPr>
            <p:spPr bwMode="auto">
              <a:xfrm flipH="1">
                <a:off x="1913" y="3277"/>
                <a:ext cx="158" cy="1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148"/>
              <p:cNvSpPr>
                <a:spLocks noChangeShapeType="1"/>
              </p:cNvSpPr>
              <p:nvPr/>
            </p:nvSpPr>
            <p:spPr bwMode="auto">
              <a:xfrm>
                <a:off x="1924" y="3268"/>
                <a:ext cx="1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149"/>
              <p:cNvSpPr>
                <a:spLocks noChangeShapeType="1"/>
              </p:cNvSpPr>
              <p:nvPr/>
            </p:nvSpPr>
            <p:spPr bwMode="auto">
              <a:xfrm>
                <a:off x="1929" y="3446"/>
                <a:ext cx="127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" name="Group 150"/>
            <p:cNvGrpSpPr>
              <a:grpSpLocks/>
            </p:cNvGrpSpPr>
            <p:nvPr/>
          </p:nvGrpSpPr>
          <p:grpSpPr bwMode="auto">
            <a:xfrm>
              <a:off x="4021" y="2434"/>
              <a:ext cx="94" cy="91"/>
              <a:chOff x="1913" y="3268"/>
              <a:chExt cx="158" cy="185"/>
            </a:xfrm>
          </p:grpSpPr>
          <p:sp>
            <p:nvSpPr>
              <p:cNvPr id="43" name="Line 151"/>
              <p:cNvSpPr>
                <a:spLocks noChangeShapeType="1"/>
              </p:cNvSpPr>
              <p:nvPr/>
            </p:nvSpPr>
            <p:spPr bwMode="auto">
              <a:xfrm flipH="1" flipV="1">
                <a:off x="1913" y="3277"/>
                <a:ext cx="158" cy="1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152"/>
              <p:cNvSpPr>
                <a:spLocks noChangeShapeType="1"/>
              </p:cNvSpPr>
              <p:nvPr/>
            </p:nvSpPr>
            <p:spPr bwMode="auto">
              <a:xfrm flipH="1">
                <a:off x="1913" y="3277"/>
                <a:ext cx="158" cy="1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153"/>
              <p:cNvSpPr>
                <a:spLocks noChangeShapeType="1"/>
              </p:cNvSpPr>
              <p:nvPr/>
            </p:nvSpPr>
            <p:spPr bwMode="auto">
              <a:xfrm>
                <a:off x="1924" y="3268"/>
                <a:ext cx="1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154"/>
              <p:cNvSpPr>
                <a:spLocks noChangeShapeType="1"/>
              </p:cNvSpPr>
              <p:nvPr/>
            </p:nvSpPr>
            <p:spPr bwMode="auto">
              <a:xfrm>
                <a:off x="1929" y="3446"/>
                <a:ext cx="127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" name="Freeform 128"/>
            <p:cNvSpPr>
              <a:spLocks/>
            </p:cNvSpPr>
            <p:nvPr/>
          </p:nvSpPr>
          <p:spPr bwMode="auto">
            <a:xfrm>
              <a:off x="3914" y="2232"/>
              <a:ext cx="149" cy="1521"/>
            </a:xfrm>
            <a:custGeom>
              <a:avLst/>
              <a:gdLst/>
              <a:ahLst/>
              <a:cxnLst>
                <a:cxn ang="0">
                  <a:pos x="0" y="1521"/>
                </a:cxn>
                <a:cxn ang="0">
                  <a:pos x="3" y="136"/>
                </a:cxn>
                <a:cxn ang="0">
                  <a:pos x="2" y="0"/>
                </a:cxn>
                <a:cxn ang="0">
                  <a:pos x="106" y="4"/>
                </a:cxn>
                <a:cxn ang="0">
                  <a:pos x="107" y="136"/>
                </a:cxn>
                <a:cxn ang="0">
                  <a:pos x="104" y="412"/>
                </a:cxn>
                <a:cxn ang="0">
                  <a:pos x="149" y="507"/>
                </a:cxn>
                <a:cxn ang="0">
                  <a:pos x="146" y="625"/>
                </a:cxn>
                <a:cxn ang="0">
                  <a:pos x="108" y="697"/>
                </a:cxn>
                <a:cxn ang="0">
                  <a:pos x="108" y="1075"/>
                </a:cxn>
                <a:cxn ang="0">
                  <a:pos x="144" y="1143"/>
                </a:cxn>
                <a:cxn ang="0">
                  <a:pos x="140" y="1255"/>
                </a:cxn>
                <a:cxn ang="0">
                  <a:pos x="107" y="1332"/>
                </a:cxn>
                <a:cxn ang="0">
                  <a:pos x="107" y="1521"/>
                </a:cxn>
              </a:cxnLst>
              <a:rect l="0" t="0" r="r" b="b"/>
              <a:pathLst>
                <a:path w="149" h="1521">
                  <a:moveTo>
                    <a:pt x="0" y="1521"/>
                  </a:moveTo>
                  <a:lnTo>
                    <a:pt x="3" y="136"/>
                  </a:lnTo>
                  <a:lnTo>
                    <a:pt x="2" y="0"/>
                  </a:lnTo>
                  <a:lnTo>
                    <a:pt x="106" y="4"/>
                  </a:lnTo>
                  <a:lnTo>
                    <a:pt x="107" y="136"/>
                  </a:lnTo>
                  <a:lnTo>
                    <a:pt x="104" y="412"/>
                  </a:lnTo>
                  <a:lnTo>
                    <a:pt x="149" y="507"/>
                  </a:lnTo>
                  <a:lnTo>
                    <a:pt x="146" y="625"/>
                  </a:lnTo>
                  <a:lnTo>
                    <a:pt x="108" y="697"/>
                  </a:lnTo>
                  <a:lnTo>
                    <a:pt x="108" y="1075"/>
                  </a:lnTo>
                  <a:lnTo>
                    <a:pt x="144" y="1143"/>
                  </a:lnTo>
                  <a:lnTo>
                    <a:pt x="140" y="1255"/>
                  </a:lnTo>
                  <a:lnTo>
                    <a:pt x="107" y="1332"/>
                  </a:lnTo>
                  <a:lnTo>
                    <a:pt x="107" y="1521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2491007" y="1317393"/>
            <a:ext cx="45719" cy="4487871"/>
            <a:chOff x="2491007" y="1317393"/>
            <a:chExt cx="45719" cy="4487871"/>
          </a:xfrm>
        </p:grpSpPr>
        <p:cxnSp>
          <p:nvCxnSpPr>
            <p:cNvPr id="7" name="6 Conector recto"/>
            <p:cNvCxnSpPr>
              <a:stCxn id="215" idx="2"/>
            </p:cNvCxnSpPr>
            <p:nvPr/>
          </p:nvCxnSpPr>
          <p:spPr>
            <a:xfrm>
              <a:off x="2494170" y="1317393"/>
              <a:ext cx="17006" cy="3919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8 Rectángulo redondeado"/>
            <p:cNvSpPr/>
            <p:nvPr/>
          </p:nvSpPr>
          <p:spPr>
            <a:xfrm>
              <a:off x="2491007" y="5197476"/>
              <a:ext cx="45719" cy="607788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7" name="16 Rectángulo"/>
          <p:cNvSpPr/>
          <p:nvPr/>
        </p:nvSpPr>
        <p:spPr>
          <a:xfrm>
            <a:off x="2589896" y="4334752"/>
            <a:ext cx="45719" cy="23272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5" name="104 Rectángulo"/>
          <p:cNvSpPr/>
          <p:nvPr/>
        </p:nvSpPr>
        <p:spPr>
          <a:xfrm>
            <a:off x="2583072" y="5349688"/>
            <a:ext cx="45719" cy="23272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22" name="21 Grupo"/>
          <p:cNvGrpSpPr/>
          <p:nvPr/>
        </p:nvGrpSpPr>
        <p:grpSpPr>
          <a:xfrm>
            <a:off x="2503502" y="1295506"/>
            <a:ext cx="74637" cy="3047945"/>
            <a:chOff x="3707904" y="1338263"/>
            <a:chExt cx="74637" cy="3047945"/>
          </a:xfrm>
        </p:grpSpPr>
        <p:cxnSp>
          <p:nvCxnSpPr>
            <p:cNvPr id="19" name="18 Conector recto"/>
            <p:cNvCxnSpPr/>
            <p:nvPr/>
          </p:nvCxnSpPr>
          <p:spPr>
            <a:xfrm>
              <a:off x="3707904" y="1338263"/>
              <a:ext cx="0" cy="2805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20 Grupo"/>
            <p:cNvGrpSpPr/>
            <p:nvPr/>
          </p:nvGrpSpPr>
          <p:grpSpPr>
            <a:xfrm rot="20240530">
              <a:off x="3725724" y="4147525"/>
              <a:ext cx="56817" cy="238683"/>
              <a:chOff x="3706639" y="4222937"/>
              <a:chExt cx="46984" cy="260362"/>
            </a:xfrm>
            <a:noFill/>
          </p:grpSpPr>
          <p:sp>
            <p:nvSpPr>
              <p:cNvPr id="20" name="19 Triángulo isósceles"/>
              <p:cNvSpPr/>
              <p:nvPr/>
            </p:nvSpPr>
            <p:spPr>
              <a:xfrm>
                <a:off x="3707904" y="4222937"/>
                <a:ext cx="45719" cy="131359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09" name="108 Triángulo isósceles"/>
              <p:cNvSpPr/>
              <p:nvPr/>
            </p:nvSpPr>
            <p:spPr>
              <a:xfrm rot="10800000">
                <a:off x="3706639" y="4358526"/>
                <a:ext cx="45719" cy="124773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</p:grpSp>
      <p:sp>
        <p:nvSpPr>
          <p:cNvPr id="102" name="101 CuadroTexto"/>
          <p:cNvSpPr txBox="1"/>
          <p:nvPr/>
        </p:nvSpPr>
        <p:spPr>
          <a:xfrm>
            <a:off x="4427700" y="2282037"/>
            <a:ext cx="4436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/>
              <a:t>Medición de presión de inyección (diaria)</a:t>
            </a:r>
          </a:p>
        </p:txBody>
      </p:sp>
      <p:sp>
        <p:nvSpPr>
          <p:cNvPr id="104" name="103 CuadroTexto"/>
          <p:cNvSpPr txBox="1"/>
          <p:nvPr/>
        </p:nvSpPr>
        <p:spPr>
          <a:xfrm>
            <a:off x="4427700" y="2596855"/>
            <a:ext cx="4436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/>
              <a:t>Medición de caudal de inyección (diaria)</a:t>
            </a:r>
          </a:p>
        </p:txBody>
      </p:sp>
      <p:sp>
        <p:nvSpPr>
          <p:cNvPr id="106" name="105 CuadroTexto"/>
          <p:cNvSpPr txBox="1"/>
          <p:nvPr/>
        </p:nvSpPr>
        <p:spPr>
          <a:xfrm>
            <a:off x="4427700" y="2911673"/>
            <a:ext cx="4436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/>
              <a:t>Perfiles de inyección para determinar distribución del agua inyectada (anual)</a:t>
            </a:r>
          </a:p>
        </p:txBody>
      </p:sp>
      <p:sp>
        <p:nvSpPr>
          <p:cNvPr id="108" name="107 CuadroTexto"/>
          <p:cNvSpPr txBox="1"/>
          <p:nvPr/>
        </p:nvSpPr>
        <p:spPr>
          <a:xfrm>
            <a:off x="4427700" y="3818307"/>
            <a:ext cx="4436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/>
              <a:t>Ajuste en la calibración de las válvulas</a:t>
            </a:r>
            <a:endParaRPr lang="es-CO" dirty="0"/>
          </a:p>
        </p:txBody>
      </p:sp>
      <p:sp>
        <p:nvSpPr>
          <p:cNvPr id="110" name="109 CuadroTexto"/>
          <p:cNvSpPr txBox="1"/>
          <p:nvPr/>
        </p:nvSpPr>
        <p:spPr>
          <a:xfrm>
            <a:off x="4427700" y="3503490"/>
            <a:ext cx="4436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err="1" smtClean="0"/>
              <a:t>Fall</a:t>
            </a:r>
            <a:r>
              <a:rPr lang="es-CO" dirty="0" smtClean="0"/>
              <a:t> off test (</a:t>
            </a:r>
            <a:r>
              <a:rPr lang="es-CO" dirty="0" err="1" smtClean="0"/>
              <a:t>bi</a:t>
            </a:r>
            <a:r>
              <a:rPr lang="es-CO" dirty="0" smtClean="0"/>
              <a:t> anual)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304812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102" grpId="0"/>
      <p:bldP spid="104" grpId="0"/>
      <p:bldP spid="106" grpId="0"/>
      <p:bldP spid="108" grpId="0"/>
      <p:bldP spid="1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3"/>
          <p:cNvGrpSpPr>
            <a:grpSpLocks/>
          </p:cNvGrpSpPr>
          <p:nvPr/>
        </p:nvGrpSpPr>
        <p:grpSpPr bwMode="auto">
          <a:xfrm>
            <a:off x="827088" y="692150"/>
            <a:ext cx="2084387" cy="1512888"/>
            <a:chOff x="521" y="436"/>
            <a:chExt cx="1313" cy="953"/>
          </a:xfrm>
        </p:grpSpPr>
      </p:grpSp>
      <p:grpSp>
        <p:nvGrpSpPr>
          <p:cNvPr id="8" name="Group 71"/>
          <p:cNvGrpSpPr>
            <a:grpSpLocks/>
          </p:cNvGrpSpPr>
          <p:nvPr/>
        </p:nvGrpSpPr>
        <p:grpSpPr bwMode="auto">
          <a:xfrm>
            <a:off x="6877050" y="908050"/>
            <a:ext cx="2084388" cy="1512888"/>
            <a:chOff x="521" y="436"/>
            <a:chExt cx="1313" cy="953"/>
          </a:xfrm>
        </p:grpSpPr>
      </p:grpSp>
      <p:grpSp>
        <p:nvGrpSpPr>
          <p:cNvPr id="9" name="Group 78"/>
          <p:cNvGrpSpPr>
            <a:grpSpLocks/>
          </p:cNvGrpSpPr>
          <p:nvPr/>
        </p:nvGrpSpPr>
        <p:grpSpPr bwMode="auto">
          <a:xfrm>
            <a:off x="323850" y="2996630"/>
            <a:ext cx="2084388" cy="1512887"/>
            <a:chOff x="521" y="436"/>
            <a:chExt cx="1313" cy="953"/>
          </a:xfrm>
        </p:grpSpPr>
      </p:grpSp>
      <p:grpSp>
        <p:nvGrpSpPr>
          <p:cNvPr id="10" name="Group 92"/>
          <p:cNvGrpSpPr>
            <a:grpSpLocks/>
          </p:cNvGrpSpPr>
          <p:nvPr/>
        </p:nvGrpSpPr>
        <p:grpSpPr bwMode="auto">
          <a:xfrm>
            <a:off x="6443663" y="4081611"/>
            <a:ext cx="2084387" cy="1512887"/>
            <a:chOff x="521" y="436"/>
            <a:chExt cx="1313" cy="953"/>
          </a:xfrm>
        </p:grpSpPr>
      </p:grpSp>
      <p:grpSp>
        <p:nvGrpSpPr>
          <p:cNvPr id="11" name="148 Grupo"/>
          <p:cNvGrpSpPr/>
          <p:nvPr/>
        </p:nvGrpSpPr>
        <p:grpSpPr>
          <a:xfrm>
            <a:off x="3239852" y="1700808"/>
            <a:ext cx="2556284" cy="3276678"/>
            <a:chOff x="5796136" y="2302137"/>
            <a:chExt cx="2448272" cy="3175730"/>
          </a:xfrm>
        </p:grpSpPr>
        <p:sp>
          <p:nvSpPr>
            <p:cNvPr id="12" name="Freeform 63"/>
            <p:cNvSpPr>
              <a:spLocks/>
            </p:cNvSpPr>
            <p:nvPr/>
          </p:nvSpPr>
          <p:spPr bwMode="auto">
            <a:xfrm>
              <a:off x="6698947" y="3751233"/>
              <a:ext cx="103153" cy="226195"/>
            </a:xfrm>
            <a:custGeom>
              <a:avLst/>
              <a:gdLst/>
              <a:ahLst/>
              <a:cxnLst>
                <a:cxn ang="0">
                  <a:pos x="94" y="202"/>
                </a:cxn>
                <a:cxn ang="0">
                  <a:pos x="70" y="204"/>
                </a:cxn>
                <a:cxn ang="0">
                  <a:pos x="64" y="224"/>
                </a:cxn>
                <a:cxn ang="0">
                  <a:pos x="50" y="238"/>
                </a:cxn>
                <a:cxn ang="0">
                  <a:pos x="34" y="268"/>
                </a:cxn>
                <a:cxn ang="0">
                  <a:pos x="10" y="286"/>
                </a:cxn>
                <a:cxn ang="0">
                  <a:pos x="14" y="254"/>
                </a:cxn>
                <a:cxn ang="0">
                  <a:pos x="22" y="242"/>
                </a:cxn>
                <a:cxn ang="0">
                  <a:pos x="28" y="180"/>
                </a:cxn>
                <a:cxn ang="0">
                  <a:pos x="52" y="166"/>
                </a:cxn>
                <a:cxn ang="0">
                  <a:pos x="60" y="154"/>
                </a:cxn>
                <a:cxn ang="0">
                  <a:pos x="64" y="142"/>
                </a:cxn>
                <a:cxn ang="0">
                  <a:pos x="70" y="122"/>
                </a:cxn>
                <a:cxn ang="0">
                  <a:pos x="68" y="86"/>
                </a:cxn>
                <a:cxn ang="0">
                  <a:pos x="62" y="52"/>
                </a:cxn>
                <a:cxn ang="0">
                  <a:pos x="88" y="16"/>
                </a:cxn>
                <a:cxn ang="0">
                  <a:pos x="94" y="4"/>
                </a:cxn>
                <a:cxn ang="0">
                  <a:pos x="106" y="0"/>
                </a:cxn>
                <a:cxn ang="0">
                  <a:pos x="124" y="22"/>
                </a:cxn>
                <a:cxn ang="0">
                  <a:pos x="122" y="36"/>
                </a:cxn>
                <a:cxn ang="0">
                  <a:pos x="120" y="84"/>
                </a:cxn>
                <a:cxn ang="0">
                  <a:pos x="98" y="142"/>
                </a:cxn>
                <a:cxn ang="0">
                  <a:pos x="98" y="198"/>
                </a:cxn>
                <a:cxn ang="0">
                  <a:pos x="78" y="206"/>
                </a:cxn>
              </a:cxnLst>
              <a:rect l="0" t="0" r="r" b="b"/>
              <a:pathLst>
                <a:path w="124" h="286">
                  <a:moveTo>
                    <a:pt x="94" y="202"/>
                  </a:moveTo>
                  <a:cubicBezTo>
                    <a:pt x="86" y="203"/>
                    <a:pt x="77" y="201"/>
                    <a:pt x="70" y="204"/>
                  </a:cubicBezTo>
                  <a:cubicBezTo>
                    <a:pt x="64" y="206"/>
                    <a:pt x="70" y="220"/>
                    <a:pt x="64" y="224"/>
                  </a:cubicBezTo>
                  <a:cubicBezTo>
                    <a:pt x="53" y="232"/>
                    <a:pt x="58" y="227"/>
                    <a:pt x="50" y="238"/>
                  </a:cubicBezTo>
                  <a:cubicBezTo>
                    <a:pt x="46" y="249"/>
                    <a:pt x="41" y="259"/>
                    <a:pt x="34" y="268"/>
                  </a:cubicBezTo>
                  <a:cubicBezTo>
                    <a:pt x="30" y="279"/>
                    <a:pt x="20" y="283"/>
                    <a:pt x="10" y="286"/>
                  </a:cubicBezTo>
                  <a:cubicBezTo>
                    <a:pt x="0" y="276"/>
                    <a:pt x="3" y="261"/>
                    <a:pt x="14" y="254"/>
                  </a:cubicBezTo>
                  <a:cubicBezTo>
                    <a:pt x="16" y="249"/>
                    <a:pt x="21" y="247"/>
                    <a:pt x="22" y="242"/>
                  </a:cubicBezTo>
                  <a:cubicBezTo>
                    <a:pt x="25" y="226"/>
                    <a:pt x="22" y="197"/>
                    <a:pt x="28" y="180"/>
                  </a:cubicBezTo>
                  <a:cubicBezTo>
                    <a:pt x="31" y="172"/>
                    <a:pt x="45" y="171"/>
                    <a:pt x="52" y="166"/>
                  </a:cubicBezTo>
                  <a:cubicBezTo>
                    <a:pt x="59" y="146"/>
                    <a:pt x="48" y="176"/>
                    <a:pt x="60" y="154"/>
                  </a:cubicBezTo>
                  <a:cubicBezTo>
                    <a:pt x="62" y="150"/>
                    <a:pt x="64" y="142"/>
                    <a:pt x="64" y="142"/>
                  </a:cubicBezTo>
                  <a:cubicBezTo>
                    <a:pt x="61" y="133"/>
                    <a:pt x="65" y="129"/>
                    <a:pt x="70" y="122"/>
                  </a:cubicBezTo>
                  <a:cubicBezTo>
                    <a:pt x="73" y="110"/>
                    <a:pt x="69" y="98"/>
                    <a:pt x="68" y="86"/>
                  </a:cubicBezTo>
                  <a:cubicBezTo>
                    <a:pt x="70" y="71"/>
                    <a:pt x="73" y="63"/>
                    <a:pt x="62" y="52"/>
                  </a:cubicBezTo>
                  <a:cubicBezTo>
                    <a:pt x="55" y="31"/>
                    <a:pt x="76" y="28"/>
                    <a:pt x="88" y="16"/>
                  </a:cubicBezTo>
                  <a:cubicBezTo>
                    <a:pt x="89" y="13"/>
                    <a:pt x="91" y="6"/>
                    <a:pt x="94" y="4"/>
                  </a:cubicBezTo>
                  <a:cubicBezTo>
                    <a:pt x="98" y="2"/>
                    <a:pt x="106" y="0"/>
                    <a:pt x="106" y="0"/>
                  </a:cubicBezTo>
                  <a:cubicBezTo>
                    <a:pt x="120" y="3"/>
                    <a:pt x="121" y="9"/>
                    <a:pt x="124" y="22"/>
                  </a:cubicBezTo>
                  <a:cubicBezTo>
                    <a:pt x="123" y="27"/>
                    <a:pt x="122" y="31"/>
                    <a:pt x="122" y="36"/>
                  </a:cubicBezTo>
                  <a:cubicBezTo>
                    <a:pt x="121" y="52"/>
                    <a:pt x="122" y="68"/>
                    <a:pt x="120" y="84"/>
                  </a:cubicBezTo>
                  <a:cubicBezTo>
                    <a:pt x="118" y="104"/>
                    <a:pt x="103" y="122"/>
                    <a:pt x="98" y="142"/>
                  </a:cubicBezTo>
                  <a:cubicBezTo>
                    <a:pt x="99" y="153"/>
                    <a:pt x="102" y="184"/>
                    <a:pt x="98" y="198"/>
                  </a:cubicBezTo>
                  <a:cubicBezTo>
                    <a:pt x="96" y="204"/>
                    <a:pt x="83" y="204"/>
                    <a:pt x="78" y="206"/>
                  </a:cubicBezTo>
                </a:path>
              </a:pathLst>
            </a:cu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s-CO" u="sng">
                <a:solidFill>
                  <a:srgbClr val="000000"/>
                </a:solidFill>
                <a:latin typeface="Helvetica"/>
              </a:endParaRPr>
            </a:p>
          </p:txBody>
        </p:sp>
        <p:sp>
          <p:nvSpPr>
            <p:cNvPr id="13" name="Freeform 67"/>
            <p:cNvSpPr>
              <a:spLocks/>
            </p:cNvSpPr>
            <p:nvPr/>
          </p:nvSpPr>
          <p:spPr bwMode="auto">
            <a:xfrm>
              <a:off x="6284512" y="3892718"/>
              <a:ext cx="441821" cy="498349"/>
            </a:xfrm>
            <a:custGeom>
              <a:avLst/>
              <a:gdLst/>
              <a:ahLst/>
              <a:cxnLst>
                <a:cxn ang="0">
                  <a:pos x="116" y="626"/>
                </a:cxn>
                <a:cxn ang="0">
                  <a:pos x="142" y="626"/>
                </a:cxn>
                <a:cxn ang="0">
                  <a:pos x="144" y="620"/>
                </a:cxn>
                <a:cxn ang="0">
                  <a:pos x="156" y="616"/>
                </a:cxn>
                <a:cxn ang="0">
                  <a:pos x="174" y="594"/>
                </a:cxn>
                <a:cxn ang="0">
                  <a:pos x="194" y="560"/>
                </a:cxn>
                <a:cxn ang="0">
                  <a:pos x="212" y="544"/>
                </a:cxn>
                <a:cxn ang="0">
                  <a:pos x="226" y="532"/>
                </a:cxn>
                <a:cxn ang="0">
                  <a:pos x="230" y="516"/>
                </a:cxn>
                <a:cxn ang="0">
                  <a:pos x="256" y="514"/>
                </a:cxn>
                <a:cxn ang="0">
                  <a:pos x="264" y="480"/>
                </a:cxn>
                <a:cxn ang="0">
                  <a:pos x="270" y="476"/>
                </a:cxn>
                <a:cxn ang="0">
                  <a:pos x="280" y="460"/>
                </a:cxn>
                <a:cxn ang="0">
                  <a:pos x="304" y="442"/>
                </a:cxn>
                <a:cxn ang="0">
                  <a:pos x="320" y="422"/>
                </a:cxn>
                <a:cxn ang="0">
                  <a:pos x="320" y="400"/>
                </a:cxn>
                <a:cxn ang="0">
                  <a:pos x="344" y="386"/>
                </a:cxn>
                <a:cxn ang="0">
                  <a:pos x="350" y="382"/>
                </a:cxn>
                <a:cxn ang="0">
                  <a:pos x="368" y="368"/>
                </a:cxn>
                <a:cxn ang="0">
                  <a:pos x="378" y="350"/>
                </a:cxn>
                <a:cxn ang="0">
                  <a:pos x="382" y="338"/>
                </a:cxn>
                <a:cxn ang="0">
                  <a:pos x="400" y="308"/>
                </a:cxn>
                <a:cxn ang="0">
                  <a:pos x="412" y="280"/>
                </a:cxn>
                <a:cxn ang="0">
                  <a:pos x="444" y="234"/>
                </a:cxn>
                <a:cxn ang="0">
                  <a:pos x="460" y="220"/>
                </a:cxn>
                <a:cxn ang="0">
                  <a:pos x="506" y="112"/>
                </a:cxn>
                <a:cxn ang="0">
                  <a:pos x="518" y="78"/>
                </a:cxn>
                <a:cxn ang="0">
                  <a:pos x="524" y="56"/>
                </a:cxn>
                <a:cxn ang="0">
                  <a:pos x="526" y="50"/>
                </a:cxn>
                <a:cxn ang="0">
                  <a:pos x="516" y="0"/>
                </a:cxn>
                <a:cxn ang="0">
                  <a:pos x="498" y="52"/>
                </a:cxn>
                <a:cxn ang="0">
                  <a:pos x="492" y="94"/>
                </a:cxn>
                <a:cxn ang="0">
                  <a:pos x="468" y="104"/>
                </a:cxn>
                <a:cxn ang="0">
                  <a:pos x="452" y="128"/>
                </a:cxn>
                <a:cxn ang="0">
                  <a:pos x="410" y="202"/>
                </a:cxn>
                <a:cxn ang="0">
                  <a:pos x="368" y="196"/>
                </a:cxn>
                <a:cxn ang="0">
                  <a:pos x="358" y="168"/>
                </a:cxn>
                <a:cxn ang="0">
                  <a:pos x="334" y="176"/>
                </a:cxn>
                <a:cxn ang="0">
                  <a:pos x="296" y="168"/>
                </a:cxn>
                <a:cxn ang="0">
                  <a:pos x="272" y="178"/>
                </a:cxn>
                <a:cxn ang="0">
                  <a:pos x="258" y="194"/>
                </a:cxn>
                <a:cxn ang="0">
                  <a:pos x="246" y="234"/>
                </a:cxn>
                <a:cxn ang="0">
                  <a:pos x="234" y="240"/>
                </a:cxn>
                <a:cxn ang="0">
                  <a:pos x="162" y="274"/>
                </a:cxn>
                <a:cxn ang="0">
                  <a:pos x="160" y="316"/>
                </a:cxn>
                <a:cxn ang="0">
                  <a:pos x="184" y="354"/>
                </a:cxn>
                <a:cxn ang="0">
                  <a:pos x="180" y="372"/>
                </a:cxn>
                <a:cxn ang="0">
                  <a:pos x="180" y="416"/>
                </a:cxn>
                <a:cxn ang="0">
                  <a:pos x="152" y="410"/>
                </a:cxn>
                <a:cxn ang="0">
                  <a:pos x="142" y="396"/>
                </a:cxn>
                <a:cxn ang="0">
                  <a:pos x="124" y="408"/>
                </a:cxn>
                <a:cxn ang="0">
                  <a:pos x="100" y="414"/>
                </a:cxn>
                <a:cxn ang="0">
                  <a:pos x="64" y="444"/>
                </a:cxn>
                <a:cxn ang="0">
                  <a:pos x="60" y="478"/>
                </a:cxn>
                <a:cxn ang="0">
                  <a:pos x="10" y="484"/>
                </a:cxn>
                <a:cxn ang="0">
                  <a:pos x="0" y="510"/>
                </a:cxn>
                <a:cxn ang="0">
                  <a:pos x="18" y="534"/>
                </a:cxn>
                <a:cxn ang="0">
                  <a:pos x="34" y="586"/>
                </a:cxn>
                <a:cxn ang="0">
                  <a:pos x="88" y="602"/>
                </a:cxn>
                <a:cxn ang="0">
                  <a:pos x="116" y="626"/>
                </a:cxn>
              </a:cxnLst>
              <a:rect l="0" t="0" r="r" b="b"/>
              <a:pathLst>
                <a:path w="536" h="631">
                  <a:moveTo>
                    <a:pt x="116" y="626"/>
                  </a:moveTo>
                  <a:cubicBezTo>
                    <a:pt x="126" y="629"/>
                    <a:pt x="128" y="631"/>
                    <a:pt x="142" y="626"/>
                  </a:cubicBezTo>
                  <a:cubicBezTo>
                    <a:pt x="144" y="625"/>
                    <a:pt x="142" y="621"/>
                    <a:pt x="144" y="620"/>
                  </a:cubicBezTo>
                  <a:cubicBezTo>
                    <a:pt x="147" y="618"/>
                    <a:pt x="156" y="616"/>
                    <a:pt x="156" y="616"/>
                  </a:cubicBezTo>
                  <a:cubicBezTo>
                    <a:pt x="160" y="605"/>
                    <a:pt x="164" y="599"/>
                    <a:pt x="174" y="594"/>
                  </a:cubicBezTo>
                  <a:cubicBezTo>
                    <a:pt x="180" y="576"/>
                    <a:pt x="183" y="575"/>
                    <a:pt x="194" y="560"/>
                  </a:cubicBezTo>
                  <a:cubicBezTo>
                    <a:pt x="199" y="554"/>
                    <a:pt x="212" y="544"/>
                    <a:pt x="212" y="544"/>
                  </a:cubicBezTo>
                  <a:cubicBezTo>
                    <a:pt x="224" y="526"/>
                    <a:pt x="204" y="554"/>
                    <a:pt x="226" y="532"/>
                  </a:cubicBezTo>
                  <a:cubicBezTo>
                    <a:pt x="228" y="530"/>
                    <a:pt x="230" y="516"/>
                    <a:pt x="230" y="516"/>
                  </a:cubicBezTo>
                  <a:cubicBezTo>
                    <a:pt x="238" y="513"/>
                    <a:pt x="247" y="515"/>
                    <a:pt x="256" y="514"/>
                  </a:cubicBezTo>
                  <a:cubicBezTo>
                    <a:pt x="257" y="508"/>
                    <a:pt x="261" y="486"/>
                    <a:pt x="264" y="480"/>
                  </a:cubicBezTo>
                  <a:lnTo>
                    <a:pt x="270" y="476"/>
                  </a:lnTo>
                  <a:cubicBezTo>
                    <a:pt x="270" y="476"/>
                    <a:pt x="280" y="460"/>
                    <a:pt x="280" y="460"/>
                  </a:cubicBezTo>
                  <a:cubicBezTo>
                    <a:pt x="285" y="455"/>
                    <a:pt x="298" y="446"/>
                    <a:pt x="304" y="442"/>
                  </a:cubicBezTo>
                  <a:cubicBezTo>
                    <a:pt x="309" y="434"/>
                    <a:pt x="317" y="429"/>
                    <a:pt x="320" y="422"/>
                  </a:cubicBezTo>
                  <a:cubicBezTo>
                    <a:pt x="323" y="415"/>
                    <a:pt x="316" y="406"/>
                    <a:pt x="320" y="400"/>
                  </a:cubicBezTo>
                  <a:cubicBezTo>
                    <a:pt x="323" y="396"/>
                    <a:pt x="342" y="388"/>
                    <a:pt x="344" y="386"/>
                  </a:cubicBezTo>
                  <a:cubicBezTo>
                    <a:pt x="346" y="385"/>
                    <a:pt x="350" y="382"/>
                    <a:pt x="350" y="382"/>
                  </a:cubicBezTo>
                  <a:cubicBezTo>
                    <a:pt x="354" y="371"/>
                    <a:pt x="357" y="370"/>
                    <a:pt x="368" y="368"/>
                  </a:cubicBezTo>
                  <a:cubicBezTo>
                    <a:pt x="377" y="359"/>
                    <a:pt x="373" y="365"/>
                    <a:pt x="378" y="350"/>
                  </a:cubicBezTo>
                  <a:cubicBezTo>
                    <a:pt x="379" y="346"/>
                    <a:pt x="382" y="338"/>
                    <a:pt x="382" y="338"/>
                  </a:cubicBezTo>
                  <a:cubicBezTo>
                    <a:pt x="384" y="316"/>
                    <a:pt x="381" y="314"/>
                    <a:pt x="400" y="308"/>
                  </a:cubicBezTo>
                  <a:cubicBezTo>
                    <a:pt x="403" y="298"/>
                    <a:pt x="407" y="290"/>
                    <a:pt x="412" y="280"/>
                  </a:cubicBezTo>
                  <a:cubicBezTo>
                    <a:pt x="414" y="247"/>
                    <a:pt x="412" y="238"/>
                    <a:pt x="444" y="234"/>
                  </a:cubicBezTo>
                  <a:cubicBezTo>
                    <a:pt x="452" y="231"/>
                    <a:pt x="454" y="226"/>
                    <a:pt x="460" y="220"/>
                  </a:cubicBezTo>
                  <a:cubicBezTo>
                    <a:pt x="474" y="179"/>
                    <a:pt x="467" y="138"/>
                    <a:pt x="506" y="112"/>
                  </a:cubicBezTo>
                  <a:cubicBezTo>
                    <a:pt x="509" y="69"/>
                    <a:pt x="505" y="97"/>
                    <a:pt x="518" y="78"/>
                  </a:cubicBezTo>
                  <a:cubicBezTo>
                    <a:pt x="521" y="64"/>
                    <a:pt x="519" y="71"/>
                    <a:pt x="524" y="56"/>
                  </a:cubicBezTo>
                  <a:cubicBezTo>
                    <a:pt x="525" y="54"/>
                    <a:pt x="526" y="50"/>
                    <a:pt x="526" y="50"/>
                  </a:cubicBezTo>
                  <a:cubicBezTo>
                    <a:pt x="527" y="36"/>
                    <a:pt x="536" y="7"/>
                    <a:pt x="516" y="0"/>
                  </a:cubicBezTo>
                  <a:cubicBezTo>
                    <a:pt x="507" y="13"/>
                    <a:pt x="500" y="36"/>
                    <a:pt x="498" y="52"/>
                  </a:cubicBezTo>
                  <a:cubicBezTo>
                    <a:pt x="496" y="64"/>
                    <a:pt x="498" y="83"/>
                    <a:pt x="492" y="94"/>
                  </a:cubicBezTo>
                  <a:cubicBezTo>
                    <a:pt x="487" y="103"/>
                    <a:pt x="476" y="102"/>
                    <a:pt x="468" y="104"/>
                  </a:cubicBezTo>
                  <a:cubicBezTo>
                    <a:pt x="463" y="114"/>
                    <a:pt x="462" y="122"/>
                    <a:pt x="452" y="128"/>
                  </a:cubicBezTo>
                  <a:cubicBezTo>
                    <a:pt x="437" y="150"/>
                    <a:pt x="433" y="186"/>
                    <a:pt x="410" y="202"/>
                  </a:cubicBezTo>
                  <a:cubicBezTo>
                    <a:pt x="396" y="200"/>
                    <a:pt x="382" y="198"/>
                    <a:pt x="368" y="196"/>
                  </a:cubicBezTo>
                  <a:cubicBezTo>
                    <a:pt x="370" y="179"/>
                    <a:pt x="375" y="171"/>
                    <a:pt x="358" y="168"/>
                  </a:cubicBezTo>
                  <a:cubicBezTo>
                    <a:pt x="349" y="170"/>
                    <a:pt x="343" y="174"/>
                    <a:pt x="334" y="176"/>
                  </a:cubicBezTo>
                  <a:cubicBezTo>
                    <a:pt x="308" y="174"/>
                    <a:pt x="313" y="174"/>
                    <a:pt x="296" y="168"/>
                  </a:cubicBezTo>
                  <a:cubicBezTo>
                    <a:pt x="288" y="171"/>
                    <a:pt x="280" y="173"/>
                    <a:pt x="272" y="178"/>
                  </a:cubicBezTo>
                  <a:cubicBezTo>
                    <a:pt x="267" y="188"/>
                    <a:pt x="269" y="191"/>
                    <a:pt x="258" y="194"/>
                  </a:cubicBezTo>
                  <a:cubicBezTo>
                    <a:pt x="255" y="208"/>
                    <a:pt x="250" y="221"/>
                    <a:pt x="246" y="234"/>
                  </a:cubicBezTo>
                  <a:cubicBezTo>
                    <a:pt x="245" y="238"/>
                    <a:pt x="237" y="237"/>
                    <a:pt x="234" y="240"/>
                  </a:cubicBezTo>
                  <a:cubicBezTo>
                    <a:pt x="213" y="257"/>
                    <a:pt x="188" y="267"/>
                    <a:pt x="162" y="274"/>
                  </a:cubicBezTo>
                  <a:cubicBezTo>
                    <a:pt x="153" y="287"/>
                    <a:pt x="161" y="297"/>
                    <a:pt x="160" y="316"/>
                  </a:cubicBezTo>
                  <a:cubicBezTo>
                    <a:pt x="163" y="336"/>
                    <a:pt x="166" y="345"/>
                    <a:pt x="184" y="354"/>
                  </a:cubicBezTo>
                  <a:cubicBezTo>
                    <a:pt x="188" y="362"/>
                    <a:pt x="181" y="362"/>
                    <a:pt x="180" y="372"/>
                  </a:cubicBezTo>
                  <a:cubicBezTo>
                    <a:pt x="179" y="382"/>
                    <a:pt x="185" y="410"/>
                    <a:pt x="180" y="416"/>
                  </a:cubicBezTo>
                  <a:cubicBezTo>
                    <a:pt x="170" y="414"/>
                    <a:pt x="162" y="411"/>
                    <a:pt x="152" y="410"/>
                  </a:cubicBezTo>
                  <a:cubicBezTo>
                    <a:pt x="146" y="408"/>
                    <a:pt x="147" y="396"/>
                    <a:pt x="142" y="396"/>
                  </a:cubicBezTo>
                  <a:cubicBezTo>
                    <a:pt x="137" y="396"/>
                    <a:pt x="131" y="405"/>
                    <a:pt x="124" y="408"/>
                  </a:cubicBezTo>
                  <a:cubicBezTo>
                    <a:pt x="121" y="424"/>
                    <a:pt x="113" y="418"/>
                    <a:pt x="100" y="414"/>
                  </a:cubicBezTo>
                  <a:cubicBezTo>
                    <a:pt x="71" y="418"/>
                    <a:pt x="83" y="431"/>
                    <a:pt x="64" y="444"/>
                  </a:cubicBezTo>
                  <a:cubicBezTo>
                    <a:pt x="63" y="455"/>
                    <a:pt x="69" y="471"/>
                    <a:pt x="60" y="478"/>
                  </a:cubicBezTo>
                  <a:cubicBezTo>
                    <a:pt x="54" y="483"/>
                    <a:pt x="20" y="482"/>
                    <a:pt x="10" y="484"/>
                  </a:cubicBezTo>
                  <a:cubicBezTo>
                    <a:pt x="5" y="492"/>
                    <a:pt x="3" y="501"/>
                    <a:pt x="0" y="510"/>
                  </a:cubicBezTo>
                  <a:cubicBezTo>
                    <a:pt x="2" y="526"/>
                    <a:pt x="4" y="527"/>
                    <a:pt x="18" y="534"/>
                  </a:cubicBezTo>
                  <a:cubicBezTo>
                    <a:pt x="29" y="550"/>
                    <a:pt x="28" y="579"/>
                    <a:pt x="34" y="586"/>
                  </a:cubicBezTo>
                  <a:cubicBezTo>
                    <a:pt x="44" y="598"/>
                    <a:pt x="76" y="601"/>
                    <a:pt x="88" y="602"/>
                  </a:cubicBezTo>
                  <a:cubicBezTo>
                    <a:pt x="100" y="608"/>
                    <a:pt x="113" y="612"/>
                    <a:pt x="116" y="62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s-CO" u="sng">
                <a:solidFill>
                  <a:srgbClr val="000000"/>
                </a:solidFill>
                <a:latin typeface="Helvetica"/>
              </a:endParaRPr>
            </a:p>
          </p:txBody>
        </p:sp>
        <p:sp>
          <p:nvSpPr>
            <p:cNvPr id="14" name="Freeform 46"/>
            <p:cNvSpPr>
              <a:spLocks/>
            </p:cNvSpPr>
            <p:nvPr/>
          </p:nvSpPr>
          <p:spPr bwMode="auto">
            <a:xfrm>
              <a:off x="6299118" y="2868985"/>
              <a:ext cx="350536" cy="407330"/>
            </a:xfrm>
            <a:custGeom>
              <a:avLst/>
              <a:gdLst/>
              <a:ahLst/>
              <a:cxnLst>
                <a:cxn ang="0">
                  <a:pos x="200" y="9"/>
                </a:cxn>
                <a:cxn ang="0">
                  <a:pos x="186" y="0"/>
                </a:cxn>
                <a:cxn ang="0">
                  <a:pos x="165" y="0"/>
                </a:cxn>
                <a:cxn ang="0">
                  <a:pos x="146" y="6"/>
                </a:cxn>
                <a:cxn ang="0">
                  <a:pos x="122" y="12"/>
                </a:cxn>
                <a:cxn ang="0">
                  <a:pos x="96" y="27"/>
                </a:cxn>
                <a:cxn ang="0">
                  <a:pos x="86" y="47"/>
                </a:cxn>
                <a:cxn ang="0">
                  <a:pos x="68" y="98"/>
                </a:cxn>
                <a:cxn ang="0">
                  <a:pos x="51" y="114"/>
                </a:cxn>
                <a:cxn ang="0">
                  <a:pos x="36" y="122"/>
                </a:cxn>
                <a:cxn ang="0">
                  <a:pos x="20" y="140"/>
                </a:cxn>
                <a:cxn ang="0">
                  <a:pos x="23" y="159"/>
                </a:cxn>
                <a:cxn ang="0">
                  <a:pos x="29" y="182"/>
                </a:cxn>
                <a:cxn ang="0">
                  <a:pos x="38" y="212"/>
                </a:cxn>
                <a:cxn ang="0">
                  <a:pos x="60" y="207"/>
                </a:cxn>
                <a:cxn ang="0">
                  <a:pos x="71" y="224"/>
                </a:cxn>
                <a:cxn ang="0">
                  <a:pos x="47" y="288"/>
                </a:cxn>
                <a:cxn ang="0">
                  <a:pos x="44" y="293"/>
                </a:cxn>
                <a:cxn ang="0">
                  <a:pos x="39" y="297"/>
                </a:cxn>
                <a:cxn ang="0">
                  <a:pos x="30" y="317"/>
                </a:cxn>
                <a:cxn ang="0">
                  <a:pos x="18" y="365"/>
                </a:cxn>
                <a:cxn ang="0">
                  <a:pos x="12" y="381"/>
                </a:cxn>
                <a:cxn ang="0">
                  <a:pos x="0" y="420"/>
                </a:cxn>
                <a:cxn ang="0">
                  <a:pos x="11" y="456"/>
                </a:cxn>
                <a:cxn ang="0">
                  <a:pos x="74" y="513"/>
                </a:cxn>
                <a:cxn ang="0">
                  <a:pos x="96" y="510"/>
                </a:cxn>
                <a:cxn ang="0">
                  <a:pos x="137" y="518"/>
                </a:cxn>
                <a:cxn ang="0">
                  <a:pos x="167" y="512"/>
                </a:cxn>
                <a:cxn ang="0">
                  <a:pos x="194" y="485"/>
                </a:cxn>
                <a:cxn ang="0">
                  <a:pos x="209" y="462"/>
                </a:cxn>
                <a:cxn ang="0">
                  <a:pos x="219" y="425"/>
                </a:cxn>
                <a:cxn ang="0">
                  <a:pos x="242" y="422"/>
                </a:cxn>
                <a:cxn ang="0">
                  <a:pos x="263" y="410"/>
                </a:cxn>
                <a:cxn ang="0">
                  <a:pos x="278" y="390"/>
                </a:cxn>
                <a:cxn ang="0">
                  <a:pos x="296" y="380"/>
                </a:cxn>
                <a:cxn ang="0">
                  <a:pos x="305" y="365"/>
                </a:cxn>
                <a:cxn ang="0">
                  <a:pos x="317" y="348"/>
                </a:cxn>
                <a:cxn ang="0">
                  <a:pos x="333" y="344"/>
                </a:cxn>
                <a:cxn ang="0">
                  <a:pos x="398" y="330"/>
                </a:cxn>
                <a:cxn ang="0">
                  <a:pos x="411" y="315"/>
                </a:cxn>
                <a:cxn ang="0">
                  <a:pos x="416" y="293"/>
                </a:cxn>
                <a:cxn ang="0">
                  <a:pos x="417" y="278"/>
                </a:cxn>
                <a:cxn ang="0">
                  <a:pos x="372" y="242"/>
                </a:cxn>
                <a:cxn ang="0">
                  <a:pos x="330" y="258"/>
                </a:cxn>
                <a:cxn ang="0">
                  <a:pos x="306" y="245"/>
                </a:cxn>
                <a:cxn ang="0">
                  <a:pos x="285" y="228"/>
                </a:cxn>
                <a:cxn ang="0">
                  <a:pos x="279" y="162"/>
                </a:cxn>
                <a:cxn ang="0">
                  <a:pos x="276" y="146"/>
                </a:cxn>
                <a:cxn ang="0">
                  <a:pos x="293" y="155"/>
                </a:cxn>
                <a:cxn ang="0">
                  <a:pos x="311" y="144"/>
                </a:cxn>
                <a:cxn ang="0">
                  <a:pos x="320" y="135"/>
                </a:cxn>
                <a:cxn ang="0">
                  <a:pos x="299" y="110"/>
                </a:cxn>
                <a:cxn ang="0">
                  <a:pos x="288" y="92"/>
                </a:cxn>
                <a:cxn ang="0">
                  <a:pos x="266" y="84"/>
                </a:cxn>
                <a:cxn ang="0">
                  <a:pos x="248" y="63"/>
                </a:cxn>
                <a:cxn ang="0">
                  <a:pos x="233" y="60"/>
                </a:cxn>
                <a:cxn ang="0">
                  <a:pos x="207" y="41"/>
                </a:cxn>
                <a:cxn ang="0">
                  <a:pos x="200" y="9"/>
                </a:cxn>
              </a:cxnLst>
              <a:rect l="0" t="0" r="r" b="b"/>
              <a:pathLst>
                <a:path w="423" h="518">
                  <a:moveTo>
                    <a:pt x="200" y="9"/>
                  </a:moveTo>
                  <a:cubicBezTo>
                    <a:pt x="193" y="8"/>
                    <a:pt x="193" y="3"/>
                    <a:pt x="186" y="0"/>
                  </a:cubicBezTo>
                  <a:cubicBezTo>
                    <a:pt x="174" y="3"/>
                    <a:pt x="176" y="4"/>
                    <a:pt x="165" y="0"/>
                  </a:cubicBezTo>
                  <a:cubicBezTo>
                    <a:pt x="158" y="2"/>
                    <a:pt x="153" y="5"/>
                    <a:pt x="146" y="6"/>
                  </a:cubicBezTo>
                  <a:cubicBezTo>
                    <a:pt x="138" y="9"/>
                    <a:pt x="130" y="11"/>
                    <a:pt x="122" y="12"/>
                  </a:cubicBezTo>
                  <a:cubicBezTo>
                    <a:pt x="118" y="25"/>
                    <a:pt x="109" y="24"/>
                    <a:pt x="96" y="27"/>
                  </a:cubicBezTo>
                  <a:cubicBezTo>
                    <a:pt x="91" y="36"/>
                    <a:pt x="96" y="42"/>
                    <a:pt x="86" y="47"/>
                  </a:cubicBezTo>
                  <a:cubicBezTo>
                    <a:pt x="73" y="64"/>
                    <a:pt x="96" y="92"/>
                    <a:pt x="68" y="98"/>
                  </a:cubicBezTo>
                  <a:cubicBezTo>
                    <a:pt x="62" y="105"/>
                    <a:pt x="60" y="112"/>
                    <a:pt x="51" y="114"/>
                  </a:cubicBezTo>
                  <a:cubicBezTo>
                    <a:pt x="46" y="120"/>
                    <a:pt x="43" y="120"/>
                    <a:pt x="36" y="122"/>
                  </a:cubicBezTo>
                  <a:cubicBezTo>
                    <a:pt x="30" y="127"/>
                    <a:pt x="24" y="133"/>
                    <a:pt x="20" y="140"/>
                  </a:cubicBezTo>
                  <a:cubicBezTo>
                    <a:pt x="18" y="148"/>
                    <a:pt x="18" y="152"/>
                    <a:pt x="23" y="159"/>
                  </a:cubicBezTo>
                  <a:cubicBezTo>
                    <a:pt x="26" y="167"/>
                    <a:pt x="29" y="182"/>
                    <a:pt x="29" y="182"/>
                  </a:cubicBezTo>
                  <a:cubicBezTo>
                    <a:pt x="30" y="194"/>
                    <a:pt x="33" y="201"/>
                    <a:pt x="38" y="212"/>
                  </a:cubicBezTo>
                  <a:cubicBezTo>
                    <a:pt x="47" y="205"/>
                    <a:pt x="47" y="206"/>
                    <a:pt x="60" y="207"/>
                  </a:cubicBezTo>
                  <a:cubicBezTo>
                    <a:pt x="64" y="213"/>
                    <a:pt x="66" y="219"/>
                    <a:pt x="71" y="224"/>
                  </a:cubicBezTo>
                  <a:cubicBezTo>
                    <a:pt x="75" y="250"/>
                    <a:pt x="69" y="272"/>
                    <a:pt x="47" y="288"/>
                  </a:cubicBezTo>
                  <a:cubicBezTo>
                    <a:pt x="46" y="290"/>
                    <a:pt x="45" y="292"/>
                    <a:pt x="44" y="293"/>
                  </a:cubicBezTo>
                  <a:cubicBezTo>
                    <a:pt x="43" y="295"/>
                    <a:pt x="40" y="295"/>
                    <a:pt x="39" y="297"/>
                  </a:cubicBezTo>
                  <a:cubicBezTo>
                    <a:pt x="35" y="302"/>
                    <a:pt x="34" y="311"/>
                    <a:pt x="30" y="317"/>
                  </a:cubicBezTo>
                  <a:cubicBezTo>
                    <a:pt x="28" y="333"/>
                    <a:pt x="26" y="351"/>
                    <a:pt x="18" y="365"/>
                  </a:cubicBezTo>
                  <a:cubicBezTo>
                    <a:pt x="17" y="371"/>
                    <a:pt x="16" y="376"/>
                    <a:pt x="12" y="381"/>
                  </a:cubicBezTo>
                  <a:cubicBezTo>
                    <a:pt x="9" y="394"/>
                    <a:pt x="6" y="408"/>
                    <a:pt x="0" y="420"/>
                  </a:cubicBezTo>
                  <a:cubicBezTo>
                    <a:pt x="3" y="438"/>
                    <a:pt x="4" y="442"/>
                    <a:pt x="11" y="456"/>
                  </a:cubicBezTo>
                  <a:cubicBezTo>
                    <a:pt x="20" y="499"/>
                    <a:pt x="31" y="508"/>
                    <a:pt x="74" y="513"/>
                  </a:cubicBezTo>
                  <a:cubicBezTo>
                    <a:pt x="82" y="517"/>
                    <a:pt x="89" y="513"/>
                    <a:pt x="96" y="510"/>
                  </a:cubicBezTo>
                  <a:cubicBezTo>
                    <a:pt x="110" y="512"/>
                    <a:pt x="124" y="514"/>
                    <a:pt x="137" y="518"/>
                  </a:cubicBezTo>
                  <a:cubicBezTo>
                    <a:pt x="147" y="516"/>
                    <a:pt x="158" y="517"/>
                    <a:pt x="167" y="512"/>
                  </a:cubicBezTo>
                  <a:cubicBezTo>
                    <a:pt x="170" y="497"/>
                    <a:pt x="182" y="492"/>
                    <a:pt x="194" y="485"/>
                  </a:cubicBezTo>
                  <a:cubicBezTo>
                    <a:pt x="200" y="475"/>
                    <a:pt x="197" y="467"/>
                    <a:pt x="209" y="462"/>
                  </a:cubicBezTo>
                  <a:cubicBezTo>
                    <a:pt x="211" y="449"/>
                    <a:pt x="211" y="436"/>
                    <a:pt x="219" y="425"/>
                  </a:cubicBezTo>
                  <a:cubicBezTo>
                    <a:pt x="223" y="411"/>
                    <a:pt x="232" y="419"/>
                    <a:pt x="242" y="422"/>
                  </a:cubicBezTo>
                  <a:cubicBezTo>
                    <a:pt x="259" y="419"/>
                    <a:pt x="252" y="419"/>
                    <a:pt x="263" y="410"/>
                  </a:cubicBezTo>
                  <a:cubicBezTo>
                    <a:pt x="267" y="403"/>
                    <a:pt x="271" y="394"/>
                    <a:pt x="278" y="390"/>
                  </a:cubicBezTo>
                  <a:cubicBezTo>
                    <a:pt x="289" y="393"/>
                    <a:pt x="290" y="388"/>
                    <a:pt x="296" y="380"/>
                  </a:cubicBezTo>
                  <a:cubicBezTo>
                    <a:pt x="297" y="373"/>
                    <a:pt x="298" y="366"/>
                    <a:pt x="305" y="365"/>
                  </a:cubicBezTo>
                  <a:cubicBezTo>
                    <a:pt x="317" y="367"/>
                    <a:pt x="309" y="355"/>
                    <a:pt x="317" y="348"/>
                  </a:cubicBezTo>
                  <a:cubicBezTo>
                    <a:pt x="322" y="344"/>
                    <a:pt x="327" y="345"/>
                    <a:pt x="333" y="344"/>
                  </a:cubicBezTo>
                  <a:cubicBezTo>
                    <a:pt x="353" y="334"/>
                    <a:pt x="377" y="340"/>
                    <a:pt x="398" y="330"/>
                  </a:cubicBezTo>
                  <a:cubicBezTo>
                    <a:pt x="403" y="323"/>
                    <a:pt x="403" y="319"/>
                    <a:pt x="411" y="315"/>
                  </a:cubicBezTo>
                  <a:cubicBezTo>
                    <a:pt x="410" y="305"/>
                    <a:pt x="404" y="295"/>
                    <a:pt x="416" y="293"/>
                  </a:cubicBezTo>
                  <a:cubicBezTo>
                    <a:pt x="423" y="289"/>
                    <a:pt x="420" y="284"/>
                    <a:pt x="417" y="278"/>
                  </a:cubicBezTo>
                  <a:cubicBezTo>
                    <a:pt x="415" y="267"/>
                    <a:pt x="384" y="244"/>
                    <a:pt x="372" y="242"/>
                  </a:cubicBezTo>
                  <a:cubicBezTo>
                    <a:pt x="354" y="243"/>
                    <a:pt x="346" y="255"/>
                    <a:pt x="330" y="258"/>
                  </a:cubicBezTo>
                  <a:cubicBezTo>
                    <a:pt x="317" y="256"/>
                    <a:pt x="319" y="247"/>
                    <a:pt x="306" y="245"/>
                  </a:cubicBezTo>
                  <a:cubicBezTo>
                    <a:pt x="298" y="241"/>
                    <a:pt x="293" y="233"/>
                    <a:pt x="285" y="228"/>
                  </a:cubicBezTo>
                  <a:cubicBezTo>
                    <a:pt x="276" y="217"/>
                    <a:pt x="287" y="181"/>
                    <a:pt x="279" y="162"/>
                  </a:cubicBezTo>
                  <a:cubicBezTo>
                    <a:pt x="278" y="155"/>
                    <a:pt x="275" y="153"/>
                    <a:pt x="276" y="146"/>
                  </a:cubicBezTo>
                  <a:cubicBezTo>
                    <a:pt x="286" y="147"/>
                    <a:pt x="285" y="150"/>
                    <a:pt x="293" y="155"/>
                  </a:cubicBezTo>
                  <a:cubicBezTo>
                    <a:pt x="299" y="152"/>
                    <a:pt x="306" y="148"/>
                    <a:pt x="311" y="144"/>
                  </a:cubicBezTo>
                  <a:cubicBezTo>
                    <a:pt x="314" y="141"/>
                    <a:pt x="320" y="135"/>
                    <a:pt x="320" y="135"/>
                  </a:cubicBezTo>
                  <a:cubicBezTo>
                    <a:pt x="317" y="121"/>
                    <a:pt x="309" y="120"/>
                    <a:pt x="299" y="110"/>
                  </a:cubicBezTo>
                  <a:cubicBezTo>
                    <a:pt x="296" y="103"/>
                    <a:pt x="292" y="98"/>
                    <a:pt x="288" y="92"/>
                  </a:cubicBezTo>
                  <a:cubicBezTo>
                    <a:pt x="286" y="83"/>
                    <a:pt x="275" y="85"/>
                    <a:pt x="266" y="84"/>
                  </a:cubicBezTo>
                  <a:cubicBezTo>
                    <a:pt x="261" y="78"/>
                    <a:pt x="256" y="66"/>
                    <a:pt x="248" y="63"/>
                  </a:cubicBezTo>
                  <a:cubicBezTo>
                    <a:pt x="243" y="61"/>
                    <a:pt x="233" y="60"/>
                    <a:pt x="233" y="60"/>
                  </a:cubicBezTo>
                  <a:cubicBezTo>
                    <a:pt x="222" y="53"/>
                    <a:pt x="221" y="43"/>
                    <a:pt x="207" y="41"/>
                  </a:cubicBezTo>
                  <a:cubicBezTo>
                    <a:pt x="192" y="34"/>
                    <a:pt x="195" y="23"/>
                    <a:pt x="200" y="9"/>
                  </a:cubicBezTo>
                  <a:close/>
                </a:path>
              </a:pathLst>
            </a:cu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s-CO" u="sng">
                <a:solidFill>
                  <a:srgbClr val="000000"/>
                </a:solidFill>
                <a:latin typeface="Helvetica"/>
              </a:endParaRPr>
            </a:p>
          </p:txBody>
        </p:sp>
        <p:sp>
          <p:nvSpPr>
            <p:cNvPr id="15" name="Freeform 61"/>
            <p:cNvSpPr>
              <a:spLocks/>
            </p:cNvSpPr>
            <p:nvPr/>
          </p:nvSpPr>
          <p:spPr bwMode="auto">
            <a:xfrm>
              <a:off x="6353889" y="3629575"/>
              <a:ext cx="207218" cy="166717"/>
            </a:xfrm>
            <a:custGeom>
              <a:avLst/>
              <a:gdLst/>
              <a:ahLst/>
              <a:cxnLst>
                <a:cxn ang="0">
                  <a:pos x="30" y="116"/>
                </a:cxn>
                <a:cxn ang="0">
                  <a:pos x="60" y="116"/>
                </a:cxn>
                <a:cxn ang="0">
                  <a:pos x="72" y="146"/>
                </a:cxn>
                <a:cxn ang="0">
                  <a:pos x="84" y="150"/>
                </a:cxn>
                <a:cxn ang="0">
                  <a:pos x="92" y="168"/>
                </a:cxn>
                <a:cxn ang="0">
                  <a:pos x="120" y="184"/>
                </a:cxn>
                <a:cxn ang="0">
                  <a:pos x="138" y="190"/>
                </a:cxn>
                <a:cxn ang="0">
                  <a:pos x="220" y="156"/>
                </a:cxn>
                <a:cxn ang="0">
                  <a:pos x="204" y="142"/>
                </a:cxn>
                <a:cxn ang="0">
                  <a:pos x="160" y="128"/>
                </a:cxn>
                <a:cxn ang="0">
                  <a:pos x="118" y="102"/>
                </a:cxn>
                <a:cxn ang="0">
                  <a:pos x="102" y="130"/>
                </a:cxn>
                <a:cxn ang="0">
                  <a:pos x="106" y="78"/>
                </a:cxn>
                <a:cxn ang="0">
                  <a:pos x="118" y="50"/>
                </a:cxn>
                <a:cxn ang="0">
                  <a:pos x="144" y="56"/>
                </a:cxn>
                <a:cxn ang="0">
                  <a:pos x="118" y="16"/>
                </a:cxn>
                <a:cxn ang="0">
                  <a:pos x="96" y="24"/>
                </a:cxn>
                <a:cxn ang="0">
                  <a:pos x="76" y="4"/>
                </a:cxn>
                <a:cxn ang="0">
                  <a:pos x="64" y="0"/>
                </a:cxn>
                <a:cxn ang="0">
                  <a:pos x="50" y="20"/>
                </a:cxn>
                <a:cxn ang="0">
                  <a:pos x="24" y="28"/>
                </a:cxn>
                <a:cxn ang="0">
                  <a:pos x="2" y="46"/>
                </a:cxn>
                <a:cxn ang="0">
                  <a:pos x="6" y="80"/>
                </a:cxn>
                <a:cxn ang="0">
                  <a:pos x="20" y="110"/>
                </a:cxn>
                <a:cxn ang="0">
                  <a:pos x="30" y="116"/>
                </a:cxn>
              </a:cxnLst>
              <a:rect l="0" t="0" r="r" b="b"/>
              <a:pathLst>
                <a:path w="254" h="211">
                  <a:moveTo>
                    <a:pt x="30" y="116"/>
                  </a:moveTo>
                  <a:cubicBezTo>
                    <a:pt x="39" y="115"/>
                    <a:pt x="51" y="112"/>
                    <a:pt x="60" y="116"/>
                  </a:cubicBezTo>
                  <a:cubicBezTo>
                    <a:pt x="67" y="119"/>
                    <a:pt x="66" y="144"/>
                    <a:pt x="72" y="146"/>
                  </a:cubicBezTo>
                  <a:cubicBezTo>
                    <a:pt x="76" y="147"/>
                    <a:pt x="84" y="150"/>
                    <a:pt x="84" y="150"/>
                  </a:cubicBezTo>
                  <a:cubicBezTo>
                    <a:pt x="99" y="145"/>
                    <a:pt x="95" y="159"/>
                    <a:pt x="92" y="168"/>
                  </a:cubicBezTo>
                  <a:cubicBezTo>
                    <a:pt x="108" y="172"/>
                    <a:pt x="114" y="166"/>
                    <a:pt x="120" y="184"/>
                  </a:cubicBezTo>
                  <a:cubicBezTo>
                    <a:pt x="122" y="190"/>
                    <a:pt x="138" y="190"/>
                    <a:pt x="138" y="190"/>
                  </a:cubicBezTo>
                  <a:cubicBezTo>
                    <a:pt x="254" y="184"/>
                    <a:pt x="202" y="211"/>
                    <a:pt x="220" y="156"/>
                  </a:cubicBezTo>
                  <a:cubicBezTo>
                    <a:pt x="216" y="150"/>
                    <a:pt x="204" y="142"/>
                    <a:pt x="204" y="142"/>
                  </a:cubicBezTo>
                  <a:cubicBezTo>
                    <a:pt x="194" y="126"/>
                    <a:pt x="178" y="129"/>
                    <a:pt x="160" y="128"/>
                  </a:cubicBezTo>
                  <a:cubicBezTo>
                    <a:pt x="150" y="113"/>
                    <a:pt x="134" y="107"/>
                    <a:pt x="118" y="102"/>
                  </a:cubicBezTo>
                  <a:cubicBezTo>
                    <a:pt x="115" y="112"/>
                    <a:pt x="111" y="124"/>
                    <a:pt x="102" y="130"/>
                  </a:cubicBezTo>
                  <a:cubicBezTo>
                    <a:pt x="88" y="109"/>
                    <a:pt x="99" y="99"/>
                    <a:pt x="106" y="78"/>
                  </a:cubicBezTo>
                  <a:cubicBezTo>
                    <a:pt x="107" y="65"/>
                    <a:pt x="102" y="46"/>
                    <a:pt x="118" y="50"/>
                  </a:cubicBezTo>
                  <a:cubicBezTo>
                    <a:pt x="129" y="57"/>
                    <a:pt x="131" y="58"/>
                    <a:pt x="144" y="56"/>
                  </a:cubicBezTo>
                  <a:cubicBezTo>
                    <a:pt x="152" y="33"/>
                    <a:pt x="137" y="22"/>
                    <a:pt x="118" y="16"/>
                  </a:cubicBezTo>
                  <a:cubicBezTo>
                    <a:pt x="109" y="22"/>
                    <a:pt x="107" y="27"/>
                    <a:pt x="96" y="24"/>
                  </a:cubicBezTo>
                  <a:cubicBezTo>
                    <a:pt x="94" y="10"/>
                    <a:pt x="88" y="9"/>
                    <a:pt x="76" y="4"/>
                  </a:cubicBezTo>
                  <a:cubicBezTo>
                    <a:pt x="72" y="2"/>
                    <a:pt x="64" y="0"/>
                    <a:pt x="64" y="0"/>
                  </a:cubicBezTo>
                  <a:cubicBezTo>
                    <a:pt x="53" y="4"/>
                    <a:pt x="57" y="13"/>
                    <a:pt x="50" y="20"/>
                  </a:cubicBezTo>
                  <a:cubicBezTo>
                    <a:pt x="43" y="27"/>
                    <a:pt x="33" y="27"/>
                    <a:pt x="24" y="28"/>
                  </a:cubicBezTo>
                  <a:cubicBezTo>
                    <a:pt x="14" y="31"/>
                    <a:pt x="8" y="37"/>
                    <a:pt x="2" y="46"/>
                  </a:cubicBezTo>
                  <a:cubicBezTo>
                    <a:pt x="0" y="59"/>
                    <a:pt x="0" y="68"/>
                    <a:pt x="6" y="80"/>
                  </a:cubicBezTo>
                  <a:cubicBezTo>
                    <a:pt x="8" y="92"/>
                    <a:pt x="10" y="103"/>
                    <a:pt x="20" y="110"/>
                  </a:cubicBezTo>
                  <a:cubicBezTo>
                    <a:pt x="22" y="115"/>
                    <a:pt x="24" y="122"/>
                    <a:pt x="30" y="116"/>
                  </a:cubicBezTo>
                  <a:close/>
                </a:path>
              </a:pathLst>
            </a:cu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s-CO" u="sng">
                <a:solidFill>
                  <a:srgbClr val="000000"/>
                </a:solidFill>
                <a:latin typeface="Helvetica"/>
              </a:endParaRPr>
            </a:p>
          </p:txBody>
        </p:sp>
        <p:sp>
          <p:nvSpPr>
            <p:cNvPr id="16" name="Freeform 62"/>
            <p:cNvSpPr>
              <a:spLocks/>
            </p:cNvSpPr>
            <p:nvPr/>
          </p:nvSpPr>
          <p:spPr bwMode="auto">
            <a:xfrm>
              <a:off x="6430569" y="3776456"/>
              <a:ext cx="98588" cy="119856"/>
            </a:xfrm>
            <a:custGeom>
              <a:avLst/>
              <a:gdLst/>
              <a:ahLst/>
              <a:cxnLst>
                <a:cxn ang="0">
                  <a:pos x="44" y="11"/>
                </a:cxn>
                <a:cxn ang="0">
                  <a:pos x="34" y="31"/>
                </a:cxn>
                <a:cxn ang="0">
                  <a:pos x="12" y="23"/>
                </a:cxn>
                <a:cxn ang="0">
                  <a:pos x="18" y="75"/>
                </a:cxn>
                <a:cxn ang="0">
                  <a:pos x="30" y="127"/>
                </a:cxn>
                <a:cxn ang="0">
                  <a:pos x="38" y="153"/>
                </a:cxn>
                <a:cxn ang="0">
                  <a:pos x="62" y="91"/>
                </a:cxn>
                <a:cxn ang="0">
                  <a:pos x="82" y="69"/>
                </a:cxn>
                <a:cxn ang="0">
                  <a:pos x="110" y="41"/>
                </a:cxn>
                <a:cxn ang="0">
                  <a:pos x="118" y="15"/>
                </a:cxn>
                <a:cxn ang="0">
                  <a:pos x="44" y="11"/>
                </a:cxn>
              </a:cxnLst>
              <a:rect l="0" t="0" r="r" b="b"/>
              <a:pathLst>
                <a:path w="118" h="153">
                  <a:moveTo>
                    <a:pt x="44" y="11"/>
                  </a:moveTo>
                  <a:cubicBezTo>
                    <a:pt x="42" y="21"/>
                    <a:pt x="44" y="28"/>
                    <a:pt x="34" y="31"/>
                  </a:cubicBezTo>
                  <a:cubicBezTo>
                    <a:pt x="22" y="27"/>
                    <a:pt x="27" y="20"/>
                    <a:pt x="12" y="23"/>
                  </a:cubicBezTo>
                  <a:cubicBezTo>
                    <a:pt x="8" y="38"/>
                    <a:pt x="0" y="69"/>
                    <a:pt x="18" y="75"/>
                  </a:cubicBezTo>
                  <a:cubicBezTo>
                    <a:pt x="24" y="93"/>
                    <a:pt x="19" y="112"/>
                    <a:pt x="30" y="127"/>
                  </a:cubicBezTo>
                  <a:cubicBezTo>
                    <a:pt x="33" y="136"/>
                    <a:pt x="35" y="144"/>
                    <a:pt x="38" y="153"/>
                  </a:cubicBezTo>
                  <a:cubicBezTo>
                    <a:pt x="58" y="146"/>
                    <a:pt x="51" y="108"/>
                    <a:pt x="62" y="91"/>
                  </a:cubicBezTo>
                  <a:cubicBezTo>
                    <a:pt x="68" y="82"/>
                    <a:pt x="76" y="78"/>
                    <a:pt x="82" y="69"/>
                  </a:cubicBezTo>
                  <a:cubicBezTo>
                    <a:pt x="87" y="45"/>
                    <a:pt x="93" y="53"/>
                    <a:pt x="110" y="41"/>
                  </a:cubicBezTo>
                  <a:cubicBezTo>
                    <a:pt x="116" y="32"/>
                    <a:pt x="116" y="27"/>
                    <a:pt x="118" y="15"/>
                  </a:cubicBezTo>
                  <a:cubicBezTo>
                    <a:pt x="113" y="0"/>
                    <a:pt x="61" y="11"/>
                    <a:pt x="44" y="11"/>
                  </a:cubicBezTo>
                  <a:close/>
                </a:path>
              </a:pathLst>
            </a:cu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s-CO" u="sng">
                <a:solidFill>
                  <a:srgbClr val="000000"/>
                </a:solidFill>
                <a:latin typeface="Helvetica"/>
              </a:endParaRPr>
            </a:p>
          </p:txBody>
        </p:sp>
        <p:sp>
          <p:nvSpPr>
            <p:cNvPr id="17" name="Freeform 56"/>
            <p:cNvSpPr>
              <a:spLocks/>
            </p:cNvSpPr>
            <p:nvPr/>
          </p:nvSpPr>
          <p:spPr bwMode="auto">
            <a:xfrm>
              <a:off x="7211058" y="4287422"/>
              <a:ext cx="575097" cy="616403"/>
            </a:xfrm>
            <a:custGeom>
              <a:avLst/>
              <a:gdLst/>
              <a:ahLst/>
              <a:cxnLst>
                <a:cxn ang="0">
                  <a:pos x="496" y="58"/>
                </a:cxn>
                <a:cxn ang="0">
                  <a:pos x="440" y="12"/>
                </a:cxn>
                <a:cxn ang="0">
                  <a:pos x="384" y="22"/>
                </a:cxn>
                <a:cxn ang="0">
                  <a:pos x="322" y="36"/>
                </a:cxn>
                <a:cxn ang="0">
                  <a:pos x="202" y="66"/>
                </a:cxn>
                <a:cxn ang="0">
                  <a:pos x="178" y="90"/>
                </a:cxn>
                <a:cxn ang="0">
                  <a:pos x="130" y="114"/>
                </a:cxn>
                <a:cxn ang="0">
                  <a:pos x="106" y="178"/>
                </a:cxn>
                <a:cxn ang="0">
                  <a:pos x="92" y="236"/>
                </a:cxn>
                <a:cxn ang="0">
                  <a:pos x="38" y="280"/>
                </a:cxn>
                <a:cxn ang="0">
                  <a:pos x="14" y="310"/>
                </a:cxn>
                <a:cxn ang="0">
                  <a:pos x="16" y="386"/>
                </a:cxn>
                <a:cxn ang="0">
                  <a:pos x="58" y="416"/>
                </a:cxn>
                <a:cxn ang="0">
                  <a:pos x="96" y="446"/>
                </a:cxn>
                <a:cxn ang="0">
                  <a:pos x="132" y="454"/>
                </a:cxn>
                <a:cxn ang="0">
                  <a:pos x="198" y="470"/>
                </a:cxn>
                <a:cxn ang="0">
                  <a:pos x="252" y="496"/>
                </a:cxn>
                <a:cxn ang="0">
                  <a:pos x="266" y="560"/>
                </a:cxn>
                <a:cxn ang="0">
                  <a:pos x="298" y="558"/>
                </a:cxn>
                <a:cxn ang="0">
                  <a:pos x="340" y="582"/>
                </a:cxn>
                <a:cxn ang="0">
                  <a:pos x="376" y="598"/>
                </a:cxn>
                <a:cxn ang="0">
                  <a:pos x="420" y="588"/>
                </a:cxn>
                <a:cxn ang="0">
                  <a:pos x="428" y="580"/>
                </a:cxn>
                <a:cxn ang="0">
                  <a:pos x="412" y="656"/>
                </a:cxn>
                <a:cxn ang="0">
                  <a:pos x="426" y="734"/>
                </a:cxn>
                <a:cxn ang="0">
                  <a:pos x="444" y="732"/>
                </a:cxn>
                <a:cxn ang="0">
                  <a:pos x="462" y="714"/>
                </a:cxn>
                <a:cxn ang="0">
                  <a:pos x="492" y="740"/>
                </a:cxn>
                <a:cxn ang="0">
                  <a:pos x="518" y="734"/>
                </a:cxn>
                <a:cxn ang="0">
                  <a:pos x="564" y="750"/>
                </a:cxn>
                <a:cxn ang="0">
                  <a:pos x="608" y="766"/>
                </a:cxn>
                <a:cxn ang="0">
                  <a:pos x="600" y="706"/>
                </a:cxn>
                <a:cxn ang="0">
                  <a:pos x="570" y="656"/>
                </a:cxn>
                <a:cxn ang="0">
                  <a:pos x="568" y="592"/>
                </a:cxn>
                <a:cxn ang="0">
                  <a:pos x="496" y="558"/>
                </a:cxn>
                <a:cxn ang="0">
                  <a:pos x="484" y="548"/>
                </a:cxn>
                <a:cxn ang="0">
                  <a:pos x="470" y="396"/>
                </a:cxn>
                <a:cxn ang="0">
                  <a:pos x="556" y="340"/>
                </a:cxn>
                <a:cxn ang="0">
                  <a:pos x="600" y="324"/>
                </a:cxn>
                <a:cxn ang="0">
                  <a:pos x="638" y="346"/>
                </a:cxn>
                <a:cxn ang="0">
                  <a:pos x="662" y="354"/>
                </a:cxn>
                <a:cxn ang="0">
                  <a:pos x="682" y="312"/>
                </a:cxn>
                <a:cxn ang="0">
                  <a:pos x="656" y="222"/>
                </a:cxn>
                <a:cxn ang="0">
                  <a:pos x="596" y="222"/>
                </a:cxn>
                <a:cxn ang="0">
                  <a:pos x="522" y="222"/>
                </a:cxn>
              </a:cxnLst>
              <a:rect l="0" t="0" r="r" b="b"/>
              <a:pathLst>
                <a:path w="696" h="781">
                  <a:moveTo>
                    <a:pt x="522" y="94"/>
                  </a:moveTo>
                  <a:cubicBezTo>
                    <a:pt x="521" y="94"/>
                    <a:pt x="508" y="65"/>
                    <a:pt x="496" y="58"/>
                  </a:cubicBezTo>
                  <a:cubicBezTo>
                    <a:pt x="484" y="51"/>
                    <a:pt x="461" y="60"/>
                    <a:pt x="452" y="52"/>
                  </a:cubicBezTo>
                  <a:cubicBezTo>
                    <a:pt x="443" y="44"/>
                    <a:pt x="446" y="20"/>
                    <a:pt x="440" y="12"/>
                  </a:cubicBezTo>
                  <a:cubicBezTo>
                    <a:pt x="434" y="4"/>
                    <a:pt x="427" y="0"/>
                    <a:pt x="418" y="2"/>
                  </a:cubicBezTo>
                  <a:cubicBezTo>
                    <a:pt x="403" y="6"/>
                    <a:pt x="398" y="18"/>
                    <a:pt x="384" y="22"/>
                  </a:cubicBezTo>
                  <a:cubicBezTo>
                    <a:pt x="372" y="20"/>
                    <a:pt x="361" y="17"/>
                    <a:pt x="354" y="28"/>
                  </a:cubicBezTo>
                  <a:cubicBezTo>
                    <a:pt x="325" y="24"/>
                    <a:pt x="341" y="30"/>
                    <a:pt x="322" y="36"/>
                  </a:cubicBezTo>
                  <a:cubicBezTo>
                    <a:pt x="298" y="34"/>
                    <a:pt x="278" y="33"/>
                    <a:pt x="254" y="36"/>
                  </a:cubicBezTo>
                  <a:cubicBezTo>
                    <a:pt x="242" y="55"/>
                    <a:pt x="223" y="61"/>
                    <a:pt x="202" y="66"/>
                  </a:cubicBezTo>
                  <a:cubicBezTo>
                    <a:pt x="198" y="73"/>
                    <a:pt x="198" y="82"/>
                    <a:pt x="190" y="86"/>
                  </a:cubicBezTo>
                  <a:cubicBezTo>
                    <a:pt x="186" y="88"/>
                    <a:pt x="178" y="90"/>
                    <a:pt x="178" y="90"/>
                  </a:cubicBezTo>
                  <a:cubicBezTo>
                    <a:pt x="162" y="88"/>
                    <a:pt x="157" y="86"/>
                    <a:pt x="144" y="82"/>
                  </a:cubicBezTo>
                  <a:cubicBezTo>
                    <a:pt x="135" y="91"/>
                    <a:pt x="136" y="103"/>
                    <a:pt x="130" y="114"/>
                  </a:cubicBezTo>
                  <a:cubicBezTo>
                    <a:pt x="127" y="119"/>
                    <a:pt x="122" y="130"/>
                    <a:pt x="122" y="130"/>
                  </a:cubicBezTo>
                  <a:cubicBezTo>
                    <a:pt x="120" y="156"/>
                    <a:pt x="113" y="156"/>
                    <a:pt x="106" y="178"/>
                  </a:cubicBezTo>
                  <a:cubicBezTo>
                    <a:pt x="103" y="209"/>
                    <a:pt x="103" y="196"/>
                    <a:pt x="112" y="222"/>
                  </a:cubicBezTo>
                  <a:cubicBezTo>
                    <a:pt x="102" y="237"/>
                    <a:pt x="109" y="233"/>
                    <a:pt x="92" y="236"/>
                  </a:cubicBezTo>
                  <a:cubicBezTo>
                    <a:pt x="84" y="266"/>
                    <a:pt x="77" y="257"/>
                    <a:pt x="50" y="266"/>
                  </a:cubicBezTo>
                  <a:cubicBezTo>
                    <a:pt x="46" y="271"/>
                    <a:pt x="41" y="275"/>
                    <a:pt x="38" y="280"/>
                  </a:cubicBezTo>
                  <a:cubicBezTo>
                    <a:pt x="35" y="285"/>
                    <a:pt x="38" y="293"/>
                    <a:pt x="34" y="298"/>
                  </a:cubicBezTo>
                  <a:cubicBezTo>
                    <a:pt x="29" y="304"/>
                    <a:pt x="14" y="310"/>
                    <a:pt x="14" y="310"/>
                  </a:cubicBezTo>
                  <a:cubicBezTo>
                    <a:pt x="10" y="322"/>
                    <a:pt x="7" y="324"/>
                    <a:pt x="0" y="334"/>
                  </a:cubicBezTo>
                  <a:cubicBezTo>
                    <a:pt x="1" y="338"/>
                    <a:pt x="15" y="385"/>
                    <a:pt x="16" y="386"/>
                  </a:cubicBezTo>
                  <a:cubicBezTo>
                    <a:pt x="19" y="389"/>
                    <a:pt x="24" y="387"/>
                    <a:pt x="28" y="388"/>
                  </a:cubicBezTo>
                  <a:cubicBezTo>
                    <a:pt x="38" y="408"/>
                    <a:pt x="34" y="410"/>
                    <a:pt x="58" y="416"/>
                  </a:cubicBezTo>
                  <a:cubicBezTo>
                    <a:pt x="74" y="412"/>
                    <a:pt x="68" y="425"/>
                    <a:pt x="78" y="434"/>
                  </a:cubicBezTo>
                  <a:cubicBezTo>
                    <a:pt x="83" y="439"/>
                    <a:pt x="96" y="446"/>
                    <a:pt x="96" y="446"/>
                  </a:cubicBezTo>
                  <a:cubicBezTo>
                    <a:pt x="105" y="444"/>
                    <a:pt x="110" y="442"/>
                    <a:pt x="120" y="446"/>
                  </a:cubicBezTo>
                  <a:cubicBezTo>
                    <a:pt x="124" y="448"/>
                    <a:pt x="132" y="454"/>
                    <a:pt x="132" y="454"/>
                  </a:cubicBezTo>
                  <a:cubicBezTo>
                    <a:pt x="139" y="452"/>
                    <a:pt x="145" y="450"/>
                    <a:pt x="152" y="448"/>
                  </a:cubicBezTo>
                  <a:cubicBezTo>
                    <a:pt x="165" y="474"/>
                    <a:pt x="159" y="468"/>
                    <a:pt x="198" y="470"/>
                  </a:cubicBezTo>
                  <a:cubicBezTo>
                    <a:pt x="208" y="477"/>
                    <a:pt x="204" y="487"/>
                    <a:pt x="214" y="490"/>
                  </a:cubicBezTo>
                  <a:cubicBezTo>
                    <a:pt x="228" y="487"/>
                    <a:pt x="241" y="485"/>
                    <a:pt x="252" y="496"/>
                  </a:cubicBezTo>
                  <a:cubicBezTo>
                    <a:pt x="256" y="507"/>
                    <a:pt x="256" y="518"/>
                    <a:pt x="262" y="528"/>
                  </a:cubicBezTo>
                  <a:cubicBezTo>
                    <a:pt x="263" y="539"/>
                    <a:pt x="263" y="550"/>
                    <a:pt x="266" y="560"/>
                  </a:cubicBezTo>
                  <a:cubicBezTo>
                    <a:pt x="268" y="567"/>
                    <a:pt x="276" y="578"/>
                    <a:pt x="276" y="578"/>
                  </a:cubicBezTo>
                  <a:cubicBezTo>
                    <a:pt x="284" y="573"/>
                    <a:pt x="291" y="565"/>
                    <a:pt x="298" y="558"/>
                  </a:cubicBezTo>
                  <a:cubicBezTo>
                    <a:pt x="309" y="562"/>
                    <a:pt x="310" y="566"/>
                    <a:pt x="318" y="574"/>
                  </a:cubicBezTo>
                  <a:cubicBezTo>
                    <a:pt x="323" y="588"/>
                    <a:pt x="328" y="585"/>
                    <a:pt x="340" y="582"/>
                  </a:cubicBezTo>
                  <a:cubicBezTo>
                    <a:pt x="362" y="560"/>
                    <a:pt x="354" y="593"/>
                    <a:pt x="360" y="596"/>
                  </a:cubicBezTo>
                  <a:cubicBezTo>
                    <a:pt x="365" y="599"/>
                    <a:pt x="371" y="597"/>
                    <a:pt x="376" y="598"/>
                  </a:cubicBezTo>
                  <a:cubicBezTo>
                    <a:pt x="386" y="595"/>
                    <a:pt x="391" y="589"/>
                    <a:pt x="400" y="584"/>
                  </a:cubicBezTo>
                  <a:cubicBezTo>
                    <a:pt x="407" y="585"/>
                    <a:pt x="414" y="591"/>
                    <a:pt x="420" y="588"/>
                  </a:cubicBezTo>
                  <a:cubicBezTo>
                    <a:pt x="422" y="587"/>
                    <a:pt x="421" y="583"/>
                    <a:pt x="422" y="582"/>
                  </a:cubicBezTo>
                  <a:cubicBezTo>
                    <a:pt x="423" y="581"/>
                    <a:pt x="426" y="581"/>
                    <a:pt x="428" y="580"/>
                  </a:cubicBezTo>
                  <a:cubicBezTo>
                    <a:pt x="451" y="609"/>
                    <a:pt x="422" y="608"/>
                    <a:pt x="404" y="626"/>
                  </a:cubicBezTo>
                  <a:cubicBezTo>
                    <a:pt x="406" y="642"/>
                    <a:pt x="408" y="643"/>
                    <a:pt x="412" y="656"/>
                  </a:cubicBezTo>
                  <a:cubicBezTo>
                    <a:pt x="410" y="676"/>
                    <a:pt x="402" y="694"/>
                    <a:pt x="428" y="700"/>
                  </a:cubicBezTo>
                  <a:cubicBezTo>
                    <a:pt x="432" y="711"/>
                    <a:pt x="430" y="723"/>
                    <a:pt x="426" y="734"/>
                  </a:cubicBezTo>
                  <a:cubicBezTo>
                    <a:pt x="432" y="738"/>
                    <a:pt x="440" y="744"/>
                    <a:pt x="440" y="744"/>
                  </a:cubicBezTo>
                  <a:cubicBezTo>
                    <a:pt x="443" y="741"/>
                    <a:pt x="443" y="736"/>
                    <a:pt x="444" y="732"/>
                  </a:cubicBezTo>
                  <a:cubicBezTo>
                    <a:pt x="445" y="730"/>
                    <a:pt x="445" y="727"/>
                    <a:pt x="446" y="726"/>
                  </a:cubicBezTo>
                  <a:cubicBezTo>
                    <a:pt x="455" y="717"/>
                    <a:pt x="450" y="721"/>
                    <a:pt x="462" y="714"/>
                  </a:cubicBezTo>
                  <a:cubicBezTo>
                    <a:pt x="475" y="715"/>
                    <a:pt x="489" y="721"/>
                    <a:pt x="502" y="718"/>
                  </a:cubicBezTo>
                  <a:cubicBezTo>
                    <a:pt x="524" y="725"/>
                    <a:pt x="504" y="738"/>
                    <a:pt x="492" y="740"/>
                  </a:cubicBezTo>
                  <a:cubicBezTo>
                    <a:pt x="489" y="750"/>
                    <a:pt x="496" y="747"/>
                    <a:pt x="504" y="750"/>
                  </a:cubicBezTo>
                  <a:cubicBezTo>
                    <a:pt x="511" y="745"/>
                    <a:pt x="512" y="740"/>
                    <a:pt x="518" y="734"/>
                  </a:cubicBezTo>
                  <a:cubicBezTo>
                    <a:pt x="531" y="738"/>
                    <a:pt x="535" y="741"/>
                    <a:pt x="548" y="738"/>
                  </a:cubicBezTo>
                  <a:cubicBezTo>
                    <a:pt x="557" y="744"/>
                    <a:pt x="553" y="747"/>
                    <a:pt x="564" y="750"/>
                  </a:cubicBezTo>
                  <a:cubicBezTo>
                    <a:pt x="566" y="776"/>
                    <a:pt x="565" y="781"/>
                    <a:pt x="582" y="764"/>
                  </a:cubicBezTo>
                  <a:cubicBezTo>
                    <a:pt x="594" y="766"/>
                    <a:pt x="602" y="775"/>
                    <a:pt x="608" y="766"/>
                  </a:cubicBezTo>
                  <a:cubicBezTo>
                    <a:pt x="610" y="756"/>
                    <a:pt x="612" y="746"/>
                    <a:pt x="614" y="736"/>
                  </a:cubicBezTo>
                  <a:cubicBezTo>
                    <a:pt x="612" y="724"/>
                    <a:pt x="604" y="718"/>
                    <a:pt x="600" y="706"/>
                  </a:cubicBezTo>
                  <a:cubicBezTo>
                    <a:pt x="603" y="684"/>
                    <a:pt x="606" y="682"/>
                    <a:pt x="584" y="676"/>
                  </a:cubicBezTo>
                  <a:cubicBezTo>
                    <a:pt x="578" y="670"/>
                    <a:pt x="574" y="664"/>
                    <a:pt x="570" y="656"/>
                  </a:cubicBezTo>
                  <a:cubicBezTo>
                    <a:pt x="573" y="648"/>
                    <a:pt x="578" y="647"/>
                    <a:pt x="582" y="640"/>
                  </a:cubicBezTo>
                  <a:cubicBezTo>
                    <a:pt x="581" y="624"/>
                    <a:pt x="580" y="604"/>
                    <a:pt x="568" y="592"/>
                  </a:cubicBezTo>
                  <a:cubicBezTo>
                    <a:pt x="556" y="594"/>
                    <a:pt x="549" y="593"/>
                    <a:pt x="538" y="590"/>
                  </a:cubicBezTo>
                  <a:cubicBezTo>
                    <a:pt x="532" y="581"/>
                    <a:pt x="507" y="561"/>
                    <a:pt x="496" y="558"/>
                  </a:cubicBezTo>
                  <a:cubicBezTo>
                    <a:pt x="493" y="559"/>
                    <a:pt x="491" y="563"/>
                    <a:pt x="488" y="562"/>
                  </a:cubicBezTo>
                  <a:cubicBezTo>
                    <a:pt x="483" y="560"/>
                    <a:pt x="486" y="552"/>
                    <a:pt x="484" y="548"/>
                  </a:cubicBezTo>
                  <a:cubicBezTo>
                    <a:pt x="480" y="539"/>
                    <a:pt x="476" y="535"/>
                    <a:pt x="468" y="530"/>
                  </a:cubicBezTo>
                  <a:cubicBezTo>
                    <a:pt x="469" y="485"/>
                    <a:pt x="469" y="441"/>
                    <a:pt x="470" y="396"/>
                  </a:cubicBezTo>
                  <a:cubicBezTo>
                    <a:pt x="471" y="357"/>
                    <a:pt x="487" y="364"/>
                    <a:pt x="518" y="354"/>
                  </a:cubicBezTo>
                  <a:cubicBezTo>
                    <a:pt x="537" y="357"/>
                    <a:pt x="545" y="355"/>
                    <a:pt x="556" y="340"/>
                  </a:cubicBezTo>
                  <a:cubicBezTo>
                    <a:pt x="558" y="341"/>
                    <a:pt x="572" y="344"/>
                    <a:pt x="574" y="344"/>
                  </a:cubicBezTo>
                  <a:cubicBezTo>
                    <a:pt x="585" y="343"/>
                    <a:pt x="589" y="327"/>
                    <a:pt x="600" y="324"/>
                  </a:cubicBezTo>
                  <a:cubicBezTo>
                    <a:pt x="613" y="333"/>
                    <a:pt x="612" y="349"/>
                    <a:pt x="632" y="354"/>
                  </a:cubicBezTo>
                  <a:cubicBezTo>
                    <a:pt x="634" y="351"/>
                    <a:pt x="635" y="347"/>
                    <a:pt x="638" y="346"/>
                  </a:cubicBezTo>
                  <a:cubicBezTo>
                    <a:pt x="644" y="345"/>
                    <a:pt x="650" y="350"/>
                    <a:pt x="656" y="352"/>
                  </a:cubicBezTo>
                  <a:cubicBezTo>
                    <a:pt x="658" y="353"/>
                    <a:pt x="662" y="354"/>
                    <a:pt x="662" y="354"/>
                  </a:cubicBezTo>
                  <a:cubicBezTo>
                    <a:pt x="672" y="351"/>
                    <a:pt x="682" y="346"/>
                    <a:pt x="692" y="342"/>
                  </a:cubicBezTo>
                  <a:cubicBezTo>
                    <a:pt x="696" y="329"/>
                    <a:pt x="689" y="322"/>
                    <a:pt x="682" y="312"/>
                  </a:cubicBezTo>
                  <a:cubicBezTo>
                    <a:pt x="685" y="269"/>
                    <a:pt x="688" y="281"/>
                    <a:pt x="670" y="254"/>
                  </a:cubicBezTo>
                  <a:cubicBezTo>
                    <a:pt x="668" y="237"/>
                    <a:pt x="670" y="231"/>
                    <a:pt x="656" y="222"/>
                  </a:cubicBezTo>
                  <a:cubicBezTo>
                    <a:pt x="642" y="225"/>
                    <a:pt x="628" y="226"/>
                    <a:pt x="614" y="228"/>
                  </a:cubicBezTo>
                  <a:cubicBezTo>
                    <a:pt x="610" y="241"/>
                    <a:pt x="601" y="228"/>
                    <a:pt x="596" y="222"/>
                  </a:cubicBezTo>
                  <a:cubicBezTo>
                    <a:pt x="585" y="225"/>
                    <a:pt x="576" y="223"/>
                    <a:pt x="566" y="220"/>
                  </a:cubicBezTo>
                  <a:cubicBezTo>
                    <a:pt x="546" y="222"/>
                    <a:pt x="543" y="224"/>
                    <a:pt x="522" y="222"/>
                  </a:cubicBezTo>
                  <a:cubicBezTo>
                    <a:pt x="495" y="177"/>
                    <a:pt x="547" y="109"/>
                    <a:pt x="498" y="60"/>
                  </a:cubicBezTo>
                </a:path>
              </a:pathLst>
            </a:cu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s-CO" u="sng">
                <a:solidFill>
                  <a:srgbClr val="000000"/>
                </a:solidFill>
                <a:latin typeface="Helvetica"/>
              </a:endParaRPr>
            </a:p>
          </p:txBody>
        </p:sp>
        <p:grpSp>
          <p:nvGrpSpPr>
            <p:cNvPr id="18" name="78 Grupo"/>
            <p:cNvGrpSpPr/>
            <p:nvPr/>
          </p:nvGrpSpPr>
          <p:grpSpPr>
            <a:xfrm>
              <a:off x="5796136" y="4042433"/>
              <a:ext cx="1936161" cy="1435434"/>
              <a:chOff x="4706938" y="4069001"/>
              <a:chExt cx="3367087" cy="2528649"/>
            </a:xfrm>
            <a:solidFill>
              <a:srgbClr val="FFFFFF"/>
            </a:solidFill>
          </p:grpSpPr>
          <p:sp>
            <p:nvSpPr>
              <p:cNvPr id="39" name="Freeform 66"/>
              <p:cNvSpPr>
                <a:spLocks/>
              </p:cNvSpPr>
              <p:nvPr/>
            </p:nvSpPr>
            <p:spPr bwMode="auto">
              <a:xfrm>
                <a:off x="5067300" y="4069001"/>
                <a:ext cx="773113" cy="811213"/>
              </a:xfrm>
              <a:custGeom>
                <a:avLst/>
                <a:gdLst/>
                <a:ahLst/>
                <a:cxnLst>
                  <a:cxn ang="0">
                    <a:pos x="114" y="5"/>
                  </a:cxn>
                  <a:cxn ang="0">
                    <a:pos x="62" y="77"/>
                  </a:cxn>
                  <a:cxn ang="0">
                    <a:pos x="40" y="129"/>
                  </a:cxn>
                  <a:cxn ang="0">
                    <a:pos x="4" y="173"/>
                  </a:cxn>
                  <a:cxn ang="0">
                    <a:pos x="28" y="215"/>
                  </a:cxn>
                  <a:cxn ang="0">
                    <a:pos x="60" y="269"/>
                  </a:cxn>
                  <a:cxn ang="0">
                    <a:pos x="116" y="287"/>
                  </a:cxn>
                  <a:cxn ang="0">
                    <a:pos x="150" y="285"/>
                  </a:cxn>
                  <a:cxn ang="0">
                    <a:pos x="162" y="323"/>
                  </a:cxn>
                  <a:cxn ang="0">
                    <a:pos x="166" y="353"/>
                  </a:cxn>
                  <a:cxn ang="0">
                    <a:pos x="168" y="411"/>
                  </a:cxn>
                  <a:cxn ang="0">
                    <a:pos x="240" y="399"/>
                  </a:cxn>
                  <a:cxn ang="0">
                    <a:pos x="276" y="429"/>
                  </a:cxn>
                  <a:cxn ang="0">
                    <a:pos x="270" y="481"/>
                  </a:cxn>
                  <a:cxn ang="0">
                    <a:pos x="326" y="473"/>
                  </a:cxn>
                  <a:cxn ang="0">
                    <a:pos x="338" y="535"/>
                  </a:cxn>
                  <a:cxn ang="0">
                    <a:pos x="370" y="567"/>
                  </a:cxn>
                  <a:cxn ang="0">
                    <a:pos x="422" y="583"/>
                  </a:cxn>
                  <a:cxn ang="0">
                    <a:pos x="466" y="555"/>
                  </a:cxn>
                  <a:cxn ang="0">
                    <a:pos x="418" y="511"/>
                  </a:cxn>
                  <a:cxn ang="0">
                    <a:pos x="438" y="451"/>
                  </a:cxn>
                  <a:cxn ang="0">
                    <a:pos x="400" y="413"/>
                  </a:cxn>
                  <a:cxn ang="0">
                    <a:pos x="340" y="347"/>
                  </a:cxn>
                  <a:cxn ang="0">
                    <a:pos x="402" y="289"/>
                  </a:cxn>
                  <a:cxn ang="0">
                    <a:pos x="420" y="231"/>
                  </a:cxn>
                  <a:cxn ang="0">
                    <a:pos x="480" y="211"/>
                  </a:cxn>
                  <a:cxn ang="0">
                    <a:pos x="504" y="227"/>
                  </a:cxn>
                  <a:cxn ang="0">
                    <a:pos x="512" y="175"/>
                  </a:cxn>
                  <a:cxn ang="0">
                    <a:pos x="498" y="87"/>
                  </a:cxn>
                  <a:cxn ang="0">
                    <a:pos x="466" y="37"/>
                  </a:cxn>
                  <a:cxn ang="0">
                    <a:pos x="380" y="11"/>
                  </a:cxn>
                  <a:cxn ang="0">
                    <a:pos x="334" y="55"/>
                  </a:cxn>
                  <a:cxn ang="0">
                    <a:pos x="276" y="85"/>
                  </a:cxn>
                  <a:cxn ang="0">
                    <a:pos x="224" y="63"/>
                  </a:cxn>
                  <a:cxn ang="0">
                    <a:pos x="158" y="41"/>
                  </a:cxn>
                  <a:cxn ang="0">
                    <a:pos x="134" y="9"/>
                  </a:cxn>
                </a:cxnLst>
                <a:rect l="0" t="0" r="r" b="b"/>
                <a:pathLst>
                  <a:path w="537" h="583">
                    <a:moveTo>
                      <a:pt x="134" y="9"/>
                    </a:moveTo>
                    <a:cubicBezTo>
                      <a:pt x="131" y="7"/>
                      <a:pt x="122" y="0"/>
                      <a:pt x="114" y="5"/>
                    </a:cubicBezTo>
                    <a:cubicBezTo>
                      <a:pt x="106" y="10"/>
                      <a:pt x="97" y="27"/>
                      <a:pt x="88" y="39"/>
                    </a:cubicBezTo>
                    <a:cubicBezTo>
                      <a:pt x="79" y="48"/>
                      <a:pt x="68" y="65"/>
                      <a:pt x="62" y="77"/>
                    </a:cubicBezTo>
                    <a:cubicBezTo>
                      <a:pt x="65" y="90"/>
                      <a:pt x="69" y="100"/>
                      <a:pt x="56" y="109"/>
                    </a:cubicBezTo>
                    <a:cubicBezTo>
                      <a:pt x="53" y="118"/>
                      <a:pt x="50" y="126"/>
                      <a:pt x="40" y="129"/>
                    </a:cubicBezTo>
                    <a:cubicBezTo>
                      <a:pt x="28" y="148"/>
                      <a:pt x="35" y="144"/>
                      <a:pt x="6" y="147"/>
                    </a:cubicBezTo>
                    <a:cubicBezTo>
                      <a:pt x="4" y="156"/>
                      <a:pt x="0" y="163"/>
                      <a:pt x="4" y="173"/>
                    </a:cubicBezTo>
                    <a:cubicBezTo>
                      <a:pt x="6" y="177"/>
                      <a:pt x="12" y="185"/>
                      <a:pt x="12" y="185"/>
                    </a:cubicBezTo>
                    <a:cubicBezTo>
                      <a:pt x="14" y="198"/>
                      <a:pt x="19" y="206"/>
                      <a:pt x="28" y="215"/>
                    </a:cubicBezTo>
                    <a:cubicBezTo>
                      <a:pt x="32" y="228"/>
                      <a:pt x="46" y="235"/>
                      <a:pt x="52" y="247"/>
                    </a:cubicBezTo>
                    <a:cubicBezTo>
                      <a:pt x="55" y="254"/>
                      <a:pt x="54" y="263"/>
                      <a:pt x="60" y="269"/>
                    </a:cubicBezTo>
                    <a:cubicBezTo>
                      <a:pt x="66" y="275"/>
                      <a:pt x="76" y="272"/>
                      <a:pt x="84" y="273"/>
                    </a:cubicBezTo>
                    <a:cubicBezTo>
                      <a:pt x="89" y="289"/>
                      <a:pt x="101" y="286"/>
                      <a:pt x="116" y="287"/>
                    </a:cubicBezTo>
                    <a:cubicBezTo>
                      <a:pt x="127" y="291"/>
                      <a:pt x="132" y="284"/>
                      <a:pt x="142" y="281"/>
                    </a:cubicBezTo>
                    <a:cubicBezTo>
                      <a:pt x="145" y="282"/>
                      <a:pt x="148" y="283"/>
                      <a:pt x="150" y="285"/>
                    </a:cubicBezTo>
                    <a:cubicBezTo>
                      <a:pt x="153" y="288"/>
                      <a:pt x="154" y="297"/>
                      <a:pt x="154" y="297"/>
                    </a:cubicBezTo>
                    <a:cubicBezTo>
                      <a:pt x="156" y="314"/>
                      <a:pt x="153" y="313"/>
                      <a:pt x="162" y="323"/>
                    </a:cubicBezTo>
                    <a:cubicBezTo>
                      <a:pt x="166" y="327"/>
                      <a:pt x="174" y="335"/>
                      <a:pt x="174" y="335"/>
                    </a:cubicBezTo>
                    <a:cubicBezTo>
                      <a:pt x="170" y="357"/>
                      <a:pt x="176" y="333"/>
                      <a:pt x="166" y="353"/>
                    </a:cubicBezTo>
                    <a:cubicBezTo>
                      <a:pt x="164" y="357"/>
                      <a:pt x="162" y="365"/>
                      <a:pt x="162" y="365"/>
                    </a:cubicBezTo>
                    <a:cubicBezTo>
                      <a:pt x="163" y="388"/>
                      <a:pt x="164" y="393"/>
                      <a:pt x="168" y="411"/>
                    </a:cubicBezTo>
                    <a:cubicBezTo>
                      <a:pt x="189" y="409"/>
                      <a:pt x="187" y="408"/>
                      <a:pt x="202" y="403"/>
                    </a:cubicBezTo>
                    <a:cubicBezTo>
                      <a:pt x="214" y="409"/>
                      <a:pt x="228" y="403"/>
                      <a:pt x="240" y="399"/>
                    </a:cubicBezTo>
                    <a:cubicBezTo>
                      <a:pt x="247" y="409"/>
                      <a:pt x="255" y="414"/>
                      <a:pt x="266" y="419"/>
                    </a:cubicBezTo>
                    <a:cubicBezTo>
                      <a:pt x="269" y="423"/>
                      <a:pt x="275" y="424"/>
                      <a:pt x="276" y="429"/>
                    </a:cubicBezTo>
                    <a:cubicBezTo>
                      <a:pt x="279" y="438"/>
                      <a:pt x="268" y="445"/>
                      <a:pt x="264" y="451"/>
                    </a:cubicBezTo>
                    <a:cubicBezTo>
                      <a:pt x="267" y="469"/>
                      <a:pt x="273" y="461"/>
                      <a:pt x="270" y="481"/>
                    </a:cubicBezTo>
                    <a:cubicBezTo>
                      <a:pt x="275" y="500"/>
                      <a:pt x="289" y="500"/>
                      <a:pt x="306" y="503"/>
                    </a:cubicBezTo>
                    <a:cubicBezTo>
                      <a:pt x="317" y="492"/>
                      <a:pt x="310" y="481"/>
                      <a:pt x="326" y="473"/>
                    </a:cubicBezTo>
                    <a:cubicBezTo>
                      <a:pt x="340" y="475"/>
                      <a:pt x="347" y="477"/>
                      <a:pt x="352" y="491"/>
                    </a:cubicBezTo>
                    <a:cubicBezTo>
                      <a:pt x="350" y="504"/>
                      <a:pt x="350" y="527"/>
                      <a:pt x="338" y="535"/>
                    </a:cubicBezTo>
                    <a:cubicBezTo>
                      <a:pt x="333" y="549"/>
                      <a:pt x="346" y="558"/>
                      <a:pt x="358" y="563"/>
                    </a:cubicBezTo>
                    <a:cubicBezTo>
                      <a:pt x="362" y="565"/>
                      <a:pt x="370" y="567"/>
                      <a:pt x="370" y="567"/>
                    </a:cubicBezTo>
                    <a:cubicBezTo>
                      <a:pt x="386" y="564"/>
                      <a:pt x="393" y="566"/>
                      <a:pt x="406" y="575"/>
                    </a:cubicBezTo>
                    <a:cubicBezTo>
                      <a:pt x="411" y="578"/>
                      <a:pt x="422" y="583"/>
                      <a:pt x="422" y="583"/>
                    </a:cubicBezTo>
                    <a:cubicBezTo>
                      <a:pt x="431" y="569"/>
                      <a:pt x="437" y="573"/>
                      <a:pt x="456" y="571"/>
                    </a:cubicBezTo>
                    <a:cubicBezTo>
                      <a:pt x="461" y="568"/>
                      <a:pt x="466" y="555"/>
                      <a:pt x="466" y="555"/>
                    </a:cubicBezTo>
                    <a:cubicBezTo>
                      <a:pt x="461" y="532"/>
                      <a:pt x="451" y="536"/>
                      <a:pt x="428" y="533"/>
                    </a:cubicBezTo>
                    <a:cubicBezTo>
                      <a:pt x="426" y="524"/>
                      <a:pt x="428" y="514"/>
                      <a:pt x="418" y="511"/>
                    </a:cubicBezTo>
                    <a:cubicBezTo>
                      <a:pt x="409" y="497"/>
                      <a:pt x="418" y="485"/>
                      <a:pt x="430" y="477"/>
                    </a:cubicBezTo>
                    <a:cubicBezTo>
                      <a:pt x="437" y="467"/>
                      <a:pt x="434" y="462"/>
                      <a:pt x="438" y="451"/>
                    </a:cubicBezTo>
                    <a:cubicBezTo>
                      <a:pt x="440" y="447"/>
                      <a:pt x="446" y="439"/>
                      <a:pt x="446" y="439"/>
                    </a:cubicBezTo>
                    <a:cubicBezTo>
                      <a:pt x="438" y="418"/>
                      <a:pt x="420" y="415"/>
                      <a:pt x="400" y="413"/>
                    </a:cubicBezTo>
                    <a:cubicBezTo>
                      <a:pt x="390" y="410"/>
                      <a:pt x="380" y="407"/>
                      <a:pt x="370" y="403"/>
                    </a:cubicBezTo>
                    <a:cubicBezTo>
                      <a:pt x="368" y="369"/>
                      <a:pt x="373" y="350"/>
                      <a:pt x="340" y="347"/>
                    </a:cubicBezTo>
                    <a:cubicBezTo>
                      <a:pt x="336" y="335"/>
                      <a:pt x="335" y="300"/>
                      <a:pt x="350" y="295"/>
                    </a:cubicBezTo>
                    <a:cubicBezTo>
                      <a:pt x="367" y="298"/>
                      <a:pt x="391" y="306"/>
                      <a:pt x="402" y="289"/>
                    </a:cubicBezTo>
                    <a:cubicBezTo>
                      <a:pt x="401" y="278"/>
                      <a:pt x="395" y="259"/>
                      <a:pt x="408" y="255"/>
                    </a:cubicBezTo>
                    <a:cubicBezTo>
                      <a:pt x="414" y="246"/>
                      <a:pt x="410" y="237"/>
                      <a:pt x="420" y="231"/>
                    </a:cubicBezTo>
                    <a:cubicBezTo>
                      <a:pt x="432" y="234"/>
                      <a:pt x="447" y="233"/>
                      <a:pt x="460" y="235"/>
                    </a:cubicBezTo>
                    <a:cubicBezTo>
                      <a:pt x="474" y="230"/>
                      <a:pt x="465" y="218"/>
                      <a:pt x="480" y="211"/>
                    </a:cubicBezTo>
                    <a:cubicBezTo>
                      <a:pt x="484" y="215"/>
                      <a:pt x="487" y="221"/>
                      <a:pt x="492" y="223"/>
                    </a:cubicBezTo>
                    <a:cubicBezTo>
                      <a:pt x="496" y="224"/>
                      <a:pt x="504" y="227"/>
                      <a:pt x="504" y="227"/>
                    </a:cubicBezTo>
                    <a:cubicBezTo>
                      <a:pt x="509" y="226"/>
                      <a:pt x="515" y="225"/>
                      <a:pt x="520" y="223"/>
                    </a:cubicBezTo>
                    <a:cubicBezTo>
                      <a:pt x="537" y="215"/>
                      <a:pt x="516" y="186"/>
                      <a:pt x="512" y="175"/>
                    </a:cubicBezTo>
                    <a:cubicBezTo>
                      <a:pt x="510" y="159"/>
                      <a:pt x="510" y="157"/>
                      <a:pt x="500" y="147"/>
                    </a:cubicBezTo>
                    <a:cubicBezTo>
                      <a:pt x="496" y="134"/>
                      <a:pt x="499" y="94"/>
                      <a:pt x="498" y="87"/>
                    </a:cubicBezTo>
                    <a:cubicBezTo>
                      <a:pt x="497" y="75"/>
                      <a:pt x="482" y="70"/>
                      <a:pt x="476" y="61"/>
                    </a:cubicBezTo>
                    <a:cubicBezTo>
                      <a:pt x="472" y="55"/>
                      <a:pt x="471" y="40"/>
                      <a:pt x="466" y="37"/>
                    </a:cubicBezTo>
                    <a:cubicBezTo>
                      <a:pt x="446" y="24"/>
                      <a:pt x="424" y="21"/>
                      <a:pt x="400" y="19"/>
                    </a:cubicBezTo>
                    <a:cubicBezTo>
                      <a:pt x="393" y="17"/>
                      <a:pt x="388" y="13"/>
                      <a:pt x="380" y="11"/>
                    </a:cubicBezTo>
                    <a:cubicBezTo>
                      <a:pt x="355" y="19"/>
                      <a:pt x="373" y="41"/>
                      <a:pt x="358" y="51"/>
                    </a:cubicBezTo>
                    <a:cubicBezTo>
                      <a:pt x="351" y="55"/>
                      <a:pt x="342" y="54"/>
                      <a:pt x="334" y="55"/>
                    </a:cubicBezTo>
                    <a:cubicBezTo>
                      <a:pt x="325" y="64"/>
                      <a:pt x="315" y="61"/>
                      <a:pt x="304" y="67"/>
                    </a:cubicBezTo>
                    <a:cubicBezTo>
                      <a:pt x="293" y="72"/>
                      <a:pt x="288" y="82"/>
                      <a:pt x="276" y="85"/>
                    </a:cubicBezTo>
                    <a:cubicBezTo>
                      <a:pt x="259" y="77"/>
                      <a:pt x="275" y="87"/>
                      <a:pt x="264" y="73"/>
                    </a:cubicBezTo>
                    <a:cubicBezTo>
                      <a:pt x="256" y="64"/>
                      <a:pt x="234" y="64"/>
                      <a:pt x="224" y="63"/>
                    </a:cubicBezTo>
                    <a:cubicBezTo>
                      <a:pt x="206" y="57"/>
                      <a:pt x="192" y="58"/>
                      <a:pt x="172" y="57"/>
                    </a:cubicBezTo>
                    <a:cubicBezTo>
                      <a:pt x="146" y="40"/>
                      <a:pt x="168" y="58"/>
                      <a:pt x="158" y="41"/>
                    </a:cubicBezTo>
                    <a:cubicBezTo>
                      <a:pt x="154" y="35"/>
                      <a:pt x="145" y="30"/>
                      <a:pt x="140" y="25"/>
                    </a:cubicBezTo>
                    <a:cubicBezTo>
                      <a:pt x="137" y="16"/>
                      <a:pt x="139" y="21"/>
                      <a:pt x="134" y="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s-CO" u="sng">
                  <a:solidFill>
                    <a:srgbClr val="000000"/>
                  </a:solidFill>
                  <a:latin typeface="Helvetica"/>
                </a:endParaRPr>
              </a:p>
            </p:txBody>
          </p:sp>
          <p:sp>
            <p:nvSpPr>
              <p:cNvPr id="40" name="Freeform 68"/>
              <p:cNvSpPr>
                <a:spLocks/>
              </p:cNvSpPr>
              <p:nvPr/>
            </p:nvSpPr>
            <p:spPr bwMode="auto">
              <a:xfrm>
                <a:off x="4706938" y="4271963"/>
                <a:ext cx="754062" cy="808037"/>
              </a:xfrm>
              <a:custGeom>
                <a:avLst/>
                <a:gdLst/>
                <a:ahLst/>
                <a:cxnLst>
                  <a:cxn ang="0">
                    <a:pos x="258" y="4"/>
                  </a:cxn>
                  <a:cxn ang="0">
                    <a:pos x="204" y="2"/>
                  </a:cxn>
                  <a:cxn ang="0">
                    <a:pos x="182" y="6"/>
                  </a:cxn>
                  <a:cxn ang="0">
                    <a:pos x="146" y="10"/>
                  </a:cxn>
                  <a:cxn ang="0">
                    <a:pos x="146" y="28"/>
                  </a:cxn>
                  <a:cxn ang="0">
                    <a:pos x="126" y="46"/>
                  </a:cxn>
                  <a:cxn ang="0">
                    <a:pos x="106" y="56"/>
                  </a:cxn>
                  <a:cxn ang="0">
                    <a:pos x="86" y="102"/>
                  </a:cxn>
                  <a:cxn ang="0">
                    <a:pos x="88" y="144"/>
                  </a:cxn>
                  <a:cxn ang="0">
                    <a:pos x="102" y="188"/>
                  </a:cxn>
                  <a:cxn ang="0">
                    <a:pos x="108" y="206"/>
                  </a:cxn>
                  <a:cxn ang="0">
                    <a:pos x="70" y="220"/>
                  </a:cxn>
                  <a:cxn ang="0">
                    <a:pos x="36" y="224"/>
                  </a:cxn>
                  <a:cxn ang="0">
                    <a:pos x="12" y="236"/>
                  </a:cxn>
                  <a:cxn ang="0">
                    <a:pos x="0" y="272"/>
                  </a:cxn>
                  <a:cxn ang="0">
                    <a:pos x="40" y="306"/>
                  </a:cxn>
                  <a:cxn ang="0">
                    <a:pos x="72" y="334"/>
                  </a:cxn>
                  <a:cxn ang="0">
                    <a:pos x="84" y="346"/>
                  </a:cxn>
                  <a:cxn ang="0">
                    <a:pos x="146" y="376"/>
                  </a:cxn>
                  <a:cxn ang="0">
                    <a:pos x="164" y="404"/>
                  </a:cxn>
                  <a:cxn ang="0">
                    <a:pos x="184" y="410"/>
                  </a:cxn>
                  <a:cxn ang="0">
                    <a:pos x="218" y="438"/>
                  </a:cxn>
                  <a:cxn ang="0">
                    <a:pos x="234" y="452"/>
                  </a:cxn>
                  <a:cxn ang="0">
                    <a:pos x="280" y="472"/>
                  </a:cxn>
                  <a:cxn ang="0">
                    <a:pos x="308" y="470"/>
                  </a:cxn>
                  <a:cxn ang="0">
                    <a:pos x="342" y="478"/>
                  </a:cxn>
                  <a:cxn ang="0">
                    <a:pos x="336" y="490"/>
                  </a:cxn>
                  <a:cxn ang="0">
                    <a:pos x="358" y="506"/>
                  </a:cxn>
                  <a:cxn ang="0">
                    <a:pos x="390" y="562"/>
                  </a:cxn>
                  <a:cxn ang="0">
                    <a:pos x="398" y="574"/>
                  </a:cxn>
                  <a:cxn ang="0">
                    <a:pos x="410" y="582"/>
                  </a:cxn>
                  <a:cxn ang="0">
                    <a:pos x="440" y="578"/>
                  </a:cxn>
                  <a:cxn ang="0">
                    <a:pos x="476" y="568"/>
                  </a:cxn>
                  <a:cxn ang="0">
                    <a:pos x="452" y="508"/>
                  </a:cxn>
                  <a:cxn ang="0">
                    <a:pos x="468" y="464"/>
                  </a:cxn>
                  <a:cxn ang="0">
                    <a:pos x="492" y="434"/>
                  </a:cxn>
                  <a:cxn ang="0">
                    <a:pos x="494" y="394"/>
                  </a:cxn>
                  <a:cxn ang="0">
                    <a:pos x="474" y="384"/>
                  </a:cxn>
                  <a:cxn ang="0">
                    <a:pos x="502" y="364"/>
                  </a:cxn>
                  <a:cxn ang="0">
                    <a:pos x="520" y="342"/>
                  </a:cxn>
                  <a:cxn ang="0">
                    <a:pos x="520" y="304"/>
                  </a:cxn>
                  <a:cxn ang="0">
                    <a:pos x="490" y="254"/>
                  </a:cxn>
                  <a:cxn ang="0">
                    <a:pos x="456" y="262"/>
                  </a:cxn>
                  <a:cxn ang="0">
                    <a:pos x="414" y="256"/>
                  </a:cxn>
                  <a:cxn ang="0">
                    <a:pos x="414" y="216"/>
                  </a:cxn>
                  <a:cxn ang="0">
                    <a:pos x="422" y="200"/>
                  </a:cxn>
                  <a:cxn ang="0">
                    <a:pos x="426" y="188"/>
                  </a:cxn>
                  <a:cxn ang="0">
                    <a:pos x="418" y="180"/>
                  </a:cxn>
                  <a:cxn ang="0">
                    <a:pos x="412" y="178"/>
                  </a:cxn>
                  <a:cxn ang="0">
                    <a:pos x="402" y="134"/>
                  </a:cxn>
                  <a:cxn ang="0">
                    <a:pos x="342" y="132"/>
                  </a:cxn>
                  <a:cxn ang="0">
                    <a:pos x="314" y="118"/>
                  </a:cxn>
                  <a:cxn ang="0">
                    <a:pos x="304" y="100"/>
                  </a:cxn>
                  <a:cxn ang="0">
                    <a:pos x="286" y="88"/>
                  </a:cxn>
                  <a:cxn ang="0">
                    <a:pos x="280" y="82"/>
                  </a:cxn>
                  <a:cxn ang="0">
                    <a:pos x="260" y="32"/>
                  </a:cxn>
                  <a:cxn ang="0">
                    <a:pos x="258" y="4"/>
                  </a:cxn>
                </a:cxnLst>
                <a:rect l="0" t="0" r="r" b="b"/>
                <a:pathLst>
                  <a:path w="526" h="582">
                    <a:moveTo>
                      <a:pt x="258" y="4"/>
                    </a:moveTo>
                    <a:cubicBezTo>
                      <a:pt x="234" y="1"/>
                      <a:pt x="233" y="0"/>
                      <a:pt x="204" y="2"/>
                    </a:cubicBezTo>
                    <a:cubicBezTo>
                      <a:pt x="198" y="21"/>
                      <a:pt x="198" y="11"/>
                      <a:pt x="182" y="6"/>
                    </a:cubicBezTo>
                    <a:cubicBezTo>
                      <a:pt x="177" y="6"/>
                      <a:pt x="147" y="8"/>
                      <a:pt x="146" y="10"/>
                    </a:cubicBezTo>
                    <a:cubicBezTo>
                      <a:pt x="140" y="20"/>
                      <a:pt x="160" y="33"/>
                      <a:pt x="146" y="28"/>
                    </a:cubicBezTo>
                    <a:cubicBezTo>
                      <a:pt x="117" y="35"/>
                      <a:pt x="139" y="25"/>
                      <a:pt x="126" y="46"/>
                    </a:cubicBezTo>
                    <a:cubicBezTo>
                      <a:pt x="122" y="52"/>
                      <a:pt x="106" y="56"/>
                      <a:pt x="106" y="56"/>
                    </a:cubicBezTo>
                    <a:cubicBezTo>
                      <a:pt x="102" y="73"/>
                      <a:pt x="97" y="88"/>
                      <a:pt x="86" y="102"/>
                    </a:cubicBezTo>
                    <a:cubicBezTo>
                      <a:pt x="82" y="117"/>
                      <a:pt x="78" y="130"/>
                      <a:pt x="88" y="144"/>
                    </a:cubicBezTo>
                    <a:cubicBezTo>
                      <a:pt x="90" y="173"/>
                      <a:pt x="87" y="170"/>
                      <a:pt x="102" y="188"/>
                    </a:cubicBezTo>
                    <a:cubicBezTo>
                      <a:pt x="104" y="194"/>
                      <a:pt x="108" y="206"/>
                      <a:pt x="108" y="206"/>
                    </a:cubicBezTo>
                    <a:cubicBezTo>
                      <a:pt x="101" y="224"/>
                      <a:pt x="91" y="218"/>
                      <a:pt x="70" y="220"/>
                    </a:cubicBezTo>
                    <a:cubicBezTo>
                      <a:pt x="52" y="226"/>
                      <a:pt x="79" y="218"/>
                      <a:pt x="36" y="224"/>
                    </a:cubicBezTo>
                    <a:cubicBezTo>
                      <a:pt x="27" y="225"/>
                      <a:pt x="12" y="236"/>
                      <a:pt x="12" y="236"/>
                    </a:cubicBezTo>
                    <a:cubicBezTo>
                      <a:pt x="9" y="248"/>
                      <a:pt x="3" y="259"/>
                      <a:pt x="0" y="272"/>
                    </a:cubicBezTo>
                    <a:cubicBezTo>
                      <a:pt x="7" y="289"/>
                      <a:pt x="23" y="300"/>
                      <a:pt x="40" y="306"/>
                    </a:cubicBezTo>
                    <a:cubicBezTo>
                      <a:pt x="52" y="322"/>
                      <a:pt x="53" y="325"/>
                      <a:pt x="72" y="334"/>
                    </a:cubicBezTo>
                    <a:cubicBezTo>
                      <a:pt x="77" y="337"/>
                      <a:pt x="84" y="346"/>
                      <a:pt x="84" y="346"/>
                    </a:cubicBezTo>
                    <a:cubicBezTo>
                      <a:pt x="92" y="371"/>
                      <a:pt x="126" y="375"/>
                      <a:pt x="146" y="376"/>
                    </a:cubicBezTo>
                    <a:cubicBezTo>
                      <a:pt x="153" y="386"/>
                      <a:pt x="151" y="399"/>
                      <a:pt x="164" y="404"/>
                    </a:cubicBezTo>
                    <a:cubicBezTo>
                      <a:pt x="170" y="407"/>
                      <a:pt x="184" y="410"/>
                      <a:pt x="184" y="410"/>
                    </a:cubicBezTo>
                    <a:cubicBezTo>
                      <a:pt x="194" y="420"/>
                      <a:pt x="206" y="430"/>
                      <a:pt x="218" y="438"/>
                    </a:cubicBezTo>
                    <a:cubicBezTo>
                      <a:pt x="223" y="445"/>
                      <a:pt x="226" y="449"/>
                      <a:pt x="234" y="452"/>
                    </a:cubicBezTo>
                    <a:cubicBezTo>
                      <a:pt x="251" y="465"/>
                      <a:pt x="259" y="468"/>
                      <a:pt x="280" y="472"/>
                    </a:cubicBezTo>
                    <a:cubicBezTo>
                      <a:pt x="289" y="478"/>
                      <a:pt x="298" y="472"/>
                      <a:pt x="308" y="470"/>
                    </a:cubicBezTo>
                    <a:cubicBezTo>
                      <a:pt x="324" y="460"/>
                      <a:pt x="330" y="470"/>
                      <a:pt x="342" y="478"/>
                    </a:cubicBezTo>
                    <a:cubicBezTo>
                      <a:pt x="341" y="482"/>
                      <a:pt x="335" y="486"/>
                      <a:pt x="336" y="490"/>
                    </a:cubicBezTo>
                    <a:cubicBezTo>
                      <a:pt x="337" y="495"/>
                      <a:pt x="354" y="503"/>
                      <a:pt x="358" y="506"/>
                    </a:cubicBezTo>
                    <a:cubicBezTo>
                      <a:pt x="377" y="520"/>
                      <a:pt x="371" y="549"/>
                      <a:pt x="390" y="562"/>
                    </a:cubicBezTo>
                    <a:cubicBezTo>
                      <a:pt x="392" y="569"/>
                      <a:pt x="391" y="569"/>
                      <a:pt x="398" y="574"/>
                    </a:cubicBezTo>
                    <a:cubicBezTo>
                      <a:pt x="402" y="577"/>
                      <a:pt x="410" y="582"/>
                      <a:pt x="410" y="582"/>
                    </a:cubicBezTo>
                    <a:cubicBezTo>
                      <a:pt x="418" y="570"/>
                      <a:pt x="428" y="574"/>
                      <a:pt x="440" y="578"/>
                    </a:cubicBezTo>
                    <a:cubicBezTo>
                      <a:pt x="459" y="576"/>
                      <a:pt x="465" y="579"/>
                      <a:pt x="476" y="568"/>
                    </a:cubicBezTo>
                    <a:cubicBezTo>
                      <a:pt x="474" y="545"/>
                      <a:pt x="471" y="523"/>
                      <a:pt x="452" y="508"/>
                    </a:cubicBezTo>
                    <a:cubicBezTo>
                      <a:pt x="440" y="485"/>
                      <a:pt x="442" y="474"/>
                      <a:pt x="468" y="464"/>
                    </a:cubicBezTo>
                    <a:cubicBezTo>
                      <a:pt x="475" y="450"/>
                      <a:pt x="477" y="439"/>
                      <a:pt x="492" y="434"/>
                    </a:cubicBezTo>
                    <a:cubicBezTo>
                      <a:pt x="496" y="422"/>
                      <a:pt x="499" y="406"/>
                      <a:pt x="494" y="394"/>
                    </a:cubicBezTo>
                    <a:cubicBezTo>
                      <a:pt x="493" y="392"/>
                      <a:pt x="477" y="386"/>
                      <a:pt x="474" y="384"/>
                    </a:cubicBezTo>
                    <a:cubicBezTo>
                      <a:pt x="468" y="365"/>
                      <a:pt x="488" y="366"/>
                      <a:pt x="502" y="364"/>
                    </a:cubicBezTo>
                    <a:cubicBezTo>
                      <a:pt x="509" y="359"/>
                      <a:pt x="515" y="350"/>
                      <a:pt x="520" y="342"/>
                    </a:cubicBezTo>
                    <a:cubicBezTo>
                      <a:pt x="523" y="328"/>
                      <a:pt x="524" y="319"/>
                      <a:pt x="520" y="304"/>
                    </a:cubicBezTo>
                    <a:cubicBezTo>
                      <a:pt x="526" y="269"/>
                      <a:pt x="517" y="272"/>
                      <a:pt x="490" y="254"/>
                    </a:cubicBezTo>
                    <a:cubicBezTo>
                      <a:pt x="478" y="255"/>
                      <a:pt x="456" y="262"/>
                      <a:pt x="456" y="262"/>
                    </a:cubicBezTo>
                    <a:cubicBezTo>
                      <a:pt x="440" y="261"/>
                      <a:pt x="429" y="259"/>
                      <a:pt x="414" y="256"/>
                    </a:cubicBezTo>
                    <a:cubicBezTo>
                      <a:pt x="410" y="240"/>
                      <a:pt x="409" y="240"/>
                      <a:pt x="414" y="216"/>
                    </a:cubicBezTo>
                    <a:cubicBezTo>
                      <a:pt x="415" y="210"/>
                      <a:pt x="420" y="206"/>
                      <a:pt x="422" y="200"/>
                    </a:cubicBezTo>
                    <a:cubicBezTo>
                      <a:pt x="423" y="196"/>
                      <a:pt x="426" y="188"/>
                      <a:pt x="426" y="188"/>
                    </a:cubicBezTo>
                    <a:cubicBezTo>
                      <a:pt x="423" y="185"/>
                      <a:pt x="421" y="182"/>
                      <a:pt x="418" y="180"/>
                    </a:cubicBezTo>
                    <a:cubicBezTo>
                      <a:pt x="416" y="179"/>
                      <a:pt x="413" y="180"/>
                      <a:pt x="412" y="178"/>
                    </a:cubicBezTo>
                    <a:cubicBezTo>
                      <a:pt x="408" y="168"/>
                      <a:pt x="405" y="147"/>
                      <a:pt x="402" y="134"/>
                    </a:cubicBezTo>
                    <a:cubicBezTo>
                      <a:pt x="380" y="138"/>
                      <a:pt x="365" y="134"/>
                      <a:pt x="342" y="132"/>
                    </a:cubicBezTo>
                    <a:cubicBezTo>
                      <a:pt x="335" y="121"/>
                      <a:pt x="327" y="120"/>
                      <a:pt x="314" y="118"/>
                    </a:cubicBezTo>
                    <a:cubicBezTo>
                      <a:pt x="310" y="112"/>
                      <a:pt x="309" y="105"/>
                      <a:pt x="304" y="100"/>
                    </a:cubicBezTo>
                    <a:cubicBezTo>
                      <a:pt x="299" y="95"/>
                      <a:pt x="291" y="93"/>
                      <a:pt x="286" y="88"/>
                    </a:cubicBezTo>
                    <a:cubicBezTo>
                      <a:pt x="284" y="86"/>
                      <a:pt x="282" y="84"/>
                      <a:pt x="280" y="82"/>
                    </a:cubicBezTo>
                    <a:cubicBezTo>
                      <a:pt x="275" y="62"/>
                      <a:pt x="266" y="50"/>
                      <a:pt x="260" y="32"/>
                    </a:cubicBezTo>
                    <a:cubicBezTo>
                      <a:pt x="258" y="12"/>
                      <a:pt x="258" y="21"/>
                      <a:pt x="258" y="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s-CO" u="sng">
                  <a:solidFill>
                    <a:srgbClr val="000000"/>
                  </a:solidFill>
                  <a:latin typeface="Helvetica"/>
                </a:endParaRPr>
              </a:p>
            </p:txBody>
          </p:sp>
          <p:sp>
            <p:nvSpPr>
              <p:cNvPr id="41" name="Freeform 69"/>
              <p:cNvSpPr>
                <a:spLocks/>
              </p:cNvSpPr>
              <p:nvPr/>
            </p:nvSpPr>
            <p:spPr bwMode="auto">
              <a:xfrm>
                <a:off x="5343525" y="4718050"/>
                <a:ext cx="1189038" cy="663575"/>
              </a:xfrm>
              <a:custGeom>
                <a:avLst/>
                <a:gdLst/>
                <a:ahLst/>
                <a:cxnLst>
                  <a:cxn ang="0">
                    <a:pos x="10" y="180"/>
                  </a:cxn>
                  <a:cxn ang="0">
                    <a:pos x="16" y="146"/>
                  </a:cxn>
                  <a:cxn ang="0">
                    <a:pos x="50" y="110"/>
                  </a:cxn>
                  <a:cxn ang="0">
                    <a:pos x="50" y="68"/>
                  </a:cxn>
                  <a:cxn ang="0">
                    <a:pos x="64" y="42"/>
                  </a:cxn>
                  <a:cxn ang="0">
                    <a:pos x="102" y="28"/>
                  </a:cxn>
                  <a:cxn ang="0">
                    <a:pos x="148" y="10"/>
                  </a:cxn>
                  <a:cxn ang="0">
                    <a:pos x="152" y="72"/>
                  </a:cxn>
                  <a:cxn ang="0">
                    <a:pos x="214" y="96"/>
                  </a:cxn>
                  <a:cxn ang="0">
                    <a:pos x="246" y="98"/>
                  </a:cxn>
                  <a:cxn ang="0">
                    <a:pos x="298" y="78"/>
                  </a:cxn>
                  <a:cxn ang="0">
                    <a:pos x="334" y="110"/>
                  </a:cxn>
                  <a:cxn ang="0">
                    <a:pos x="356" y="132"/>
                  </a:cxn>
                  <a:cxn ang="0">
                    <a:pos x="432" y="158"/>
                  </a:cxn>
                  <a:cxn ang="0">
                    <a:pos x="522" y="216"/>
                  </a:cxn>
                  <a:cxn ang="0">
                    <a:pos x="548" y="266"/>
                  </a:cxn>
                  <a:cxn ang="0">
                    <a:pos x="616" y="290"/>
                  </a:cxn>
                  <a:cxn ang="0">
                    <a:pos x="706" y="366"/>
                  </a:cxn>
                  <a:cxn ang="0">
                    <a:pos x="752" y="404"/>
                  </a:cxn>
                  <a:cxn ang="0">
                    <a:pos x="792" y="418"/>
                  </a:cxn>
                  <a:cxn ang="0">
                    <a:pos x="770" y="450"/>
                  </a:cxn>
                  <a:cxn ang="0">
                    <a:pos x="700" y="478"/>
                  </a:cxn>
                  <a:cxn ang="0">
                    <a:pos x="638" y="460"/>
                  </a:cxn>
                  <a:cxn ang="0">
                    <a:pos x="586" y="428"/>
                  </a:cxn>
                  <a:cxn ang="0">
                    <a:pos x="546" y="404"/>
                  </a:cxn>
                  <a:cxn ang="0">
                    <a:pos x="504" y="356"/>
                  </a:cxn>
                  <a:cxn ang="0">
                    <a:pos x="430" y="364"/>
                  </a:cxn>
                  <a:cxn ang="0">
                    <a:pos x="316" y="318"/>
                  </a:cxn>
                  <a:cxn ang="0">
                    <a:pos x="288" y="298"/>
                  </a:cxn>
                  <a:cxn ang="0">
                    <a:pos x="238" y="254"/>
                  </a:cxn>
                  <a:cxn ang="0">
                    <a:pos x="208" y="246"/>
                  </a:cxn>
                  <a:cxn ang="0">
                    <a:pos x="160" y="284"/>
                  </a:cxn>
                  <a:cxn ang="0">
                    <a:pos x="104" y="292"/>
                  </a:cxn>
                  <a:cxn ang="0">
                    <a:pos x="28" y="254"/>
                  </a:cxn>
                </a:cxnLst>
                <a:rect l="0" t="0" r="r" b="b"/>
                <a:pathLst>
                  <a:path w="830" h="478">
                    <a:moveTo>
                      <a:pt x="32" y="248"/>
                    </a:moveTo>
                    <a:cubicBezTo>
                      <a:pt x="30" y="229"/>
                      <a:pt x="24" y="194"/>
                      <a:pt x="10" y="180"/>
                    </a:cubicBezTo>
                    <a:cubicBezTo>
                      <a:pt x="6" y="169"/>
                      <a:pt x="3" y="176"/>
                      <a:pt x="0" y="162"/>
                    </a:cubicBezTo>
                    <a:cubicBezTo>
                      <a:pt x="3" y="151"/>
                      <a:pt x="5" y="149"/>
                      <a:pt x="16" y="146"/>
                    </a:cubicBezTo>
                    <a:cubicBezTo>
                      <a:pt x="25" y="137"/>
                      <a:pt x="28" y="119"/>
                      <a:pt x="32" y="116"/>
                    </a:cubicBezTo>
                    <a:cubicBezTo>
                      <a:pt x="37" y="113"/>
                      <a:pt x="50" y="110"/>
                      <a:pt x="50" y="110"/>
                    </a:cubicBezTo>
                    <a:cubicBezTo>
                      <a:pt x="52" y="103"/>
                      <a:pt x="56" y="88"/>
                      <a:pt x="56" y="88"/>
                    </a:cubicBezTo>
                    <a:cubicBezTo>
                      <a:pt x="55" y="81"/>
                      <a:pt x="55" y="74"/>
                      <a:pt x="50" y="68"/>
                    </a:cubicBezTo>
                    <a:cubicBezTo>
                      <a:pt x="46" y="63"/>
                      <a:pt x="32" y="60"/>
                      <a:pt x="32" y="60"/>
                    </a:cubicBezTo>
                    <a:cubicBezTo>
                      <a:pt x="20" y="43"/>
                      <a:pt x="56" y="43"/>
                      <a:pt x="64" y="42"/>
                    </a:cubicBezTo>
                    <a:cubicBezTo>
                      <a:pt x="67" y="32"/>
                      <a:pt x="74" y="24"/>
                      <a:pt x="82" y="18"/>
                    </a:cubicBezTo>
                    <a:cubicBezTo>
                      <a:pt x="90" y="21"/>
                      <a:pt x="94" y="25"/>
                      <a:pt x="102" y="28"/>
                    </a:cubicBezTo>
                    <a:cubicBezTo>
                      <a:pt x="115" y="20"/>
                      <a:pt x="124" y="5"/>
                      <a:pt x="138" y="0"/>
                    </a:cubicBezTo>
                    <a:cubicBezTo>
                      <a:pt x="143" y="4"/>
                      <a:pt x="145" y="4"/>
                      <a:pt x="148" y="10"/>
                    </a:cubicBezTo>
                    <a:cubicBezTo>
                      <a:pt x="150" y="14"/>
                      <a:pt x="158" y="24"/>
                      <a:pt x="158" y="24"/>
                    </a:cubicBezTo>
                    <a:cubicBezTo>
                      <a:pt x="157" y="48"/>
                      <a:pt x="155" y="52"/>
                      <a:pt x="152" y="72"/>
                    </a:cubicBezTo>
                    <a:cubicBezTo>
                      <a:pt x="157" y="96"/>
                      <a:pt x="157" y="90"/>
                      <a:pt x="180" y="96"/>
                    </a:cubicBezTo>
                    <a:cubicBezTo>
                      <a:pt x="190" y="102"/>
                      <a:pt x="208" y="94"/>
                      <a:pt x="214" y="96"/>
                    </a:cubicBezTo>
                    <a:cubicBezTo>
                      <a:pt x="220" y="98"/>
                      <a:pt x="211" y="110"/>
                      <a:pt x="216" y="110"/>
                    </a:cubicBezTo>
                    <a:cubicBezTo>
                      <a:pt x="228" y="108"/>
                      <a:pt x="235" y="101"/>
                      <a:pt x="246" y="98"/>
                    </a:cubicBezTo>
                    <a:cubicBezTo>
                      <a:pt x="259" y="95"/>
                      <a:pt x="269" y="95"/>
                      <a:pt x="280" y="88"/>
                    </a:cubicBezTo>
                    <a:cubicBezTo>
                      <a:pt x="282" y="81"/>
                      <a:pt x="298" y="78"/>
                      <a:pt x="298" y="78"/>
                    </a:cubicBezTo>
                    <a:cubicBezTo>
                      <a:pt x="311" y="82"/>
                      <a:pt x="307" y="93"/>
                      <a:pt x="314" y="102"/>
                    </a:cubicBezTo>
                    <a:cubicBezTo>
                      <a:pt x="318" y="107"/>
                      <a:pt x="328" y="109"/>
                      <a:pt x="334" y="110"/>
                    </a:cubicBezTo>
                    <a:cubicBezTo>
                      <a:pt x="337" y="112"/>
                      <a:pt x="346" y="118"/>
                      <a:pt x="348" y="120"/>
                    </a:cubicBezTo>
                    <a:cubicBezTo>
                      <a:pt x="351" y="124"/>
                      <a:pt x="351" y="130"/>
                      <a:pt x="356" y="132"/>
                    </a:cubicBezTo>
                    <a:cubicBezTo>
                      <a:pt x="371" y="137"/>
                      <a:pt x="390" y="136"/>
                      <a:pt x="406" y="138"/>
                    </a:cubicBezTo>
                    <a:cubicBezTo>
                      <a:pt x="415" y="144"/>
                      <a:pt x="423" y="152"/>
                      <a:pt x="432" y="158"/>
                    </a:cubicBezTo>
                    <a:cubicBezTo>
                      <a:pt x="460" y="152"/>
                      <a:pt x="474" y="160"/>
                      <a:pt x="486" y="184"/>
                    </a:cubicBezTo>
                    <a:cubicBezTo>
                      <a:pt x="489" y="220"/>
                      <a:pt x="486" y="213"/>
                      <a:pt x="522" y="216"/>
                    </a:cubicBezTo>
                    <a:cubicBezTo>
                      <a:pt x="545" y="231"/>
                      <a:pt x="527" y="215"/>
                      <a:pt x="536" y="252"/>
                    </a:cubicBezTo>
                    <a:cubicBezTo>
                      <a:pt x="537" y="258"/>
                      <a:pt x="544" y="261"/>
                      <a:pt x="548" y="266"/>
                    </a:cubicBezTo>
                    <a:cubicBezTo>
                      <a:pt x="552" y="285"/>
                      <a:pt x="558" y="280"/>
                      <a:pt x="578" y="278"/>
                    </a:cubicBezTo>
                    <a:cubicBezTo>
                      <a:pt x="597" y="281"/>
                      <a:pt x="602" y="280"/>
                      <a:pt x="616" y="290"/>
                    </a:cubicBezTo>
                    <a:cubicBezTo>
                      <a:pt x="626" y="330"/>
                      <a:pt x="612" y="332"/>
                      <a:pt x="640" y="360"/>
                    </a:cubicBezTo>
                    <a:cubicBezTo>
                      <a:pt x="661" y="356"/>
                      <a:pt x="688" y="354"/>
                      <a:pt x="706" y="366"/>
                    </a:cubicBezTo>
                    <a:cubicBezTo>
                      <a:pt x="720" y="362"/>
                      <a:pt x="710" y="391"/>
                      <a:pt x="724" y="394"/>
                    </a:cubicBezTo>
                    <a:cubicBezTo>
                      <a:pt x="735" y="402"/>
                      <a:pt x="737" y="399"/>
                      <a:pt x="752" y="404"/>
                    </a:cubicBezTo>
                    <a:cubicBezTo>
                      <a:pt x="758" y="406"/>
                      <a:pt x="764" y="405"/>
                      <a:pt x="770" y="406"/>
                    </a:cubicBezTo>
                    <a:cubicBezTo>
                      <a:pt x="780" y="411"/>
                      <a:pt x="780" y="416"/>
                      <a:pt x="792" y="418"/>
                    </a:cubicBezTo>
                    <a:cubicBezTo>
                      <a:pt x="799" y="423"/>
                      <a:pt x="806" y="429"/>
                      <a:pt x="814" y="432"/>
                    </a:cubicBezTo>
                    <a:cubicBezTo>
                      <a:pt x="830" y="456"/>
                      <a:pt x="775" y="450"/>
                      <a:pt x="770" y="450"/>
                    </a:cubicBezTo>
                    <a:cubicBezTo>
                      <a:pt x="764" y="468"/>
                      <a:pt x="729" y="465"/>
                      <a:pt x="716" y="466"/>
                    </a:cubicBezTo>
                    <a:cubicBezTo>
                      <a:pt x="708" y="469"/>
                      <a:pt x="705" y="471"/>
                      <a:pt x="700" y="478"/>
                    </a:cubicBezTo>
                    <a:cubicBezTo>
                      <a:pt x="691" y="477"/>
                      <a:pt x="681" y="478"/>
                      <a:pt x="672" y="476"/>
                    </a:cubicBezTo>
                    <a:cubicBezTo>
                      <a:pt x="659" y="474"/>
                      <a:pt x="659" y="463"/>
                      <a:pt x="638" y="460"/>
                    </a:cubicBezTo>
                    <a:cubicBezTo>
                      <a:pt x="627" y="452"/>
                      <a:pt x="633" y="442"/>
                      <a:pt x="620" y="436"/>
                    </a:cubicBezTo>
                    <a:cubicBezTo>
                      <a:pt x="606" y="441"/>
                      <a:pt x="593" y="442"/>
                      <a:pt x="586" y="428"/>
                    </a:cubicBezTo>
                    <a:cubicBezTo>
                      <a:pt x="584" y="418"/>
                      <a:pt x="584" y="411"/>
                      <a:pt x="578" y="402"/>
                    </a:cubicBezTo>
                    <a:cubicBezTo>
                      <a:pt x="568" y="403"/>
                      <a:pt x="556" y="407"/>
                      <a:pt x="546" y="404"/>
                    </a:cubicBezTo>
                    <a:cubicBezTo>
                      <a:pt x="535" y="393"/>
                      <a:pt x="534" y="380"/>
                      <a:pt x="518" y="374"/>
                    </a:cubicBezTo>
                    <a:cubicBezTo>
                      <a:pt x="514" y="366"/>
                      <a:pt x="512" y="361"/>
                      <a:pt x="504" y="356"/>
                    </a:cubicBezTo>
                    <a:cubicBezTo>
                      <a:pt x="485" y="358"/>
                      <a:pt x="475" y="362"/>
                      <a:pt x="458" y="366"/>
                    </a:cubicBezTo>
                    <a:cubicBezTo>
                      <a:pt x="449" y="365"/>
                      <a:pt x="439" y="366"/>
                      <a:pt x="430" y="364"/>
                    </a:cubicBezTo>
                    <a:cubicBezTo>
                      <a:pt x="409" y="360"/>
                      <a:pt x="392" y="335"/>
                      <a:pt x="372" y="328"/>
                    </a:cubicBezTo>
                    <a:cubicBezTo>
                      <a:pt x="349" y="336"/>
                      <a:pt x="335" y="324"/>
                      <a:pt x="316" y="318"/>
                    </a:cubicBezTo>
                    <a:cubicBezTo>
                      <a:pt x="311" y="314"/>
                      <a:pt x="305" y="310"/>
                      <a:pt x="300" y="306"/>
                    </a:cubicBezTo>
                    <a:cubicBezTo>
                      <a:pt x="296" y="303"/>
                      <a:pt x="288" y="298"/>
                      <a:pt x="288" y="298"/>
                    </a:cubicBezTo>
                    <a:cubicBezTo>
                      <a:pt x="286" y="291"/>
                      <a:pt x="282" y="266"/>
                      <a:pt x="274" y="262"/>
                    </a:cubicBezTo>
                    <a:cubicBezTo>
                      <a:pt x="265" y="257"/>
                      <a:pt x="248" y="257"/>
                      <a:pt x="238" y="254"/>
                    </a:cubicBezTo>
                    <a:cubicBezTo>
                      <a:pt x="235" y="246"/>
                      <a:pt x="233" y="243"/>
                      <a:pt x="226" y="238"/>
                    </a:cubicBezTo>
                    <a:cubicBezTo>
                      <a:pt x="221" y="242"/>
                      <a:pt x="208" y="246"/>
                      <a:pt x="208" y="246"/>
                    </a:cubicBezTo>
                    <a:cubicBezTo>
                      <a:pt x="204" y="253"/>
                      <a:pt x="198" y="255"/>
                      <a:pt x="194" y="262"/>
                    </a:cubicBezTo>
                    <a:cubicBezTo>
                      <a:pt x="191" y="290"/>
                      <a:pt x="190" y="286"/>
                      <a:pt x="160" y="284"/>
                    </a:cubicBezTo>
                    <a:cubicBezTo>
                      <a:pt x="150" y="282"/>
                      <a:pt x="144" y="282"/>
                      <a:pt x="136" y="276"/>
                    </a:cubicBezTo>
                    <a:cubicBezTo>
                      <a:pt x="124" y="280"/>
                      <a:pt x="116" y="288"/>
                      <a:pt x="104" y="292"/>
                    </a:cubicBezTo>
                    <a:cubicBezTo>
                      <a:pt x="84" y="290"/>
                      <a:pt x="66" y="285"/>
                      <a:pt x="46" y="280"/>
                    </a:cubicBezTo>
                    <a:cubicBezTo>
                      <a:pt x="40" y="271"/>
                      <a:pt x="34" y="263"/>
                      <a:pt x="28" y="254"/>
                    </a:cubicBezTo>
                    <a:cubicBezTo>
                      <a:pt x="35" y="249"/>
                      <a:pt x="36" y="252"/>
                      <a:pt x="32" y="24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s-CO" u="sng">
                  <a:solidFill>
                    <a:srgbClr val="000000"/>
                  </a:solidFill>
                  <a:latin typeface="Helvetica"/>
                </a:endParaRPr>
              </a:p>
            </p:txBody>
          </p:sp>
          <p:sp>
            <p:nvSpPr>
              <p:cNvPr id="42" name="Freeform 70"/>
              <p:cNvSpPr>
                <a:spLocks/>
              </p:cNvSpPr>
              <p:nvPr/>
            </p:nvSpPr>
            <p:spPr bwMode="auto">
              <a:xfrm>
                <a:off x="5668963" y="4202113"/>
                <a:ext cx="1722437" cy="1209675"/>
              </a:xfrm>
              <a:custGeom>
                <a:avLst/>
                <a:gdLst/>
                <a:ahLst/>
                <a:cxnLst>
                  <a:cxn ang="0">
                    <a:pos x="1192" y="658"/>
                  </a:cxn>
                  <a:cxn ang="0">
                    <a:pos x="1144" y="658"/>
                  </a:cxn>
                  <a:cxn ang="0">
                    <a:pos x="1114" y="628"/>
                  </a:cxn>
                  <a:cxn ang="0">
                    <a:pos x="1070" y="608"/>
                  </a:cxn>
                  <a:cxn ang="0">
                    <a:pos x="1022" y="554"/>
                  </a:cxn>
                  <a:cxn ang="0">
                    <a:pos x="1000" y="526"/>
                  </a:cxn>
                  <a:cxn ang="0">
                    <a:pos x="948" y="486"/>
                  </a:cxn>
                  <a:cxn ang="0">
                    <a:pos x="900" y="432"/>
                  </a:cxn>
                  <a:cxn ang="0">
                    <a:pos x="834" y="428"/>
                  </a:cxn>
                  <a:cxn ang="0">
                    <a:pos x="782" y="470"/>
                  </a:cxn>
                  <a:cxn ang="0">
                    <a:pos x="722" y="438"/>
                  </a:cxn>
                  <a:cxn ang="0">
                    <a:pos x="688" y="388"/>
                  </a:cxn>
                  <a:cxn ang="0">
                    <a:pos x="656" y="362"/>
                  </a:cxn>
                  <a:cxn ang="0">
                    <a:pos x="640" y="314"/>
                  </a:cxn>
                  <a:cxn ang="0">
                    <a:pos x="576" y="320"/>
                  </a:cxn>
                  <a:cxn ang="0">
                    <a:pos x="506" y="278"/>
                  </a:cxn>
                  <a:cxn ang="0">
                    <a:pos x="412" y="250"/>
                  </a:cxn>
                  <a:cxn ang="0">
                    <a:pos x="394" y="164"/>
                  </a:cxn>
                  <a:cxn ang="0">
                    <a:pos x="400" y="60"/>
                  </a:cxn>
                  <a:cxn ang="0">
                    <a:pos x="328" y="16"/>
                  </a:cxn>
                  <a:cxn ang="0">
                    <a:pos x="288" y="86"/>
                  </a:cxn>
                  <a:cxn ang="0">
                    <a:pos x="252" y="114"/>
                  </a:cxn>
                  <a:cxn ang="0">
                    <a:pos x="216" y="164"/>
                  </a:cxn>
                  <a:cxn ang="0">
                    <a:pos x="156" y="238"/>
                  </a:cxn>
                  <a:cxn ang="0">
                    <a:pos x="78" y="326"/>
                  </a:cxn>
                  <a:cxn ang="0">
                    <a:pos x="20" y="362"/>
                  </a:cxn>
                  <a:cxn ang="0">
                    <a:pos x="16" y="428"/>
                  </a:cxn>
                  <a:cxn ang="0">
                    <a:pos x="46" y="456"/>
                  </a:cxn>
                  <a:cxn ang="0">
                    <a:pos x="110" y="484"/>
                  </a:cxn>
                  <a:cxn ang="0">
                    <a:pos x="210" y="534"/>
                  </a:cxn>
                  <a:cxn ang="0">
                    <a:pos x="260" y="558"/>
                  </a:cxn>
                  <a:cxn ang="0">
                    <a:pos x="308" y="598"/>
                  </a:cxn>
                  <a:cxn ang="0">
                    <a:pos x="328" y="652"/>
                  </a:cxn>
                  <a:cxn ang="0">
                    <a:pos x="400" y="716"/>
                  </a:cxn>
                  <a:cxn ang="0">
                    <a:pos x="488" y="734"/>
                  </a:cxn>
                  <a:cxn ang="0">
                    <a:pos x="520" y="770"/>
                  </a:cxn>
                  <a:cxn ang="0">
                    <a:pos x="558" y="780"/>
                  </a:cxn>
                  <a:cxn ang="0">
                    <a:pos x="610" y="812"/>
                  </a:cxn>
                  <a:cxn ang="0">
                    <a:pos x="658" y="834"/>
                  </a:cxn>
                  <a:cxn ang="0">
                    <a:pos x="720" y="848"/>
                  </a:cxn>
                  <a:cxn ang="0">
                    <a:pos x="776" y="858"/>
                  </a:cxn>
                  <a:cxn ang="0">
                    <a:pos x="844" y="852"/>
                  </a:cxn>
                  <a:cxn ang="0">
                    <a:pos x="922" y="870"/>
                  </a:cxn>
                  <a:cxn ang="0">
                    <a:pos x="976" y="856"/>
                  </a:cxn>
                  <a:cxn ang="0">
                    <a:pos x="1022" y="796"/>
                  </a:cxn>
                  <a:cxn ang="0">
                    <a:pos x="1068" y="774"/>
                  </a:cxn>
                  <a:cxn ang="0">
                    <a:pos x="1126" y="724"/>
                  </a:cxn>
                  <a:cxn ang="0">
                    <a:pos x="1198" y="692"/>
                  </a:cxn>
                </a:cxnLst>
                <a:rect l="0" t="0" r="r" b="b"/>
                <a:pathLst>
                  <a:path w="1202" h="870">
                    <a:moveTo>
                      <a:pt x="1202" y="678"/>
                    </a:moveTo>
                    <a:cubicBezTo>
                      <a:pt x="1200" y="669"/>
                      <a:pt x="1202" y="661"/>
                      <a:pt x="1192" y="658"/>
                    </a:cubicBezTo>
                    <a:cubicBezTo>
                      <a:pt x="1182" y="666"/>
                      <a:pt x="1181" y="667"/>
                      <a:pt x="1168" y="664"/>
                    </a:cubicBezTo>
                    <a:cubicBezTo>
                      <a:pt x="1161" y="654"/>
                      <a:pt x="1156" y="656"/>
                      <a:pt x="1144" y="658"/>
                    </a:cubicBezTo>
                    <a:cubicBezTo>
                      <a:pt x="1135" y="656"/>
                      <a:pt x="1128" y="653"/>
                      <a:pt x="1122" y="646"/>
                    </a:cubicBezTo>
                    <a:cubicBezTo>
                      <a:pt x="1118" y="641"/>
                      <a:pt x="1114" y="628"/>
                      <a:pt x="1114" y="628"/>
                    </a:cubicBezTo>
                    <a:cubicBezTo>
                      <a:pt x="1101" y="630"/>
                      <a:pt x="1097" y="631"/>
                      <a:pt x="1088" y="622"/>
                    </a:cubicBezTo>
                    <a:cubicBezTo>
                      <a:pt x="1086" y="615"/>
                      <a:pt x="1070" y="608"/>
                      <a:pt x="1070" y="608"/>
                    </a:cubicBezTo>
                    <a:cubicBezTo>
                      <a:pt x="1064" y="597"/>
                      <a:pt x="1060" y="598"/>
                      <a:pt x="1048" y="596"/>
                    </a:cubicBezTo>
                    <a:cubicBezTo>
                      <a:pt x="1039" y="568"/>
                      <a:pt x="1052" y="559"/>
                      <a:pt x="1022" y="554"/>
                    </a:cubicBezTo>
                    <a:cubicBezTo>
                      <a:pt x="1019" y="546"/>
                      <a:pt x="1020" y="535"/>
                      <a:pt x="1012" y="530"/>
                    </a:cubicBezTo>
                    <a:cubicBezTo>
                      <a:pt x="1008" y="528"/>
                      <a:pt x="1000" y="526"/>
                      <a:pt x="1000" y="526"/>
                    </a:cubicBezTo>
                    <a:cubicBezTo>
                      <a:pt x="992" y="514"/>
                      <a:pt x="977" y="517"/>
                      <a:pt x="964" y="514"/>
                    </a:cubicBezTo>
                    <a:cubicBezTo>
                      <a:pt x="960" y="500"/>
                      <a:pt x="960" y="494"/>
                      <a:pt x="948" y="486"/>
                    </a:cubicBezTo>
                    <a:cubicBezTo>
                      <a:pt x="944" y="469"/>
                      <a:pt x="937" y="460"/>
                      <a:pt x="926" y="446"/>
                    </a:cubicBezTo>
                    <a:cubicBezTo>
                      <a:pt x="922" y="433"/>
                      <a:pt x="911" y="436"/>
                      <a:pt x="900" y="432"/>
                    </a:cubicBezTo>
                    <a:cubicBezTo>
                      <a:pt x="891" y="420"/>
                      <a:pt x="887" y="411"/>
                      <a:pt x="872" y="408"/>
                    </a:cubicBezTo>
                    <a:cubicBezTo>
                      <a:pt x="839" y="411"/>
                      <a:pt x="860" y="418"/>
                      <a:pt x="834" y="428"/>
                    </a:cubicBezTo>
                    <a:cubicBezTo>
                      <a:pt x="816" y="424"/>
                      <a:pt x="819" y="426"/>
                      <a:pt x="808" y="442"/>
                    </a:cubicBezTo>
                    <a:cubicBezTo>
                      <a:pt x="805" y="460"/>
                      <a:pt x="795" y="461"/>
                      <a:pt x="782" y="470"/>
                    </a:cubicBezTo>
                    <a:cubicBezTo>
                      <a:pt x="774" y="469"/>
                      <a:pt x="765" y="471"/>
                      <a:pt x="758" y="466"/>
                    </a:cubicBezTo>
                    <a:cubicBezTo>
                      <a:pt x="745" y="457"/>
                      <a:pt x="735" y="447"/>
                      <a:pt x="722" y="438"/>
                    </a:cubicBezTo>
                    <a:cubicBezTo>
                      <a:pt x="715" y="428"/>
                      <a:pt x="707" y="426"/>
                      <a:pt x="696" y="422"/>
                    </a:cubicBezTo>
                    <a:cubicBezTo>
                      <a:pt x="690" y="412"/>
                      <a:pt x="696" y="394"/>
                      <a:pt x="688" y="388"/>
                    </a:cubicBezTo>
                    <a:cubicBezTo>
                      <a:pt x="685" y="386"/>
                      <a:pt x="676" y="384"/>
                      <a:pt x="676" y="384"/>
                    </a:cubicBezTo>
                    <a:cubicBezTo>
                      <a:pt x="668" y="376"/>
                      <a:pt x="663" y="372"/>
                      <a:pt x="656" y="362"/>
                    </a:cubicBezTo>
                    <a:cubicBezTo>
                      <a:pt x="652" y="357"/>
                      <a:pt x="642" y="348"/>
                      <a:pt x="642" y="348"/>
                    </a:cubicBezTo>
                    <a:cubicBezTo>
                      <a:pt x="641" y="337"/>
                      <a:pt x="642" y="325"/>
                      <a:pt x="640" y="314"/>
                    </a:cubicBezTo>
                    <a:cubicBezTo>
                      <a:pt x="638" y="306"/>
                      <a:pt x="624" y="314"/>
                      <a:pt x="616" y="316"/>
                    </a:cubicBezTo>
                    <a:cubicBezTo>
                      <a:pt x="598" y="321"/>
                      <a:pt x="611" y="318"/>
                      <a:pt x="576" y="320"/>
                    </a:cubicBezTo>
                    <a:cubicBezTo>
                      <a:pt x="554" y="331"/>
                      <a:pt x="526" y="314"/>
                      <a:pt x="506" y="304"/>
                    </a:cubicBezTo>
                    <a:cubicBezTo>
                      <a:pt x="505" y="298"/>
                      <a:pt x="508" y="284"/>
                      <a:pt x="506" y="278"/>
                    </a:cubicBezTo>
                    <a:cubicBezTo>
                      <a:pt x="502" y="268"/>
                      <a:pt x="442" y="274"/>
                      <a:pt x="440" y="274"/>
                    </a:cubicBezTo>
                    <a:cubicBezTo>
                      <a:pt x="431" y="260"/>
                      <a:pt x="425" y="259"/>
                      <a:pt x="412" y="250"/>
                    </a:cubicBezTo>
                    <a:cubicBezTo>
                      <a:pt x="407" y="236"/>
                      <a:pt x="413" y="223"/>
                      <a:pt x="402" y="212"/>
                    </a:cubicBezTo>
                    <a:cubicBezTo>
                      <a:pt x="397" y="196"/>
                      <a:pt x="399" y="180"/>
                      <a:pt x="394" y="164"/>
                    </a:cubicBezTo>
                    <a:cubicBezTo>
                      <a:pt x="391" y="156"/>
                      <a:pt x="386" y="140"/>
                      <a:pt x="386" y="140"/>
                    </a:cubicBezTo>
                    <a:cubicBezTo>
                      <a:pt x="388" y="111"/>
                      <a:pt x="393" y="87"/>
                      <a:pt x="400" y="60"/>
                    </a:cubicBezTo>
                    <a:cubicBezTo>
                      <a:pt x="396" y="17"/>
                      <a:pt x="376" y="12"/>
                      <a:pt x="340" y="0"/>
                    </a:cubicBezTo>
                    <a:cubicBezTo>
                      <a:pt x="333" y="5"/>
                      <a:pt x="333" y="11"/>
                      <a:pt x="328" y="16"/>
                    </a:cubicBezTo>
                    <a:cubicBezTo>
                      <a:pt x="325" y="19"/>
                      <a:pt x="316" y="24"/>
                      <a:pt x="316" y="24"/>
                    </a:cubicBezTo>
                    <a:cubicBezTo>
                      <a:pt x="309" y="38"/>
                      <a:pt x="297" y="77"/>
                      <a:pt x="288" y="86"/>
                    </a:cubicBezTo>
                    <a:cubicBezTo>
                      <a:pt x="282" y="92"/>
                      <a:pt x="273" y="95"/>
                      <a:pt x="266" y="102"/>
                    </a:cubicBezTo>
                    <a:cubicBezTo>
                      <a:pt x="263" y="110"/>
                      <a:pt x="260" y="111"/>
                      <a:pt x="252" y="114"/>
                    </a:cubicBezTo>
                    <a:cubicBezTo>
                      <a:pt x="249" y="124"/>
                      <a:pt x="242" y="146"/>
                      <a:pt x="234" y="152"/>
                    </a:cubicBezTo>
                    <a:cubicBezTo>
                      <a:pt x="228" y="156"/>
                      <a:pt x="216" y="164"/>
                      <a:pt x="216" y="164"/>
                    </a:cubicBezTo>
                    <a:cubicBezTo>
                      <a:pt x="203" y="184"/>
                      <a:pt x="181" y="192"/>
                      <a:pt x="170" y="214"/>
                    </a:cubicBezTo>
                    <a:cubicBezTo>
                      <a:pt x="168" y="232"/>
                      <a:pt x="171" y="233"/>
                      <a:pt x="156" y="238"/>
                    </a:cubicBezTo>
                    <a:cubicBezTo>
                      <a:pt x="146" y="254"/>
                      <a:pt x="142" y="259"/>
                      <a:pt x="122" y="266"/>
                    </a:cubicBezTo>
                    <a:cubicBezTo>
                      <a:pt x="106" y="282"/>
                      <a:pt x="101" y="318"/>
                      <a:pt x="78" y="326"/>
                    </a:cubicBezTo>
                    <a:cubicBezTo>
                      <a:pt x="74" y="342"/>
                      <a:pt x="64" y="346"/>
                      <a:pt x="48" y="350"/>
                    </a:cubicBezTo>
                    <a:cubicBezTo>
                      <a:pt x="34" y="345"/>
                      <a:pt x="27" y="351"/>
                      <a:pt x="20" y="362"/>
                    </a:cubicBezTo>
                    <a:cubicBezTo>
                      <a:pt x="6" y="380"/>
                      <a:pt x="5" y="388"/>
                      <a:pt x="0" y="404"/>
                    </a:cubicBezTo>
                    <a:cubicBezTo>
                      <a:pt x="1" y="410"/>
                      <a:pt x="10" y="425"/>
                      <a:pt x="16" y="428"/>
                    </a:cubicBezTo>
                    <a:cubicBezTo>
                      <a:pt x="21" y="431"/>
                      <a:pt x="38" y="438"/>
                      <a:pt x="38" y="438"/>
                    </a:cubicBezTo>
                    <a:cubicBezTo>
                      <a:pt x="46" y="446"/>
                      <a:pt x="38" y="448"/>
                      <a:pt x="46" y="456"/>
                    </a:cubicBezTo>
                    <a:cubicBezTo>
                      <a:pt x="61" y="454"/>
                      <a:pt x="65" y="452"/>
                      <a:pt x="80" y="454"/>
                    </a:cubicBezTo>
                    <a:cubicBezTo>
                      <a:pt x="91" y="465"/>
                      <a:pt x="94" y="480"/>
                      <a:pt x="110" y="484"/>
                    </a:cubicBezTo>
                    <a:cubicBezTo>
                      <a:pt x="135" y="501"/>
                      <a:pt x="135" y="507"/>
                      <a:pt x="168" y="510"/>
                    </a:cubicBezTo>
                    <a:cubicBezTo>
                      <a:pt x="185" y="516"/>
                      <a:pt x="196" y="526"/>
                      <a:pt x="210" y="534"/>
                    </a:cubicBezTo>
                    <a:cubicBezTo>
                      <a:pt x="219" y="539"/>
                      <a:pt x="231" y="537"/>
                      <a:pt x="242" y="538"/>
                    </a:cubicBezTo>
                    <a:cubicBezTo>
                      <a:pt x="257" y="548"/>
                      <a:pt x="252" y="545"/>
                      <a:pt x="260" y="558"/>
                    </a:cubicBezTo>
                    <a:cubicBezTo>
                      <a:pt x="265" y="564"/>
                      <a:pt x="258" y="577"/>
                      <a:pt x="266" y="584"/>
                    </a:cubicBezTo>
                    <a:cubicBezTo>
                      <a:pt x="274" y="591"/>
                      <a:pt x="300" y="591"/>
                      <a:pt x="308" y="598"/>
                    </a:cubicBezTo>
                    <a:cubicBezTo>
                      <a:pt x="314" y="607"/>
                      <a:pt x="312" y="616"/>
                      <a:pt x="316" y="626"/>
                    </a:cubicBezTo>
                    <a:cubicBezTo>
                      <a:pt x="320" y="634"/>
                      <a:pt x="316" y="646"/>
                      <a:pt x="328" y="652"/>
                    </a:cubicBezTo>
                    <a:cubicBezTo>
                      <a:pt x="340" y="658"/>
                      <a:pt x="374" y="651"/>
                      <a:pt x="386" y="662"/>
                    </a:cubicBezTo>
                    <a:cubicBezTo>
                      <a:pt x="401" y="674"/>
                      <a:pt x="392" y="704"/>
                      <a:pt x="400" y="716"/>
                    </a:cubicBezTo>
                    <a:cubicBezTo>
                      <a:pt x="408" y="728"/>
                      <a:pt x="421" y="729"/>
                      <a:pt x="436" y="732"/>
                    </a:cubicBezTo>
                    <a:cubicBezTo>
                      <a:pt x="453" y="733"/>
                      <a:pt x="471" y="733"/>
                      <a:pt x="488" y="734"/>
                    </a:cubicBezTo>
                    <a:cubicBezTo>
                      <a:pt x="499" y="738"/>
                      <a:pt x="489" y="756"/>
                      <a:pt x="494" y="762"/>
                    </a:cubicBezTo>
                    <a:cubicBezTo>
                      <a:pt x="499" y="768"/>
                      <a:pt x="512" y="768"/>
                      <a:pt x="520" y="770"/>
                    </a:cubicBezTo>
                    <a:cubicBezTo>
                      <a:pt x="526" y="772"/>
                      <a:pt x="533" y="772"/>
                      <a:pt x="540" y="774"/>
                    </a:cubicBezTo>
                    <a:cubicBezTo>
                      <a:pt x="546" y="776"/>
                      <a:pt x="558" y="780"/>
                      <a:pt x="558" y="780"/>
                    </a:cubicBezTo>
                    <a:cubicBezTo>
                      <a:pt x="567" y="794"/>
                      <a:pt x="580" y="796"/>
                      <a:pt x="594" y="802"/>
                    </a:cubicBezTo>
                    <a:cubicBezTo>
                      <a:pt x="597" y="807"/>
                      <a:pt x="610" y="812"/>
                      <a:pt x="610" y="812"/>
                    </a:cubicBezTo>
                    <a:cubicBezTo>
                      <a:pt x="625" y="807"/>
                      <a:pt x="618" y="807"/>
                      <a:pt x="632" y="810"/>
                    </a:cubicBezTo>
                    <a:cubicBezTo>
                      <a:pt x="642" y="818"/>
                      <a:pt x="649" y="827"/>
                      <a:pt x="658" y="834"/>
                    </a:cubicBezTo>
                    <a:cubicBezTo>
                      <a:pt x="667" y="841"/>
                      <a:pt x="695" y="841"/>
                      <a:pt x="704" y="842"/>
                    </a:cubicBezTo>
                    <a:cubicBezTo>
                      <a:pt x="708" y="843"/>
                      <a:pt x="718" y="847"/>
                      <a:pt x="720" y="848"/>
                    </a:cubicBezTo>
                    <a:cubicBezTo>
                      <a:pt x="725" y="851"/>
                      <a:pt x="732" y="860"/>
                      <a:pt x="732" y="860"/>
                    </a:cubicBezTo>
                    <a:cubicBezTo>
                      <a:pt x="747" y="859"/>
                      <a:pt x="761" y="860"/>
                      <a:pt x="776" y="858"/>
                    </a:cubicBezTo>
                    <a:cubicBezTo>
                      <a:pt x="784" y="857"/>
                      <a:pt x="798" y="846"/>
                      <a:pt x="798" y="846"/>
                    </a:cubicBezTo>
                    <a:cubicBezTo>
                      <a:pt x="827" y="852"/>
                      <a:pt x="792" y="855"/>
                      <a:pt x="844" y="852"/>
                    </a:cubicBezTo>
                    <a:cubicBezTo>
                      <a:pt x="859" y="847"/>
                      <a:pt x="852" y="847"/>
                      <a:pt x="866" y="850"/>
                    </a:cubicBezTo>
                    <a:cubicBezTo>
                      <a:pt x="893" y="870"/>
                      <a:pt x="884" y="867"/>
                      <a:pt x="922" y="870"/>
                    </a:cubicBezTo>
                    <a:cubicBezTo>
                      <a:pt x="930" y="862"/>
                      <a:pt x="928" y="853"/>
                      <a:pt x="938" y="850"/>
                    </a:cubicBezTo>
                    <a:cubicBezTo>
                      <a:pt x="956" y="856"/>
                      <a:pt x="952" y="858"/>
                      <a:pt x="976" y="856"/>
                    </a:cubicBezTo>
                    <a:cubicBezTo>
                      <a:pt x="985" y="847"/>
                      <a:pt x="988" y="837"/>
                      <a:pt x="1000" y="834"/>
                    </a:cubicBezTo>
                    <a:cubicBezTo>
                      <a:pt x="1017" y="809"/>
                      <a:pt x="990" y="802"/>
                      <a:pt x="1022" y="796"/>
                    </a:cubicBezTo>
                    <a:cubicBezTo>
                      <a:pt x="1026" y="779"/>
                      <a:pt x="1031" y="770"/>
                      <a:pt x="1048" y="764"/>
                    </a:cubicBezTo>
                    <a:cubicBezTo>
                      <a:pt x="1055" y="766"/>
                      <a:pt x="1068" y="774"/>
                      <a:pt x="1068" y="774"/>
                    </a:cubicBezTo>
                    <a:cubicBezTo>
                      <a:pt x="1086" y="767"/>
                      <a:pt x="1089" y="750"/>
                      <a:pt x="1104" y="740"/>
                    </a:cubicBezTo>
                    <a:cubicBezTo>
                      <a:pt x="1107" y="728"/>
                      <a:pt x="1114" y="727"/>
                      <a:pt x="1126" y="724"/>
                    </a:cubicBezTo>
                    <a:cubicBezTo>
                      <a:pt x="1133" y="719"/>
                      <a:pt x="1137" y="711"/>
                      <a:pt x="1144" y="706"/>
                    </a:cubicBezTo>
                    <a:cubicBezTo>
                      <a:pt x="1159" y="695"/>
                      <a:pt x="1181" y="698"/>
                      <a:pt x="1198" y="692"/>
                    </a:cubicBezTo>
                    <a:cubicBezTo>
                      <a:pt x="1201" y="688"/>
                      <a:pt x="1201" y="678"/>
                      <a:pt x="1202" y="678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s-CO" u="sng">
                  <a:solidFill>
                    <a:srgbClr val="000000"/>
                  </a:solidFill>
                  <a:latin typeface="Helvetica"/>
                </a:endParaRPr>
              </a:p>
            </p:txBody>
          </p:sp>
          <p:sp>
            <p:nvSpPr>
              <p:cNvPr id="43" name="Freeform 71"/>
              <p:cNvSpPr>
                <a:spLocks/>
              </p:cNvSpPr>
              <p:nvPr/>
            </p:nvSpPr>
            <p:spPr bwMode="auto">
              <a:xfrm>
                <a:off x="6311900" y="5153025"/>
                <a:ext cx="1762125" cy="1444625"/>
              </a:xfrm>
              <a:custGeom>
                <a:avLst/>
                <a:gdLst/>
                <a:ahLst/>
                <a:cxnLst>
                  <a:cxn ang="0">
                    <a:pos x="14" y="218"/>
                  </a:cxn>
                  <a:cxn ang="0">
                    <a:pos x="42" y="282"/>
                  </a:cxn>
                  <a:cxn ang="0">
                    <a:pos x="110" y="304"/>
                  </a:cxn>
                  <a:cxn ang="0">
                    <a:pos x="188" y="342"/>
                  </a:cxn>
                  <a:cxn ang="0">
                    <a:pos x="212" y="440"/>
                  </a:cxn>
                  <a:cxn ang="0">
                    <a:pos x="278" y="466"/>
                  </a:cxn>
                  <a:cxn ang="0">
                    <a:pos x="320" y="538"/>
                  </a:cxn>
                  <a:cxn ang="0">
                    <a:pos x="364" y="636"/>
                  </a:cxn>
                  <a:cxn ang="0">
                    <a:pos x="468" y="618"/>
                  </a:cxn>
                  <a:cxn ang="0">
                    <a:pos x="564" y="622"/>
                  </a:cxn>
                  <a:cxn ang="0">
                    <a:pos x="628" y="584"/>
                  </a:cxn>
                  <a:cxn ang="0">
                    <a:pos x="704" y="576"/>
                  </a:cxn>
                  <a:cxn ang="0">
                    <a:pos x="744" y="616"/>
                  </a:cxn>
                  <a:cxn ang="0">
                    <a:pos x="824" y="580"/>
                  </a:cxn>
                  <a:cxn ang="0">
                    <a:pos x="898" y="594"/>
                  </a:cxn>
                  <a:cxn ang="0">
                    <a:pos x="982" y="640"/>
                  </a:cxn>
                  <a:cxn ang="0">
                    <a:pos x="1048" y="698"/>
                  </a:cxn>
                  <a:cxn ang="0">
                    <a:pos x="1002" y="790"/>
                  </a:cxn>
                  <a:cxn ang="0">
                    <a:pos x="926" y="892"/>
                  </a:cxn>
                  <a:cxn ang="0">
                    <a:pos x="980" y="954"/>
                  </a:cxn>
                  <a:cxn ang="0">
                    <a:pos x="1058" y="1004"/>
                  </a:cxn>
                  <a:cxn ang="0">
                    <a:pos x="1104" y="968"/>
                  </a:cxn>
                  <a:cxn ang="0">
                    <a:pos x="1152" y="724"/>
                  </a:cxn>
                  <a:cxn ang="0">
                    <a:pos x="1188" y="538"/>
                  </a:cxn>
                  <a:cxn ang="0">
                    <a:pos x="1216" y="368"/>
                  </a:cxn>
                  <a:cxn ang="0">
                    <a:pos x="1218" y="270"/>
                  </a:cxn>
                  <a:cxn ang="0">
                    <a:pos x="1146" y="278"/>
                  </a:cxn>
                  <a:cxn ang="0">
                    <a:pos x="1086" y="282"/>
                  </a:cxn>
                  <a:cxn ang="0">
                    <a:pos x="1046" y="256"/>
                  </a:cxn>
                  <a:cxn ang="0">
                    <a:pos x="1010" y="220"/>
                  </a:cxn>
                  <a:cxn ang="0">
                    <a:pos x="1024" y="146"/>
                  </a:cxn>
                  <a:cxn ang="0">
                    <a:pos x="966" y="126"/>
                  </a:cxn>
                  <a:cxn ang="0">
                    <a:pos x="884" y="98"/>
                  </a:cxn>
                  <a:cxn ang="0">
                    <a:pos x="852" y="42"/>
                  </a:cxn>
                  <a:cxn ang="0">
                    <a:pos x="768" y="0"/>
                  </a:cxn>
                  <a:cxn ang="0">
                    <a:pos x="660" y="48"/>
                  </a:cxn>
                  <a:cxn ang="0">
                    <a:pos x="612" y="90"/>
                  </a:cxn>
                  <a:cxn ang="0">
                    <a:pos x="520" y="174"/>
                  </a:cxn>
                  <a:cxn ang="0">
                    <a:pos x="450" y="184"/>
                  </a:cxn>
                  <a:cxn ang="0">
                    <a:pos x="410" y="168"/>
                  </a:cxn>
                  <a:cxn ang="0">
                    <a:pos x="296" y="176"/>
                  </a:cxn>
                  <a:cxn ang="0">
                    <a:pos x="182" y="134"/>
                  </a:cxn>
                  <a:cxn ang="0">
                    <a:pos x="54" y="154"/>
                  </a:cxn>
                  <a:cxn ang="0">
                    <a:pos x="8" y="176"/>
                  </a:cxn>
                </a:cxnLst>
                <a:rect l="0" t="0" r="r" b="b"/>
                <a:pathLst>
                  <a:path w="1229" h="1040">
                    <a:moveTo>
                      <a:pt x="8" y="176"/>
                    </a:moveTo>
                    <a:cubicBezTo>
                      <a:pt x="6" y="186"/>
                      <a:pt x="3" y="191"/>
                      <a:pt x="0" y="200"/>
                    </a:cubicBezTo>
                    <a:cubicBezTo>
                      <a:pt x="8" y="206"/>
                      <a:pt x="7" y="211"/>
                      <a:pt x="14" y="218"/>
                    </a:cubicBezTo>
                    <a:cubicBezTo>
                      <a:pt x="18" y="222"/>
                      <a:pt x="26" y="230"/>
                      <a:pt x="26" y="230"/>
                    </a:cubicBezTo>
                    <a:cubicBezTo>
                      <a:pt x="29" y="239"/>
                      <a:pt x="27" y="243"/>
                      <a:pt x="22" y="250"/>
                    </a:cubicBezTo>
                    <a:cubicBezTo>
                      <a:pt x="25" y="263"/>
                      <a:pt x="31" y="275"/>
                      <a:pt x="42" y="282"/>
                    </a:cubicBezTo>
                    <a:cubicBezTo>
                      <a:pt x="48" y="291"/>
                      <a:pt x="59" y="287"/>
                      <a:pt x="70" y="288"/>
                    </a:cubicBezTo>
                    <a:cubicBezTo>
                      <a:pt x="79" y="294"/>
                      <a:pt x="75" y="300"/>
                      <a:pt x="84" y="306"/>
                    </a:cubicBezTo>
                    <a:cubicBezTo>
                      <a:pt x="94" y="303"/>
                      <a:pt x="99" y="302"/>
                      <a:pt x="110" y="304"/>
                    </a:cubicBezTo>
                    <a:cubicBezTo>
                      <a:pt x="115" y="312"/>
                      <a:pt x="114" y="317"/>
                      <a:pt x="122" y="322"/>
                    </a:cubicBezTo>
                    <a:cubicBezTo>
                      <a:pt x="131" y="340"/>
                      <a:pt x="124" y="336"/>
                      <a:pt x="136" y="340"/>
                    </a:cubicBezTo>
                    <a:cubicBezTo>
                      <a:pt x="152" y="337"/>
                      <a:pt x="172" y="341"/>
                      <a:pt x="188" y="342"/>
                    </a:cubicBezTo>
                    <a:cubicBezTo>
                      <a:pt x="191" y="351"/>
                      <a:pt x="192" y="359"/>
                      <a:pt x="202" y="362"/>
                    </a:cubicBezTo>
                    <a:cubicBezTo>
                      <a:pt x="204" y="379"/>
                      <a:pt x="209" y="389"/>
                      <a:pt x="214" y="404"/>
                    </a:cubicBezTo>
                    <a:cubicBezTo>
                      <a:pt x="213" y="416"/>
                      <a:pt x="213" y="428"/>
                      <a:pt x="212" y="440"/>
                    </a:cubicBezTo>
                    <a:cubicBezTo>
                      <a:pt x="211" y="444"/>
                      <a:pt x="208" y="452"/>
                      <a:pt x="208" y="452"/>
                    </a:cubicBezTo>
                    <a:cubicBezTo>
                      <a:pt x="215" y="457"/>
                      <a:pt x="222" y="459"/>
                      <a:pt x="230" y="462"/>
                    </a:cubicBezTo>
                    <a:cubicBezTo>
                      <a:pt x="243" y="475"/>
                      <a:pt x="260" y="468"/>
                      <a:pt x="278" y="466"/>
                    </a:cubicBezTo>
                    <a:cubicBezTo>
                      <a:pt x="284" y="467"/>
                      <a:pt x="291" y="467"/>
                      <a:pt x="296" y="470"/>
                    </a:cubicBezTo>
                    <a:cubicBezTo>
                      <a:pt x="303" y="474"/>
                      <a:pt x="290" y="482"/>
                      <a:pt x="308" y="486"/>
                    </a:cubicBezTo>
                    <a:cubicBezTo>
                      <a:pt x="322" y="495"/>
                      <a:pt x="319" y="524"/>
                      <a:pt x="320" y="538"/>
                    </a:cubicBezTo>
                    <a:cubicBezTo>
                      <a:pt x="318" y="557"/>
                      <a:pt x="317" y="557"/>
                      <a:pt x="310" y="572"/>
                    </a:cubicBezTo>
                    <a:cubicBezTo>
                      <a:pt x="313" y="609"/>
                      <a:pt x="312" y="606"/>
                      <a:pt x="346" y="610"/>
                    </a:cubicBezTo>
                    <a:cubicBezTo>
                      <a:pt x="355" y="619"/>
                      <a:pt x="356" y="628"/>
                      <a:pt x="364" y="636"/>
                    </a:cubicBezTo>
                    <a:cubicBezTo>
                      <a:pt x="385" y="632"/>
                      <a:pt x="393" y="628"/>
                      <a:pt x="418" y="626"/>
                    </a:cubicBezTo>
                    <a:cubicBezTo>
                      <a:pt x="421" y="618"/>
                      <a:pt x="425" y="614"/>
                      <a:pt x="428" y="624"/>
                    </a:cubicBezTo>
                    <a:cubicBezTo>
                      <a:pt x="447" y="621"/>
                      <a:pt x="447" y="616"/>
                      <a:pt x="468" y="618"/>
                    </a:cubicBezTo>
                    <a:cubicBezTo>
                      <a:pt x="478" y="625"/>
                      <a:pt x="488" y="625"/>
                      <a:pt x="500" y="626"/>
                    </a:cubicBezTo>
                    <a:cubicBezTo>
                      <a:pt x="522" y="633"/>
                      <a:pt x="508" y="630"/>
                      <a:pt x="544" y="628"/>
                    </a:cubicBezTo>
                    <a:cubicBezTo>
                      <a:pt x="554" y="623"/>
                      <a:pt x="556" y="628"/>
                      <a:pt x="564" y="622"/>
                    </a:cubicBezTo>
                    <a:cubicBezTo>
                      <a:pt x="569" y="612"/>
                      <a:pt x="572" y="602"/>
                      <a:pt x="580" y="594"/>
                    </a:cubicBezTo>
                    <a:cubicBezTo>
                      <a:pt x="597" y="601"/>
                      <a:pt x="593" y="602"/>
                      <a:pt x="614" y="600"/>
                    </a:cubicBezTo>
                    <a:cubicBezTo>
                      <a:pt x="620" y="596"/>
                      <a:pt x="628" y="584"/>
                      <a:pt x="628" y="584"/>
                    </a:cubicBezTo>
                    <a:cubicBezTo>
                      <a:pt x="630" y="567"/>
                      <a:pt x="628" y="562"/>
                      <a:pt x="644" y="558"/>
                    </a:cubicBezTo>
                    <a:cubicBezTo>
                      <a:pt x="656" y="560"/>
                      <a:pt x="656" y="565"/>
                      <a:pt x="666" y="570"/>
                    </a:cubicBezTo>
                    <a:cubicBezTo>
                      <a:pt x="684" y="568"/>
                      <a:pt x="692" y="564"/>
                      <a:pt x="704" y="576"/>
                    </a:cubicBezTo>
                    <a:cubicBezTo>
                      <a:pt x="706" y="582"/>
                      <a:pt x="708" y="588"/>
                      <a:pt x="710" y="594"/>
                    </a:cubicBezTo>
                    <a:cubicBezTo>
                      <a:pt x="711" y="598"/>
                      <a:pt x="722" y="598"/>
                      <a:pt x="722" y="598"/>
                    </a:cubicBezTo>
                    <a:cubicBezTo>
                      <a:pt x="734" y="594"/>
                      <a:pt x="732" y="612"/>
                      <a:pt x="744" y="616"/>
                    </a:cubicBezTo>
                    <a:cubicBezTo>
                      <a:pt x="753" y="610"/>
                      <a:pt x="754" y="604"/>
                      <a:pt x="766" y="600"/>
                    </a:cubicBezTo>
                    <a:cubicBezTo>
                      <a:pt x="783" y="602"/>
                      <a:pt x="793" y="606"/>
                      <a:pt x="808" y="596"/>
                    </a:cubicBezTo>
                    <a:cubicBezTo>
                      <a:pt x="814" y="587"/>
                      <a:pt x="813" y="583"/>
                      <a:pt x="824" y="580"/>
                    </a:cubicBezTo>
                    <a:cubicBezTo>
                      <a:pt x="832" y="586"/>
                      <a:pt x="836" y="583"/>
                      <a:pt x="844" y="578"/>
                    </a:cubicBezTo>
                    <a:cubicBezTo>
                      <a:pt x="847" y="561"/>
                      <a:pt x="860" y="566"/>
                      <a:pt x="872" y="574"/>
                    </a:cubicBezTo>
                    <a:cubicBezTo>
                      <a:pt x="879" y="589"/>
                      <a:pt x="886" y="585"/>
                      <a:pt x="898" y="594"/>
                    </a:cubicBezTo>
                    <a:cubicBezTo>
                      <a:pt x="909" y="602"/>
                      <a:pt x="918" y="616"/>
                      <a:pt x="922" y="628"/>
                    </a:cubicBezTo>
                    <a:cubicBezTo>
                      <a:pt x="936" y="625"/>
                      <a:pt x="945" y="630"/>
                      <a:pt x="958" y="634"/>
                    </a:cubicBezTo>
                    <a:cubicBezTo>
                      <a:pt x="966" y="636"/>
                      <a:pt x="982" y="640"/>
                      <a:pt x="982" y="640"/>
                    </a:cubicBezTo>
                    <a:cubicBezTo>
                      <a:pt x="994" y="652"/>
                      <a:pt x="996" y="652"/>
                      <a:pt x="1014" y="654"/>
                    </a:cubicBezTo>
                    <a:cubicBezTo>
                      <a:pt x="1030" y="660"/>
                      <a:pt x="1038" y="678"/>
                      <a:pt x="1050" y="690"/>
                    </a:cubicBezTo>
                    <a:cubicBezTo>
                      <a:pt x="1049" y="693"/>
                      <a:pt x="1049" y="696"/>
                      <a:pt x="1048" y="698"/>
                    </a:cubicBezTo>
                    <a:cubicBezTo>
                      <a:pt x="1046" y="702"/>
                      <a:pt x="1042" y="705"/>
                      <a:pt x="1040" y="710"/>
                    </a:cubicBezTo>
                    <a:cubicBezTo>
                      <a:pt x="1034" y="727"/>
                      <a:pt x="1028" y="745"/>
                      <a:pt x="1022" y="762"/>
                    </a:cubicBezTo>
                    <a:cubicBezTo>
                      <a:pt x="1021" y="766"/>
                      <a:pt x="1002" y="790"/>
                      <a:pt x="1002" y="790"/>
                    </a:cubicBezTo>
                    <a:cubicBezTo>
                      <a:pt x="1000" y="793"/>
                      <a:pt x="996" y="798"/>
                      <a:pt x="996" y="798"/>
                    </a:cubicBezTo>
                    <a:cubicBezTo>
                      <a:pt x="990" y="815"/>
                      <a:pt x="976" y="824"/>
                      <a:pt x="966" y="838"/>
                    </a:cubicBezTo>
                    <a:cubicBezTo>
                      <a:pt x="953" y="856"/>
                      <a:pt x="939" y="874"/>
                      <a:pt x="926" y="892"/>
                    </a:cubicBezTo>
                    <a:cubicBezTo>
                      <a:pt x="921" y="907"/>
                      <a:pt x="911" y="918"/>
                      <a:pt x="906" y="932"/>
                    </a:cubicBezTo>
                    <a:cubicBezTo>
                      <a:pt x="910" y="960"/>
                      <a:pt x="937" y="960"/>
                      <a:pt x="962" y="962"/>
                    </a:cubicBezTo>
                    <a:cubicBezTo>
                      <a:pt x="973" y="966"/>
                      <a:pt x="971" y="957"/>
                      <a:pt x="980" y="954"/>
                    </a:cubicBezTo>
                    <a:cubicBezTo>
                      <a:pt x="985" y="952"/>
                      <a:pt x="996" y="950"/>
                      <a:pt x="996" y="950"/>
                    </a:cubicBezTo>
                    <a:cubicBezTo>
                      <a:pt x="1031" y="954"/>
                      <a:pt x="1017" y="967"/>
                      <a:pt x="1048" y="982"/>
                    </a:cubicBezTo>
                    <a:cubicBezTo>
                      <a:pt x="1052" y="989"/>
                      <a:pt x="1054" y="997"/>
                      <a:pt x="1058" y="1004"/>
                    </a:cubicBezTo>
                    <a:cubicBezTo>
                      <a:pt x="1064" y="1012"/>
                      <a:pt x="1074" y="1016"/>
                      <a:pt x="1080" y="1024"/>
                    </a:cubicBezTo>
                    <a:cubicBezTo>
                      <a:pt x="1093" y="1040"/>
                      <a:pt x="1082" y="1032"/>
                      <a:pt x="1094" y="1040"/>
                    </a:cubicBezTo>
                    <a:cubicBezTo>
                      <a:pt x="1117" y="1032"/>
                      <a:pt x="1104" y="970"/>
                      <a:pt x="1104" y="968"/>
                    </a:cubicBezTo>
                    <a:cubicBezTo>
                      <a:pt x="1105" y="938"/>
                      <a:pt x="1115" y="908"/>
                      <a:pt x="1124" y="880"/>
                    </a:cubicBezTo>
                    <a:cubicBezTo>
                      <a:pt x="1126" y="845"/>
                      <a:pt x="1132" y="811"/>
                      <a:pt x="1138" y="776"/>
                    </a:cubicBezTo>
                    <a:cubicBezTo>
                      <a:pt x="1141" y="760"/>
                      <a:pt x="1143" y="737"/>
                      <a:pt x="1152" y="724"/>
                    </a:cubicBezTo>
                    <a:cubicBezTo>
                      <a:pt x="1157" y="703"/>
                      <a:pt x="1152" y="726"/>
                      <a:pt x="1156" y="680"/>
                    </a:cubicBezTo>
                    <a:cubicBezTo>
                      <a:pt x="1158" y="655"/>
                      <a:pt x="1166" y="629"/>
                      <a:pt x="1170" y="604"/>
                    </a:cubicBezTo>
                    <a:cubicBezTo>
                      <a:pt x="1173" y="582"/>
                      <a:pt x="1174" y="556"/>
                      <a:pt x="1188" y="538"/>
                    </a:cubicBezTo>
                    <a:cubicBezTo>
                      <a:pt x="1190" y="531"/>
                      <a:pt x="1192" y="523"/>
                      <a:pt x="1194" y="516"/>
                    </a:cubicBezTo>
                    <a:cubicBezTo>
                      <a:pt x="1197" y="488"/>
                      <a:pt x="1202" y="462"/>
                      <a:pt x="1206" y="434"/>
                    </a:cubicBezTo>
                    <a:cubicBezTo>
                      <a:pt x="1208" y="411"/>
                      <a:pt x="1210" y="390"/>
                      <a:pt x="1216" y="368"/>
                    </a:cubicBezTo>
                    <a:cubicBezTo>
                      <a:pt x="1218" y="361"/>
                      <a:pt x="1226" y="348"/>
                      <a:pt x="1226" y="348"/>
                    </a:cubicBezTo>
                    <a:cubicBezTo>
                      <a:pt x="1224" y="331"/>
                      <a:pt x="1222" y="315"/>
                      <a:pt x="1228" y="298"/>
                    </a:cubicBezTo>
                    <a:cubicBezTo>
                      <a:pt x="1226" y="284"/>
                      <a:pt x="1229" y="277"/>
                      <a:pt x="1218" y="270"/>
                    </a:cubicBezTo>
                    <a:cubicBezTo>
                      <a:pt x="1211" y="279"/>
                      <a:pt x="1206" y="302"/>
                      <a:pt x="1194" y="304"/>
                    </a:cubicBezTo>
                    <a:cubicBezTo>
                      <a:pt x="1185" y="305"/>
                      <a:pt x="1177" y="305"/>
                      <a:pt x="1168" y="306"/>
                    </a:cubicBezTo>
                    <a:cubicBezTo>
                      <a:pt x="1161" y="295"/>
                      <a:pt x="1158" y="286"/>
                      <a:pt x="1146" y="278"/>
                    </a:cubicBezTo>
                    <a:cubicBezTo>
                      <a:pt x="1138" y="266"/>
                      <a:pt x="1136" y="268"/>
                      <a:pt x="1120" y="270"/>
                    </a:cubicBezTo>
                    <a:cubicBezTo>
                      <a:pt x="1110" y="273"/>
                      <a:pt x="1105" y="281"/>
                      <a:pt x="1096" y="284"/>
                    </a:cubicBezTo>
                    <a:cubicBezTo>
                      <a:pt x="1093" y="283"/>
                      <a:pt x="1088" y="285"/>
                      <a:pt x="1086" y="282"/>
                    </a:cubicBezTo>
                    <a:cubicBezTo>
                      <a:pt x="1079" y="271"/>
                      <a:pt x="1094" y="268"/>
                      <a:pt x="1100" y="264"/>
                    </a:cubicBezTo>
                    <a:cubicBezTo>
                      <a:pt x="1115" y="242"/>
                      <a:pt x="1067" y="248"/>
                      <a:pt x="1060" y="248"/>
                    </a:cubicBezTo>
                    <a:cubicBezTo>
                      <a:pt x="1052" y="251"/>
                      <a:pt x="1053" y="250"/>
                      <a:pt x="1046" y="256"/>
                    </a:cubicBezTo>
                    <a:cubicBezTo>
                      <a:pt x="1042" y="260"/>
                      <a:pt x="1034" y="268"/>
                      <a:pt x="1034" y="268"/>
                    </a:cubicBezTo>
                    <a:cubicBezTo>
                      <a:pt x="1024" y="265"/>
                      <a:pt x="1026" y="261"/>
                      <a:pt x="1028" y="252"/>
                    </a:cubicBezTo>
                    <a:cubicBezTo>
                      <a:pt x="1026" y="232"/>
                      <a:pt x="1020" y="235"/>
                      <a:pt x="1010" y="220"/>
                    </a:cubicBezTo>
                    <a:cubicBezTo>
                      <a:pt x="1009" y="207"/>
                      <a:pt x="1009" y="193"/>
                      <a:pt x="1008" y="180"/>
                    </a:cubicBezTo>
                    <a:cubicBezTo>
                      <a:pt x="1007" y="173"/>
                      <a:pt x="998" y="162"/>
                      <a:pt x="998" y="162"/>
                    </a:cubicBezTo>
                    <a:cubicBezTo>
                      <a:pt x="1002" y="149"/>
                      <a:pt x="1013" y="150"/>
                      <a:pt x="1024" y="146"/>
                    </a:cubicBezTo>
                    <a:cubicBezTo>
                      <a:pt x="1031" y="135"/>
                      <a:pt x="1039" y="126"/>
                      <a:pt x="1024" y="116"/>
                    </a:cubicBezTo>
                    <a:cubicBezTo>
                      <a:pt x="1011" y="117"/>
                      <a:pt x="997" y="116"/>
                      <a:pt x="984" y="118"/>
                    </a:cubicBezTo>
                    <a:cubicBezTo>
                      <a:pt x="977" y="119"/>
                      <a:pt x="966" y="126"/>
                      <a:pt x="966" y="126"/>
                    </a:cubicBezTo>
                    <a:cubicBezTo>
                      <a:pt x="956" y="123"/>
                      <a:pt x="961" y="116"/>
                      <a:pt x="952" y="110"/>
                    </a:cubicBezTo>
                    <a:cubicBezTo>
                      <a:pt x="935" y="112"/>
                      <a:pt x="929" y="115"/>
                      <a:pt x="916" y="106"/>
                    </a:cubicBezTo>
                    <a:cubicBezTo>
                      <a:pt x="907" y="93"/>
                      <a:pt x="901" y="96"/>
                      <a:pt x="884" y="98"/>
                    </a:cubicBezTo>
                    <a:cubicBezTo>
                      <a:pt x="878" y="115"/>
                      <a:pt x="876" y="99"/>
                      <a:pt x="872" y="92"/>
                    </a:cubicBezTo>
                    <a:cubicBezTo>
                      <a:pt x="871" y="90"/>
                      <a:pt x="869" y="88"/>
                      <a:pt x="868" y="86"/>
                    </a:cubicBezTo>
                    <a:cubicBezTo>
                      <a:pt x="864" y="70"/>
                      <a:pt x="859" y="57"/>
                      <a:pt x="852" y="42"/>
                    </a:cubicBezTo>
                    <a:cubicBezTo>
                      <a:pt x="849" y="35"/>
                      <a:pt x="847" y="24"/>
                      <a:pt x="846" y="24"/>
                    </a:cubicBezTo>
                    <a:cubicBezTo>
                      <a:pt x="835" y="23"/>
                      <a:pt x="823" y="23"/>
                      <a:pt x="812" y="22"/>
                    </a:cubicBezTo>
                    <a:cubicBezTo>
                      <a:pt x="803" y="8"/>
                      <a:pt x="785" y="2"/>
                      <a:pt x="768" y="0"/>
                    </a:cubicBezTo>
                    <a:cubicBezTo>
                      <a:pt x="752" y="2"/>
                      <a:pt x="753" y="7"/>
                      <a:pt x="740" y="12"/>
                    </a:cubicBezTo>
                    <a:cubicBezTo>
                      <a:pt x="724" y="18"/>
                      <a:pt x="705" y="22"/>
                      <a:pt x="688" y="26"/>
                    </a:cubicBezTo>
                    <a:cubicBezTo>
                      <a:pt x="683" y="40"/>
                      <a:pt x="673" y="45"/>
                      <a:pt x="660" y="48"/>
                    </a:cubicBezTo>
                    <a:cubicBezTo>
                      <a:pt x="650" y="58"/>
                      <a:pt x="648" y="69"/>
                      <a:pt x="636" y="78"/>
                    </a:cubicBezTo>
                    <a:cubicBezTo>
                      <a:pt x="632" y="81"/>
                      <a:pt x="628" y="83"/>
                      <a:pt x="624" y="86"/>
                    </a:cubicBezTo>
                    <a:cubicBezTo>
                      <a:pt x="620" y="88"/>
                      <a:pt x="612" y="90"/>
                      <a:pt x="612" y="90"/>
                    </a:cubicBezTo>
                    <a:cubicBezTo>
                      <a:pt x="602" y="87"/>
                      <a:pt x="592" y="89"/>
                      <a:pt x="582" y="92"/>
                    </a:cubicBezTo>
                    <a:cubicBezTo>
                      <a:pt x="570" y="100"/>
                      <a:pt x="578" y="115"/>
                      <a:pt x="564" y="120"/>
                    </a:cubicBezTo>
                    <a:cubicBezTo>
                      <a:pt x="548" y="144"/>
                      <a:pt x="553" y="163"/>
                      <a:pt x="520" y="174"/>
                    </a:cubicBezTo>
                    <a:cubicBezTo>
                      <a:pt x="503" y="173"/>
                      <a:pt x="492" y="168"/>
                      <a:pt x="478" y="174"/>
                    </a:cubicBezTo>
                    <a:cubicBezTo>
                      <a:pt x="469" y="188"/>
                      <a:pt x="475" y="184"/>
                      <a:pt x="464" y="188"/>
                    </a:cubicBezTo>
                    <a:cubicBezTo>
                      <a:pt x="459" y="187"/>
                      <a:pt x="455" y="186"/>
                      <a:pt x="450" y="184"/>
                    </a:cubicBezTo>
                    <a:cubicBezTo>
                      <a:pt x="448" y="183"/>
                      <a:pt x="446" y="181"/>
                      <a:pt x="444" y="180"/>
                    </a:cubicBezTo>
                    <a:cubicBezTo>
                      <a:pt x="438" y="178"/>
                      <a:pt x="424" y="176"/>
                      <a:pt x="424" y="176"/>
                    </a:cubicBezTo>
                    <a:cubicBezTo>
                      <a:pt x="419" y="174"/>
                      <a:pt x="415" y="169"/>
                      <a:pt x="410" y="168"/>
                    </a:cubicBezTo>
                    <a:cubicBezTo>
                      <a:pt x="403" y="167"/>
                      <a:pt x="390" y="174"/>
                      <a:pt x="390" y="174"/>
                    </a:cubicBezTo>
                    <a:cubicBezTo>
                      <a:pt x="376" y="173"/>
                      <a:pt x="359" y="177"/>
                      <a:pt x="354" y="162"/>
                    </a:cubicBezTo>
                    <a:cubicBezTo>
                      <a:pt x="318" y="174"/>
                      <a:pt x="349" y="173"/>
                      <a:pt x="296" y="176"/>
                    </a:cubicBezTo>
                    <a:cubicBezTo>
                      <a:pt x="281" y="174"/>
                      <a:pt x="282" y="170"/>
                      <a:pt x="270" y="164"/>
                    </a:cubicBezTo>
                    <a:cubicBezTo>
                      <a:pt x="254" y="156"/>
                      <a:pt x="221" y="157"/>
                      <a:pt x="206" y="156"/>
                    </a:cubicBezTo>
                    <a:cubicBezTo>
                      <a:pt x="203" y="146"/>
                      <a:pt x="193" y="136"/>
                      <a:pt x="182" y="134"/>
                    </a:cubicBezTo>
                    <a:cubicBezTo>
                      <a:pt x="175" y="133"/>
                      <a:pt x="160" y="128"/>
                      <a:pt x="160" y="128"/>
                    </a:cubicBezTo>
                    <a:cubicBezTo>
                      <a:pt x="134" y="135"/>
                      <a:pt x="127" y="138"/>
                      <a:pt x="94" y="140"/>
                    </a:cubicBezTo>
                    <a:cubicBezTo>
                      <a:pt x="85" y="154"/>
                      <a:pt x="70" y="153"/>
                      <a:pt x="54" y="154"/>
                    </a:cubicBezTo>
                    <a:cubicBezTo>
                      <a:pt x="42" y="158"/>
                      <a:pt x="30" y="160"/>
                      <a:pt x="18" y="162"/>
                    </a:cubicBezTo>
                    <a:cubicBezTo>
                      <a:pt x="14" y="168"/>
                      <a:pt x="11" y="177"/>
                      <a:pt x="6" y="182"/>
                    </a:cubicBezTo>
                    <a:cubicBezTo>
                      <a:pt x="5" y="183"/>
                      <a:pt x="7" y="178"/>
                      <a:pt x="8" y="176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s-CO" u="sng">
                  <a:solidFill>
                    <a:srgbClr val="000000"/>
                  </a:solidFill>
                  <a:latin typeface="Helvetica"/>
                </a:endParaRPr>
              </a:p>
            </p:txBody>
          </p:sp>
        </p:grpSp>
        <p:sp>
          <p:nvSpPr>
            <p:cNvPr id="19" name="Freeform 40"/>
            <p:cNvSpPr>
              <a:spLocks/>
            </p:cNvSpPr>
            <p:nvPr/>
          </p:nvSpPr>
          <p:spPr bwMode="auto">
            <a:xfrm>
              <a:off x="6880605" y="2302137"/>
              <a:ext cx="486550" cy="388406"/>
            </a:xfrm>
            <a:custGeom>
              <a:avLst/>
              <a:gdLst/>
              <a:ahLst/>
              <a:cxnLst>
                <a:cxn ang="0">
                  <a:pos x="5" y="274"/>
                </a:cxn>
                <a:cxn ang="0">
                  <a:pos x="17" y="278"/>
                </a:cxn>
                <a:cxn ang="0">
                  <a:pos x="73" y="274"/>
                </a:cxn>
                <a:cxn ang="0">
                  <a:pos x="113" y="226"/>
                </a:cxn>
                <a:cxn ang="0">
                  <a:pos x="181" y="194"/>
                </a:cxn>
                <a:cxn ang="0">
                  <a:pos x="297" y="150"/>
                </a:cxn>
                <a:cxn ang="0">
                  <a:pos x="333" y="86"/>
                </a:cxn>
                <a:cxn ang="0">
                  <a:pos x="345" y="34"/>
                </a:cxn>
                <a:cxn ang="0">
                  <a:pos x="389" y="54"/>
                </a:cxn>
                <a:cxn ang="0">
                  <a:pos x="413" y="10"/>
                </a:cxn>
                <a:cxn ang="0">
                  <a:pos x="449" y="2"/>
                </a:cxn>
                <a:cxn ang="0">
                  <a:pos x="541" y="6"/>
                </a:cxn>
                <a:cxn ang="0">
                  <a:pos x="573" y="54"/>
                </a:cxn>
                <a:cxn ang="0">
                  <a:pos x="573" y="98"/>
                </a:cxn>
                <a:cxn ang="0">
                  <a:pos x="549" y="106"/>
                </a:cxn>
                <a:cxn ang="0">
                  <a:pos x="449" y="162"/>
                </a:cxn>
                <a:cxn ang="0">
                  <a:pos x="397" y="194"/>
                </a:cxn>
                <a:cxn ang="0">
                  <a:pos x="377" y="218"/>
                </a:cxn>
                <a:cxn ang="0">
                  <a:pos x="293" y="306"/>
                </a:cxn>
                <a:cxn ang="0">
                  <a:pos x="237" y="406"/>
                </a:cxn>
                <a:cxn ang="0">
                  <a:pos x="217" y="434"/>
                </a:cxn>
                <a:cxn ang="0">
                  <a:pos x="181" y="490"/>
                </a:cxn>
                <a:cxn ang="0">
                  <a:pos x="141" y="474"/>
                </a:cxn>
                <a:cxn ang="0">
                  <a:pos x="101" y="482"/>
                </a:cxn>
                <a:cxn ang="0">
                  <a:pos x="101" y="458"/>
                </a:cxn>
                <a:cxn ang="0">
                  <a:pos x="117" y="434"/>
                </a:cxn>
                <a:cxn ang="0">
                  <a:pos x="89" y="406"/>
                </a:cxn>
                <a:cxn ang="0">
                  <a:pos x="33" y="370"/>
                </a:cxn>
                <a:cxn ang="0">
                  <a:pos x="19" y="334"/>
                </a:cxn>
                <a:cxn ang="0">
                  <a:pos x="5" y="274"/>
                </a:cxn>
              </a:cxnLst>
              <a:rect l="0" t="0" r="r" b="b"/>
              <a:pathLst>
                <a:path w="589" h="490">
                  <a:moveTo>
                    <a:pt x="5" y="274"/>
                  </a:moveTo>
                  <a:cubicBezTo>
                    <a:pt x="9" y="275"/>
                    <a:pt x="13" y="278"/>
                    <a:pt x="17" y="278"/>
                  </a:cubicBezTo>
                  <a:cubicBezTo>
                    <a:pt x="36" y="278"/>
                    <a:pt x="55" y="278"/>
                    <a:pt x="73" y="274"/>
                  </a:cubicBezTo>
                  <a:cubicBezTo>
                    <a:pt x="92" y="270"/>
                    <a:pt x="93" y="235"/>
                    <a:pt x="113" y="226"/>
                  </a:cubicBezTo>
                  <a:cubicBezTo>
                    <a:pt x="136" y="216"/>
                    <a:pt x="160" y="208"/>
                    <a:pt x="181" y="194"/>
                  </a:cubicBezTo>
                  <a:cubicBezTo>
                    <a:pt x="206" y="156"/>
                    <a:pt x="255" y="156"/>
                    <a:pt x="297" y="150"/>
                  </a:cubicBezTo>
                  <a:cubicBezTo>
                    <a:pt x="322" y="133"/>
                    <a:pt x="328" y="113"/>
                    <a:pt x="333" y="86"/>
                  </a:cubicBezTo>
                  <a:cubicBezTo>
                    <a:pt x="328" y="66"/>
                    <a:pt x="321" y="42"/>
                    <a:pt x="345" y="34"/>
                  </a:cubicBezTo>
                  <a:cubicBezTo>
                    <a:pt x="375" y="54"/>
                    <a:pt x="360" y="48"/>
                    <a:pt x="389" y="54"/>
                  </a:cubicBezTo>
                  <a:cubicBezTo>
                    <a:pt x="417" y="45"/>
                    <a:pt x="395" y="16"/>
                    <a:pt x="413" y="10"/>
                  </a:cubicBezTo>
                  <a:cubicBezTo>
                    <a:pt x="433" y="3"/>
                    <a:pt x="421" y="7"/>
                    <a:pt x="449" y="2"/>
                  </a:cubicBezTo>
                  <a:cubicBezTo>
                    <a:pt x="480" y="3"/>
                    <a:pt x="511" y="0"/>
                    <a:pt x="541" y="6"/>
                  </a:cubicBezTo>
                  <a:cubicBezTo>
                    <a:pt x="542" y="6"/>
                    <a:pt x="560" y="45"/>
                    <a:pt x="573" y="54"/>
                  </a:cubicBezTo>
                  <a:cubicBezTo>
                    <a:pt x="578" y="68"/>
                    <a:pt x="589" y="84"/>
                    <a:pt x="573" y="98"/>
                  </a:cubicBezTo>
                  <a:cubicBezTo>
                    <a:pt x="567" y="104"/>
                    <a:pt x="549" y="106"/>
                    <a:pt x="549" y="106"/>
                  </a:cubicBezTo>
                  <a:cubicBezTo>
                    <a:pt x="520" y="150"/>
                    <a:pt x="497" y="150"/>
                    <a:pt x="449" y="162"/>
                  </a:cubicBezTo>
                  <a:cubicBezTo>
                    <a:pt x="432" y="173"/>
                    <a:pt x="412" y="179"/>
                    <a:pt x="397" y="194"/>
                  </a:cubicBezTo>
                  <a:cubicBezTo>
                    <a:pt x="390" y="201"/>
                    <a:pt x="384" y="211"/>
                    <a:pt x="377" y="218"/>
                  </a:cubicBezTo>
                  <a:cubicBezTo>
                    <a:pt x="360" y="270"/>
                    <a:pt x="349" y="298"/>
                    <a:pt x="293" y="306"/>
                  </a:cubicBezTo>
                  <a:cubicBezTo>
                    <a:pt x="264" y="328"/>
                    <a:pt x="248" y="372"/>
                    <a:pt x="237" y="406"/>
                  </a:cubicBezTo>
                  <a:cubicBezTo>
                    <a:pt x="236" y="410"/>
                    <a:pt x="217" y="433"/>
                    <a:pt x="217" y="434"/>
                  </a:cubicBezTo>
                  <a:cubicBezTo>
                    <a:pt x="204" y="456"/>
                    <a:pt x="207" y="481"/>
                    <a:pt x="181" y="490"/>
                  </a:cubicBezTo>
                  <a:cubicBezTo>
                    <a:pt x="166" y="486"/>
                    <a:pt x="156" y="479"/>
                    <a:pt x="141" y="474"/>
                  </a:cubicBezTo>
                  <a:cubicBezTo>
                    <a:pt x="125" y="482"/>
                    <a:pt x="118" y="488"/>
                    <a:pt x="101" y="482"/>
                  </a:cubicBezTo>
                  <a:cubicBezTo>
                    <a:pt x="97" y="470"/>
                    <a:pt x="94" y="470"/>
                    <a:pt x="101" y="458"/>
                  </a:cubicBezTo>
                  <a:cubicBezTo>
                    <a:pt x="106" y="450"/>
                    <a:pt x="117" y="434"/>
                    <a:pt x="117" y="434"/>
                  </a:cubicBezTo>
                  <a:cubicBezTo>
                    <a:pt x="107" y="420"/>
                    <a:pt x="99" y="420"/>
                    <a:pt x="89" y="406"/>
                  </a:cubicBezTo>
                  <a:cubicBezTo>
                    <a:pt x="81" y="374"/>
                    <a:pt x="62" y="373"/>
                    <a:pt x="33" y="370"/>
                  </a:cubicBezTo>
                  <a:cubicBezTo>
                    <a:pt x="9" y="362"/>
                    <a:pt x="13" y="353"/>
                    <a:pt x="19" y="334"/>
                  </a:cubicBezTo>
                  <a:cubicBezTo>
                    <a:pt x="11" y="334"/>
                    <a:pt x="0" y="294"/>
                    <a:pt x="5" y="274"/>
                  </a:cubicBezTo>
                  <a:close/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s-CO" u="sng">
                <a:solidFill>
                  <a:srgbClr val="000000"/>
                </a:solidFill>
                <a:latin typeface="Helvetica"/>
              </a:endParaRPr>
            </a:p>
          </p:txBody>
        </p:sp>
        <p:sp>
          <p:nvSpPr>
            <p:cNvPr id="20" name="Freeform 41"/>
            <p:cNvSpPr>
              <a:spLocks/>
            </p:cNvSpPr>
            <p:nvPr/>
          </p:nvSpPr>
          <p:spPr bwMode="auto">
            <a:xfrm>
              <a:off x="6603098" y="2496790"/>
              <a:ext cx="287548" cy="481227"/>
            </a:xfrm>
            <a:custGeom>
              <a:avLst/>
              <a:gdLst/>
              <a:ahLst/>
              <a:cxnLst>
                <a:cxn ang="0">
                  <a:pos x="336" y="29"/>
                </a:cxn>
                <a:cxn ang="0">
                  <a:pos x="256" y="13"/>
                </a:cxn>
                <a:cxn ang="0">
                  <a:pos x="196" y="5"/>
                </a:cxn>
                <a:cxn ang="0">
                  <a:pos x="168" y="29"/>
                </a:cxn>
                <a:cxn ang="0">
                  <a:pos x="136" y="89"/>
                </a:cxn>
                <a:cxn ang="0">
                  <a:pos x="76" y="65"/>
                </a:cxn>
                <a:cxn ang="0">
                  <a:pos x="40" y="81"/>
                </a:cxn>
                <a:cxn ang="0">
                  <a:pos x="44" y="113"/>
                </a:cxn>
                <a:cxn ang="0">
                  <a:pos x="52" y="137"/>
                </a:cxn>
                <a:cxn ang="0">
                  <a:pos x="32" y="245"/>
                </a:cxn>
                <a:cxn ang="0">
                  <a:pos x="8" y="281"/>
                </a:cxn>
                <a:cxn ang="0">
                  <a:pos x="0" y="305"/>
                </a:cxn>
                <a:cxn ang="0">
                  <a:pos x="36" y="333"/>
                </a:cxn>
                <a:cxn ang="0">
                  <a:pos x="12" y="393"/>
                </a:cxn>
                <a:cxn ang="0">
                  <a:pos x="36" y="441"/>
                </a:cxn>
                <a:cxn ang="0">
                  <a:pos x="80" y="493"/>
                </a:cxn>
                <a:cxn ang="0">
                  <a:pos x="124" y="517"/>
                </a:cxn>
                <a:cxn ang="0">
                  <a:pos x="168" y="537"/>
                </a:cxn>
                <a:cxn ang="0">
                  <a:pos x="216" y="569"/>
                </a:cxn>
                <a:cxn ang="0">
                  <a:pos x="240" y="577"/>
                </a:cxn>
                <a:cxn ang="0">
                  <a:pos x="288" y="561"/>
                </a:cxn>
                <a:cxn ang="0">
                  <a:pos x="252" y="509"/>
                </a:cxn>
                <a:cxn ang="0">
                  <a:pos x="228" y="445"/>
                </a:cxn>
                <a:cxn ang="0">
                  <a:pos x="292" y="441"/>
                </a:cxn>
                <a:cxn ang="0">
                  <a:pos x="244" y="349"/>
                </a:cxn>
                <a:cxn ang="0">
                  <a:pos x="232" y="325"/>
                </a:cxn>
                <a:cxn ang="0">
                  <a:pos x="292" y="253"/>
                </a:cxn>
                <a:cxn ang="0">
                  <a:pos x="324" y="233"/>
                </a:cxn>
                <a:cxn ang="0">
                  <a:pos x="336" y="229"/>
                </a:cxn>
                <a:cxn ang="0">
                  <a:pos x="348" y="123"/>
                </a:cxn>
              </a:cxnLst>
              <a:rect l="0" t="0" r="r" b="b"/>
              <a:pathLst>
                <a:path w="348" h="609">
                  <a:moveTo>
                    <a:pt x="336" y="29"/>
                  </a:moveTo>
                  <a:cubicBezTo>
                    <a:pt x="313" y="14"/>
                    <a:pt x="283" y="16"/>
                    <a:pt x="256" y="13"/>
                  </a:cubicBezTo>
                  <a:cubicBezTo>
                    <a:pt x="226" y="3"/>
                    <a:pt x="237" y="0"/>
                    <a:pt x="196" y="5"/>
                  </a:cubicBezTo>
                  <a:cubicBezTo>
                    <a:pt x="180" y="10"/>
                    <a:pt x="173" y="13"/>
                    <a:pt x="168" y="29"/>
                  </a:cubicBezTo>
                  <a:cubicBezTo>
                    <a:pt x="178" y="59"/>
                    <a:pt x="164" y="80"/>
                    <a:pt x="136" y="89"/>
                  </a:cubicBezTo>
                  <a:cubicBezTo>
                    <a:pt x="115" y="82"/>
                    <a:pt x="96" y="72"/>
                    <a:pt x="76" y="65"/>
                  </a:cubicBezTo>
                  <a:cubicBezTo>
                    <a:pt x="59" y="67"/>
                    <a:pt x="40" y="60"/>
                    <a:pt x="40" y="81"/>
                  </a:cubicBezTo>
                  <a:cubicBezTo>
                    <a:pt x="40" y="92"/>
                    <a:pt x="42" y="102"/>
                    <a:pt x="44" y="113"/>
                  </a:cubicBezTo>
                  <a:cubicBezTo>
                    <a:pt x="46" y="121"/>
                    <a:pt x="52" y="137"/>
                    <a:pt x="52" y="137"/>
                  </a:cubicBezTo>
                  <a:cubicBezTo>
                    <a:pt x="57" y="178"/>
                    <a:pt x="52" y="210"/>
                    <a:pt x="32" y="245"/>
                  </a:cubicBezTo>
                  <a:cubicBezTo>
                    <a:pt x="25" y="258"/>
                    <a:pt x="13" y="267"/>
                    <a:pt x="8" y="281"/>
                  </a:cubicBezTo>
                  <a:cubicBezTo>
                    <a:pt x="5" y="289"/>
                    <a:pt x="0" y="305"/>
                    <a:pt x="0" y="305"/>
                  </a:cubicBezTo>
                  <a:cubicBezTo>
                    <a:pt x="12" y="317"/>
                    <a:pt x="24" y="321"/>
                    <a:pt x="36" y="333"/>
                  </a:cubicBezTo>
                  <a:cubicBezTo>
                    <a:pt x="29" y="355"/>
                    <a:pt x="19" y="372"/>
                    <a:pt x="12" y="393"/>
                  </a:cubicBezTo>
                  <a:cubicBezTo>
                    <a:pt x="19" y="449"/>
                    <a:pt x="13" y="407"/>
                    <a:pt x="36" y="441"/>
                  </a:cubicBezTo>
                  <a:cubicBezTo>
                    <a:pt x="41" y="483"/>
                    <a:pt x="43" y="479"/>
                    <a:pt x="80" y="493"/>
                  </a:cubicBezTo>
                  <a:cubicBezTo>
                    <a:pt x="96" y="499"/>
                    <a:pt x="124" y="517"/>
                    <a:pt x="124" y="517"/>
                  </a:cubicBezTo>
                  <a:cubicBezTo>
                    <a:pt x="136" y="535"/>
                    <a:pt x="145" y="533"/>
                    <a:pt x="168" y="537"/>
                  </a:cubicBezTo>
                  <a:cubicBezTo>
                    <a:pt x="182" y="551"/>
                    <a:pt x="198" y="561"/>
                    <a:pt x="216" y="569"/>
                  </a:cubicBezTo>
                  <a:cubicBezTo>
                    <a:pt x="224" y="572"/>
                    <a:pt x="240" y="577"/>
                    <a:pt x="240" y="577"/>
                  </a:cubicBezTo>
                  <a:cubicBezTo>
                    <a:pt x="261" y="609"/>
                    <a:pt x="280" y="585"/>
                    <a:pt x="288" y="561"/>
                  </a:cubicBezTo>
                  <a:cubicBezTo>
                    <a:pt x="283" y="542"/>
                    <a:pt x="266" y="523"/>
                    <a:pt x="252" y="509"/>
                  </a:cubicBezTo>
                  <a:cubicBezTo>
                    <a:pt x="245" y="487"/>
                    <a:pt x="235" y="467"/>
                    <a:pt x="228" y="445"/>
                  </a:cubicBezTo>
                  <a:cubicBezTo>
                    <a:pt x="249" y="438"/>
                    <a:pt x="270" y="445"/>
                    <a:pt x="292" y="441"/>
                  </a:cubicBezTo>
                  <a:cubicBezTo>
                    <a:pt x="284" y="395"/>
                    <a:pt x="286" y="370"/>
                    <a:pt x="244" y="349"/>
                  </a:cubicBezTo>
                  <a:cubicBezTo>
                    <a:pt x="241" y="341"/>
                    <a:pt x="233" y="334"/>
                    <a:pt x="232" y="325"/>
                  </a:cubicBezTo>
                  <a:cubicBezTo>
                    <a:pt x="228" y="271"/>
                    <a:pt x="249" y="267"/>
                    <a:pt x="292" y="253"/>
                  </a:cubicBezTo>
                  <a:cubicBezTo>
                    <a:pt x="305" y="234"/>
                    <a:pt x="295" y="243"/>
                    <a:pt x="324" y="233"/>
                  </a:cubicBezTo>
                  <a:cubicBezTo>
                    <a:pt x="328" y="232"/>
                    <a:pt x="336" y="229"/>
                    <a:pt x="336" y="229"/>
                  </a:cubicBezTo>
                  <a:cubicBezTo>
                    <a:pt x="346" y="199"/>
                    <a:pt x="348" y="123"/>
                    <a:pt x="348" y="123"/>
                  </a:cubicBezTo>
                </a:path>
              </a:pathLst>
            </a:cu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s-CO" u="sng">
                <a:solidFill>
                  <a:srgbClr val="000000"/>
                </a:solidFill>
                <a:latin typeface="Helvetica"/>
              </a:endParaRPr>
            </a:p>
          </p:txBody>
        </p:sp>
        <p:sp>
          <p:nvSpPr>
            <p:cNvPr id="21" name="Freeform 44"/>
            <p:cNvSpPr>
              <a:spLocks/>
            </p:cNvSpPr>
            <p:nvPr/>
          </p:nvSpPr>
          <p:spPr bwMode="auto">
            <a:xfrm>
              <a:off x="6473473" y="2617547"/>
              <a:ext cx="384311" cy="729050"/>
            </a:xfrm>
            <a:custGeom>
              <a:avLst/>
              <a:gdLst/>
              <a:ahLst/>
              <a:cxnLst>
                <a:cxn ang="0">
                  <a:pos x="88" y="19"/>
                </a:cxn>
                <a:cxn ang="0">
                  <a:pos x="40" y="27"/>
                </a:cxn>
                <a:cxn ang="0">
                  <a:pos x="24" y="87"/>
                </a:cxn>
                <a:cxn ang="0">
                  <a:pos x="0" y="139"/>
                </a:cxn>
                <a:cxn ang="0">
                  <a:pos x="32" y="151"/>
                </a:cxn>
                <a:cxn ang="0">
                  <a:pos x="48" y="195"/>
                </a:cxn>
                <a:cxn ang="0">
                  <a:pos x="72" y="227"/>
                </a:cxn>
                <a:cxn ang="0">
                  <a:pos x="120" y="279"/>
                </a:cxn>
                <a:cxn ang="0">
                  <a:pos x="148" y="307"/>
                </a:cxn>
                <a:cxn ang="0">
                  <a:pos x="176" y="363"/>
                </a:cxn>
                <a:cxn ang="0">
                  <a:pos x="180" y="395"/>
                </a:cxn>
                <a:cxn ang="0">
                  <a:pos x="192" y="399"/>
                </a:cxn>
                <a:cxn ang="0">
                  <a:pos x="216" y="435"/>
                </a:cxn>
                <a:cxn ang="0">
                  <a:pos x="240" y="447"/>
                </a:cxn>
                <a:cxn ang="0">
                  <a:pos x="260" y="487"/>
                </a:cxn>
                <a:cxn ang="0">
                  <a:pos x="260" y="555"/>
                </a:cxn>
                <a:cxn ang="0">
                  <a:pos x="204" y="611"/>
                </a:cxn>
                <a:cxn ang="0">
                  <a:pos x="240" y="659"/>
                </a:cxn>
                <a:cxn ang="0">
                  <a:pos x="260" y="667"/>
                </a:cxn>
                <a:cxn ang="0">
                  <a:pos x="272" y="691"/>
                </a:cxn>
                <a:cxn ang="0">
                  <a:pos x="268" y="767"/>
                </a:cxn>
                <a:cxn ang="0">
                  <a:pos x="284" y="847"/>
                </a:cxn>
                <a:cxn ang="0">
                  <a:pos x="312" y="839"/>
                </a:cxn>
                <a:cxn ang="0">
                  <a:pos x="324" y="923"/>
                </a:cxn>
                <a:cxn ang="0">
                  <a:pos x="360" y="903"/>
                </a:cxn>
                <a:cxn ang="0">
                  <a:pos x="400" y="863"/>
                </a:cxn>
                <a:cxn ang="0">
                  <a:pos x="424" y="835"/>
                </a:cxn>
                <a:cxn ang="0">
                  <a:pos x="448" y="767"/>
                </a:cxn>
                <a:cxn ang="0">
                  <a:pos x="456" y="627"/>
                </a:cxn>
                <a:cxn ang="0">
                  <a:pos x="448" y="539"/>
                </a:cxn>
                <a:cxn ang="0">
                  <a:pos x="440" y="467"/>
                </a:cxn>
                <a:cxn ang="0">
                  <a:pos x="432" y="439"/>
                </a:cxn>
                <a:cxn ang="0">
                  <a:pos x="392" y="423"/>
                </a:cxn>
                <a:cxn ang="0">
                  <a:pos x="380" y="411"/>
                </a:cxn>
                <a:cxn ang="0">
                  <a:pos x="368" y="407"/>
                </a:cxn>
                <a:cxn ang="0">
                  <a:pos x="348" y="383"/>
                </a:cxn>
                <a:cxn ang="0">
                  <a:pos x="308" y="371"/>
                </a:cxn>
                <a:cxn ang="0">
                  <a:pos x="248" y="339"/>
                </a:cxn>
                <a:cxn ang="0">
                  <a:pos x="212" y="323"/>
                </a:cxn>
                <a:cxn ang="0">
                  <a:pos x="196" y="287"/>
                </a:cxn>
                <a:cxn ang="0">
                  <a:pos x="176" y="251"/>
                </a:cxn>
                <a:cxn ang="0">
                  <a:pos x="180" y="239"/>
                </a:cxn>
                <a:cxn ang="0">
                  <a:pos x="184" y="223"/>
                </a:cxn>
                <a:cxn ang="0">
                  <a:pos x="192" y="199"/>
                </a:cxn>
                <a:cxn ang="0">
                  <a:pos x="188" y="175"/>
                </a:cxn>
                <a:cxn ang="0">
                  <a:pos x="164" y="159"/>
                </a:cxn>
                <a:cxn ang="0">
                  <a:pos x="132" y="107"/>
                </a:cxn>
                <a:cxn ang="0">
                  <a:pos x="88" y="43"/>
                </a:cxn>
                <a:cxn ang="0">
                  <a:pos x="88" y="19"/>
                </a:cxn>
              </a:cxnLst>
              <a:rect l="0" t="0" r="r" b="b"/>
              <a:pathLst>
                <a:path w="468" h="923">
                  <a:moveTo>
                    <a:pt x="88" y="19"/>
                  </a:moveTo>
                  <a:cubicBezTo>
                    <a:pt x="58" y="9"/>
                    <a:pt x="67" y="0"/>
                    <a:pt x="40" y="27"/>
                  </a:cubicBezTo>
                  <a:cubicBezTo>
                    <a:pt x="33" y="48"/>
                    <a:pt x="36" y="68"/>
                    <a:pt x="24" y="87"/>
                  </a:cubicBezTo>
                  <a:cubicBezTo>
                    <a:pt x="19" y="105"/>
                    <a:pt x="11" y="123"/>
                    <a:pt x="0" y="139"/>
                  </a:cubicBezTo>
                  <a:cubicBezTo>
                    <a:pt x="9" y="145"/>
                    <a:pt x="27" y="141"/>
                    <a:pt x="32" y="151"/>
                  </a:cubicBezTo>
                  <a:cubicBezTo>
                    <a:pt x="60" y="203"/>
                    <a:pt x="16" y="184"/>
                    <a:pt x="48" y="195"/>
                  </a:cubicBezTo>
                  <a:cubicBezTo>
                    <a:pt x="53" y="217"/>
                    <a:pt x="60" y="209"/>
                    <a:pt x="72" y="227"/>
                  </a:cubicBezTo>
                  <a:cubicBezTo>
                    <a:pt x="64" y="281"/>
                    <a:pt x="53" y="273"/>
                    <a:pt x="120" y="279"/>
                  </a:cubicBezTo>
                  <a:cubicBezTo>
                    <a:pt x="138" y="307"/>
                    <a:pt x="127" y="300"/>
                    <a:pt x="148" y="307"/>
                  </a:cubicBezTo>
                  <a:cubicBezTo>
                    <a:pt x="157" y="326"/>
                    <a:pt x="165" y="346"/>
                    <a:pt x="176" y="363"/>
                  </a:cubicBezTo>
                  <a:cubicBezTo>
                    <a:pt x="177" y="374"/>
                    <a:pt x="176" y="385"/>
                    <a:pt x="180" y="395"/>
                  </a:cubicBezTo>
                  <a:cubicBezTo>
                    <a:pt x="182" y="399"/>
                    <a:pt x="189" y="396"/>
                    <a:pt x="192" y="399"/>
                  </a:cubicBezTo>
                  <a:cubicBezTo>
                    <a:pt x="202" y="409"/>
                    <a:pt x="202" y="430"/>
                    <a:pt x="216" y="435"/>
                  </a:cubicBezTo>
                  <a:cubicBezTo>
                    <a:pt x="233" y="441"/>
                    <a:pt x="224" y="437"/>
                    <a:pt x="240" y="447"/>
                  </a:cubicBezTo>
                  <a:cubicBezTo>
                    <a:pt x="259" y="476"/>
                    <a:pt x="254" y="462"/>
                    <a:pt x="260" y="487"/>
                  </a:cubicBezTo>
                  <a:cubicBezTo>
                    <a:pt x="237" y="502"/>
                    <a:pt x="252" y="532"/>
                    <a:pt x="260" y="555"/>
                  </a:cubicBezTo>
                  <a:cubicBezTo>
                    <a:pt x="255" y="582"/>
                    <a:pt x="232" y="605"/>
                    <a:pt x="204" y="611"/>
                  </a:cubicBezTo>
                  <a:cubicBezTo>
                    <a:pt x="190" y="652"/>
                    <a:pt x="216" y="643"/>
                    <a:pt x="240" y="659"/>
                  </a:cubicBezTo>
                  <a:cubicBezTo>
                    <a:pt x="249" y="686"/>
                    <a:pt x="236" y="659"/>
                    <a:pt x="260" y="667"/>
                  </a:cubicBezTo>
                  <a:cubicBezTo>
                    <a:pt x="266" y="669"/>
                    <a:pt x="270" y="686"/>
                    <a:pt x="272" y="691"/>
                  </a:cubicBezTo>
                  <a:cubicBezTo>
                    <a:pt x="277" y="736"/>
                    <a:pt x="281" y="729"/>
                    <a:pt x="268" y="767"/>
                  </a:cubicBezTo>
                  <a:cubicBezTo>
                    <a:pt x="264" y="795"/>
                    <a:pt x="248" y="835"/>
                    <a:pt x="284" y="847"/>
                  </a:cubicBezTo>
                  <a:cubicBezTo>
                    <a:pt x="298" y="838"/>
                    <a:pt x="305" y="817"/>
                    <a:pt x="312" y="839"/>
                  </a:cubicBezTo>
                  <a:cubicBezTo>
                    <a:pt x="306" y="865"/>
                    <a:pt x="293" y="913"/>
                    <a:pt x="324" y="923"/>
                  </a:cubicBezTo>
                  <a:cubicBezTo>
                    <a:pt x="337" y="919"/>
                    <a:pt x="360" y="903"/>
                    <a:pt x="360" y="903"/>
                  </a:cubicBezTo>
                  <a:cubicBezTo>
                    <a:pt x="370" y="888"/>
                    <a:pt x="385" y="873"/>
                    <a:pt x="400" y="863"/>
                  </a:cubicBezTo>
                  <a:cubicBezTo>
                    <a:pt x="406" y="846"/>
                    <a:pt x="414" y="850"/>
                    <a:pt x="424" y="835"/>
                  </a:cubicBezTo>
                  <a:cubicBezTo>
                    <a:pt x="429" y="770"/>
                    <a:pt x="425" y="802"/>
                    <a:pt x="448" y="767"/>
                  </a:cubicBezTo>
                  <a:cubicBezTo>
                    <a:pt x="444" y="700"/>
                    <a:pt x="437" y="684"/>
                    <a:pt x="456" y="627"/>
                  </a:cubicBezTo>
                  <a:cubicBezTo>
                    <a:pt x="460" y="592"/>
                    <a:pt x="468" y="569"/>
                    <a:pt x="448" y="539"/>
                  </a:cubicBezTo>
                  <a:cubicBezTo>
                    <a:pt x="452" y="489"/>
                    <a:pt x="456" y="499"/>
                    <a:pt x="440" y="467"/>
                  </a:cubicBezTo>
                  <a:cubicBezTo>
                    <a:pt x="436" y="458"/>
                    <a:pt x="437" y="447"/>
                    <a:pt x="432" y="439"/>
                  </a:cubicBezTo>
                  <a:cubicBezTo>
                    <a:pt x="425" y="428"/>
                    <a:pt x="404" y="427"/>
                    <a:pt x="392" y="423"/>
                  </a:cubicBezTo>
                  <a:cubicBezTo>
                    <a:pt x="388" y="419"/>
                    <a:pt x="385" y="414"/>
                    <a:pt x="380" y="411"/>
                  </a:cubicBezTo>
                  <a:cubicBezTo>
                    <a:pt x="376" y="409"/>
                    <a:pt x="371" y="410"/>
                    <a:pt x="368" y="407"/>
                  </a:cubicBezTo>
                  <a:cubicBezTo>
                    <a:pt x="349" y="392"/>
                    <a:pt x="373" y="397"/>
                    <a:pt x="348" y="383"/>
                  </a:cubicBezTo>
                  <a:cubicBezTo>
                    <a:pt x="340" y="379"/>
                    <a:pt x="318" y="374"/>
                    <a:pt x="308" y="371"/>
                  </a:cubicBezTo>
                  <a:cubicBezTo>
                    <a:pt x="289" y="358"/>
                    <a:pt x="268" y="349"/>
                    <a:pt x="248" y="339"/>
                  </a:cubicBezTo>
                  <a:cubicBezTo>
                    <a:pt x="236" y="333"/>
                    <a:pt x="212" y="323"/>
                    <a:pt x="212" y="323"/>
                  </a:cubicBezTo>
                  <a:cubicBezTo>
                    <a:pt x="199" y="304"/>
                    <a:pt x="206" y="316"/>
                    <a:pt x="196" y="287"/>
                  </a:cubicBezTo>
                  <a:cubicBezTo>
                    <a:pt x="192" y="274"/>
                    <a:pt x="180" y="264"/>
                    <a:pt x="176" y="251"/>
                  </a:cubicBezTo>
                  <a:cubicBezTo>
                    <a:pt x="177" y="247"/>
                    <a:pt x="179" y="243"/>
                    <a:pt x="180" y="239"/>
                  </a:cubicBezTo>
                  <a:cubicBezTo>
                    <a:pt x="182" y="234"/>
                    <a:pt x="182" y="228"/>
                    <a:pt x="184" y="223"/>
                  </a:cubicBezTo>
                  <a:cubicBezTo>
                    <a:pt x="186" y="215"/>
                    <a:pt x="192" y="199"/>
                    <a:pt x="192" y="199"/>
                  </a:cubicBezTo>
                  <a:cubicBezTo>
                    <a:pt x="191" y="191"/>
                    <a:pt x="193" y="182"/>
                    <a:pt x="188" y="175"/>
                  </a:cubicBezTo>
                  <a:cubicBezTo>
                    <a:pt x="182" y="167"/>
                    <a:pt x="164" y="159"/>
                    <a:pt x="164" y="159"/>
                  </a:cubicBezTo>
                  <a:cubicBezTo>
                    <a:pt x="159" y="126"/>
                    <a:pt x="154" y="129"/>
                    <a:pt x="132" y="107"/>
                  </a:cubicBezTo>
                  <a:cubicBezTo>
                    <a:pt x="124" y="82"/>
                    <a:pt x="95" y="85"/>
                    <a:pt x="88" y="43"/>
                  </a:cubicBezTo>
                  <a:cubicBezTo>
                    <a:pt x="84" y="18"/>
                    <a:pt x="76" y="19"/>
                    <a:pt x="88" y="19"/>
                  </a:cubicBezTo>
                  <a:close/>
                </a:path>
              </a:pathLst>
            </a:custGeom>
            <a:solidFill>
              <a:srgbClr val="FFC000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s-CO" u="sng">
                <a:solidFill>
                  <a:srgbClr val="000000"/>
                </a:solidFill>
                <a:latin typeface="Helvetica"/>
              </a:endParaRPr>
            </a:p>
          </p:txBody>
        </p:sp>
        <p:sp>
          <p:nvSpPr>
            <p:cNvPr id="22" name="Freeform 49"/>
            <p:cNvSpPr>
              <a:spLocks/>
            </p:cNvSpPr>
            <p:nvPr/>
          </p:nvSpPr>
          <p:spPr bwMode="auto">
            <a:xfrm>
              <a:off x="6890646" y="2900516"/>
              <a:ext cx="292113" cy="455093"/>
            </a:xfrm>
            <a:custGeom>
              <a:avLst/>
              <a:gdLst/>
              <a:ahLst/>
              <a:cxnLst>
                <a:cxn ang="0">
                  <a:pos x="58" y="27"/>
                </a:cxn>
                <a:cxn ang="0">
                  <a:pos x="80" y="23"/>
                </a:cxn>
                <a:cxn ang="0">
                  <a:pos x="82" y="17"/>
                </a:cxn>
                <a:cxn ang="0">
                  <a:pos x="98" y="13"/>
                </a:cxn>
                <a:cxn ang="0">
                  <a:pos x="122" y="7"/>
                </a:cxn>
                <a:cxn ang="0">
                  <a:pos x="134" y="35"/>
                </a:cxn>
                <a:cxn ang="0">
                  <a:pos x="148" y="41"/>
                </a:cxn>
                <a:cxn ang="0">
                  <a:pos x="182" y="49"/>
                </a:cxn>
                <a:cxn ang="0">
                  <a:pos x="192" y="85"/>
                </a:cxn>
                <a:cxn ang="0">
                  <a:pos x="204" y="97"/>
                </a:cxn>
                <a:cxn ang="0">
                  <a:pos x="236" y="183"/>
                </a:cxn>
                <a:cxn ang="0">
                  <a:pos x="264" y="209"/>
                </a:cxn>
                <a:cxn ang="0">
                  <a:pos x="276" y="235"/>
                </a:cxn>
                <a:cxn ang="0">
                  <a:pos x="260" y="331"/>
                </a:cxn>
                <a:cxn ang="0">
                  <a:pos x="256" y="371"/>
                </a:cxn>
                <a:cxn ang="0">
                  <a:pos x="248" y="389"/>
                </a:cxn>
                <a:cxn ang="0">
                  <a:pos x="264" y="435"/>
                </a:cxn>
                <a:cxn ang="0">
                  <a:pos x="274" y="455"/>
                </a:cxn>
                <a:cxn ang="0">
                  <a:pos x="328" y="463"/>
                </a:cxn>
                <a:cxn ang="0">
                  <a:pos x="344" y="501"/>
                </a:cxn>
                <a:cxn ang="0">
                  <a:pos x="354" y="529"/>
                </a:cxn>
                <a:cxn ang="0">
                  <a:pos x="308" y="545"/>
                </a:cxn>
                <a:cxn ang="0">
                  <a:pos x="288" y="557"/>
                </a:cxn>
                <a:cxn ang="0">
                  <a:pos x="272" y="577"/>
                </a:cxn>
                <a:cxn ang="0">
                  <a:pos x="240" y="569"/>
                </a:cxn>
                <a:cxn ang="0">
                  <a:pos x="192" y="549"/>
                </a:cxn>
                <a:cxn ang="0">
                  <a:pos x="170" y="535"/>
                </a:cxn>
                <a:cxn ang="0">
                  <a:pos x="172" y="511"/>
                </a:cxn>
                <a:cxn ang="0">
                  <a:pos x="164" y="457"/>
                </a:cxn>
                <a:cxn ang="0">
                  <a:pos x="154" y="435"/>
                </a:cxn>
                <a:cxn ang="0">
                  <a:pos x="152" y="423"/>
                </a:cxn>
                <a:cxn ang="0">
                  <a:pos x="140" y="421"/>
                </a:cxn>
                <a:cxn ang="0">
                  <a:pos x="128" y="397"/>
                </a:cxn>
                <a:cxn ang="0">
                  <a:pos x="62" y="405"/>
                </a:cxn>
                <a:cxn ang="0">
                  <a:pos x="50" y="421"/>
                </a:cxn>
                <a:cxn ang="0">
                  <a:pos x="12" y="403"/>
                </a:cxn>
                <a:cxn ang="0">
                  <a:pos x="26" y="383"/>
                </a:cxn>
                <a:cxn ang="0">
                  <a:pos x="42" y="353"/>
                </a:cxn>
                <a:cxn ang="0">
                  <a:pos x="54" y="345"/>
                </a:cxn>
                <a:cxn ang="0">
                  <a:pos x="64" y="327"/>
                </a:cxn>
                <a:cxn ang="0">
                  <a:pos x="68" y="315"/>
                </a:cxn>
                <a:cxn ang="0">
                  <a:pos x="40" y="289"/>
                </a:cxn>
                <a:cxn ang="0">
                  <a:pos x="34" y="271"/>
                </a:cxn>
                <a:cxn ang="0">
                  <a:pos x="48" y="257"/>
                </a:cxn>
                <a:cxn ang="0">
                  <a:pos x="54" y="239"/>
                </a:cxn>
                <a:cxn ang="0">
                  <a:pos x="18" y="213"/>
                </a:cxn>
                <a:cxn ang="0">
                  <a:pos x="0" y="171"/>
                </a:cxn>
                <a:cxn ang="0">
                  <a:pos x="28" y="131"/>
                </a:cxn>
                <a:cxn ang="0">
                  <a:pos x="34" y="101"/>
                </a:cxn>
                <a:cxn ang="0">
                  <a:pos x="36" y="49"/>
                </a:cxn>
                <a:cxn ang="0">
                  <a:pos x="48" y="41"/>
                </a:cxn>
                <a:cxn ang="0">
                  <a:pos x="58" y="27"/>
                </a:cxn>
              </a:cxnLst>
              <a:rect l="0" t="0" r="r" b="b"/>
              <a:pathLst>
                <a:path w="354" h="577">
                  <a:moveTo>
                    <a:pt x="58" y="27"/>
                  </a:moveTo>
                  <a:cubicBezTo>
                    <a:pt x="65" y="26"/>
                    <a:pt x="74" y="28"/>
                    <a:pt x="80" y="23"/>
                  </a:cubicBezTo>
                  <a:cubicBezTo>
                    <a:pt x="82" y="22"/>
                    <a:pt x="81" y="18"/>
                    <a:pt x="82" y="17"/>
                  </a:cubicBezTo>
                  <a:cubicBezTo>
                    <a:pt x="86" y="13"/>
                    <a:pt x="93" y="14"/>
                    <a:pt x="98" y="13"/>
                  </a:cubicBezTo>
                  <a:cubicBezTo>
                    <a:pt x="102" y="0"/>
                    <a:pt x="110" y="4"/>
                    <a:pt x="122" y="7"/>
                  </a:cubicBezTo>
                  <a:cubicBezTo>
                    <a:pt x="129" y="17"/>
                    <a:pt x="125" y="26"/>
                    <a:pt x="134" y="35"/>
                  </a:cubicBezTo>
                  <a:cubicBezTo>
                    <a:pt x="137" y="53"/>
                    <a:pt x="136" y="45"/>
                    <a:pt x="148" y="41"/>
                  </a:cubicBezTo>
                  <a:cubicBezTo>
                    <a:pt x="160" y="43"/>
                    <a:pt x="172" y="42"/>
                    <a:pt x="182" y="49"/>
                  </a:cubicBezTo>
                  <a:cubicBezTo>
                    <a:pt x="184" y="56"/>
                    <a:pt x="187" y="81"/>
                    <a:pt x="192" y="85"/>
                  </a:cubicBezTo>
                  <a:cubicBezTo>
                    <a:pt x="202" y="92"/>
                    <a:pt x="198" y="88"/>
                    <a:pt x="204" y="97"/>
                  </a:cubicBezTo>
                  <a:cubicBezTo>
                    <a:pt x="199" y="133"/>
                    <a:pt x="206" y="163"/>
                    <a:pt x="236" y="183"/>
                  </a:cubicBezTo>
                  <a:cubicBezTo>
                    <a:pt x="242" y="192"/>
                    <a:pt x="255" y="203"/>
                    <a:pt x="264" y="209"/>
                  </a:cubicBezTo>
                  <a:cubicBezTo>
                    <a:pt x="267" y="218"/>
                    <a:pt x="273" y="225"/>
                    <a:pt x="276" y="235"/>
                  </a:cubicBezTo>
                  <a:cubicBezTo>
                    <a:pt x="277" y="261"/>
                    <a:pt x="288" y="317"/>
                    <a:pt x="260" y="331"/>
                  </a:cubicBezTo>
                  <a:cubicBezTo>
                    <a:pt x="261" y="345"/>
                    <a:pt x="263" y="358"/>
                    <a:pt x="256" y="371"/>
                  </a:cubicBezTo>
                  <a:cubicBezTo>
                    <a:pt x="253" y="377"/>
                    <a:pt x="248" y="389"/>
                    <a:pt x="248" y="389"/>
                  </a:cubicBezTo>
                  <a:cubicBezTo>
                    <a:pt x="251" y="406"/>
                    <a:pt x="260" y="419"/>
                    <a:pt x="264" y="435"/>
                  </a:cubicBezTo>
                  <a:cubicBezTo>
                    <a:pt x="265" y="440"/>
                    <a:pt x="267" y="453"/>
                    <a:pt x="274" y="455"/>
                  </a:cubicBezTo>
                  <a:cubicBezTo>
                    <a:pt x="292" y="460"/>
                    <a:pt x="310" y="457"/>
                    <a:pt x="328" y="463"/>
                  </a:cubicBezTo>
                  <a:cubicBezTo>
                    <a:pt x="330" y="485"/>
                    <a:pt x="333" y="484"/>
                    <a:pt x="344" y="501"/>
                  </a:cubicBezTo>
                  <a:cubicBezTo>
                    <a:pt x="347" y="513"/>
                    <a:pt x="350" y="518"/>
                    <a:pt x="354" y="529"/>
                  </a:cubicBezTo>
                  <a:cubicBezTo>
                    <a:pt x="349" y="545"/>
                    <a:pt x="321" y="544"/>
                    <a:pt x="308" y="545"/>
                  </a:cubicBezTo>
                  <a:cubicBezTo>
                    <a:pt x="302" y="554"/>
                    <a:pt x="299" y="555"/>
                    <a:pt x="288" y="557"/>
                  </a:cubicBezTo>
                  <a:cubicBezTo>
                    <a:pt x="285" y="569"/>
                    <a:pt x="284" y="573"/>
                    <a:pt x="272" y="577"/>
                  </a:cubicBezTo>
                  <a:cubicBezTo>
                    <a:pt x="259" y="575"/>
                    <a:pt x="251" y="575"/>
                    <a:pt x="240" y="569"/>
                  </a:cubicBezTo>
                  <a:cubicBezTo>
                    <a:pt x="221" y="541"/>
                    <a:pt x="250" y="552"/>
                    <a:pt x="192" y="549"/>
                  </a:cubicBezTo>
                  <a:cubicBezTo>
                    <a:pt x="186" y="541"/>
                    <a:pt x="178" y="540"/>
                    <a:pt x="170" y="535"/>
                  </a:cubicBezTo>
                  <a:cubicBezTo>
                    <a:pt x="173" y="525"/>
                    <a:pt x="174" y="522"/>
                    <a:pt x="172" y="511"/>
                  </a:cubicBezTo>
                  <a:cubicBezTo>
                    <a:pt x="174" y="492"/>
                    <a:pt x="178" y="471"/>
                    <a:pt x="164" y="457"/>
                  </a:cubicBezTo>
                  <a:cubicBezTo>
                    <a:pt x="162" y="445"/>
                    <a:pt x="156" y="446"/>
                    <a:pt x="154" y="435"/>
                  </a:cubicBezTo>
                  <a:cubicBezTo>
                    <a:pt x="153" y="431"/>
                    <a:pt x="155" y="426"/>
                    <a:pt x="152" y="423"/>
                  </a:cubicBezTo>
                  <a:cubicBezTo>
                    <a:pt x="149" y="420"/>
                    <a:pt x="144" y="422"/>
                    <a:pt x="140" y="421"/>
                  </a:cubicBezTo>
                  <a:cubicBezTo>
                    <a:pt x="136" y="409"/>
                    <a:pt x="142" y="400"/>
                    <a:pt x="128" y="397"/>
                  </a:cubicBezTo>
                  <a:cubicBezTo>
                    <a:pt x="66" y="401"/>
                    <a:pt x="85" y="390"/>
                    <a:pt x="62" y="405"/>
                  </a:cubicBezTo>
                  <a:cubicBezTo>
                    <a:pt x="57" y="412"/>
                    <a:pt x="57" y="416"/>
                    <a:pt x="50" y="421"/>
                  </a:cubicBezTo>
                  <a:cubicBezTo>
                    <a:pt x="40" y="411"/>
                    <a:pt x="26" y="405"/>
                    <a:pt x="12" y="403"/>
                  </a:cubicBezTo>
                  <a:cubicBezTo>
                    <a:pt x="14" y="388"/>
                    <a:pt x="13" y="387"/>
                    <a:pt x="26" y="383"/>
                  </a:cubicBezTo>
                  <a:cubicBezTo>
                    <a:pt x="29" y="375"/>
                    <a:pt x="36" y="357"/>
                    <a:pt x="42" y="353"/>
                  </a:cubicBezTo>
                  <a:cubicBezTo>
                    <a:pt x="46" y="350"/>
                    <a:pt x="54" y="345"/>
                    <a:pt x="54" y="345"/>
                  </a:cubicBezTo>
                  <a:cubicBezTo>
                    <a:pt x="58" y="334"/>
                    <a:pt x="58" y="344"/>
                    <a:pt x="64" y="327"/>
                  </a:cubicBezTo>
                  <a:cubicBezTo>
                    <a:pt x="65" y="323"/>
                    <a:pt x="68" y="315"/>
                    <a:pt x="68" y="315"/>
                  </a:cubicBezTo>
                  <a:cubicBezTo>
                    <a:pt x="64" y="303"/>
                    <a:pt x="49" y="298"/>
                    <a:pt x="40" y="289"/>
                  </a:cubicBezTo>
                  <a:cubicBezTo>
                    <a:pt x="38" y="283"/>
                    <a:pt x="34" y="271"/>
                    <a:pt x="34" y="271"/>
                  </a:cubicBezTo>
                  <a:cubicBezTo>
                    <a:pt x="37" y="263"/>
                    <a:pt x="42" y="263"/>
                    <a:pt x="48" y="257"/>
                  </a:cubicBezTo>
                  <a:cubicBezTo>
                    <a:pt x="50" y="251"/>
                    <a:pt x="54" y="239"/>
                    <a:pt x="54" y="239"/>
                  </a:cubicBezTo>
                  <a:cubicBezTo>
                    <a:pt x="51" y="212"/>
                    <a:pt x="45" y="215"/>
                    <a:pt x="18" y="213"/>
                  </a:cubicBezTo>
                  <a:cubicBezTo>
                    <a:pt x="2" y="208"/>
                    <a:pt x="5" y="185"/>
                    <a:pt x="0" y="171"/>
                  </a:cubicBezTo>
                  <a:cubicBezTo>
                    <a:pt x="4" y="155"/>
                    <a:pt x="19" y="144"/>
                    <a:pt x="28" y="131"/>
                  </a:cubicBezTo>
                  <a:cubicBezTo>
                    <a:pt x="30" y="121"/>
                    <a:pt x="32" y="111"/>
                    <a:pt x="34" y="101"/>
                  </a:cubicBezTo>
                  <a:cubicBezTo>
                    <a:pt x="35" y="84"/>
                    <a:pt x="32" y="66"/>
                    <a:pt x="36" y="49"/>
                  </a:cubicBezTo>
                  <a:cubicBezTo>
                    <a:pt x="37" y="44"/>
                    <a:pt x="48" y="41"/>
                    <a:pt x="48" y="41"/>
                  </a:cubicBezTo>
                  <a:cubicBezTo>
                    <a:pt x="51" y="37"/>
                    <a:pt x="58" y="31"/>
                    <a:pt x="58" y="2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s-CO" u="sng">
                <a:solidFill>
                  <a:srgbClr val="F26C08"/>
                </a:solidFill>
                <a:latin typeface="Helvetica"/>
              </a:endParaRPr>
            </a:p>
          </p:txBody>
        </p:sp>
        <p:sp>
          <p:nvSpPr>
            <p:cNvPr id="23" name="Freeform 50"/>
            <p:cNvSpPr>
              <a:spLocks/>
            </p:cNvSpPr>
            <p:nvPr/>
          </p:nvSpPr>
          <p:spPr bwMode="auto">
            <a:xfrm>
              <a:off x="6698947" y="3125809"/>
              <a:ext cx="402569" cy="455093"/>
            </a:xfrm>
            <a:custGeom>
              <a:avLst/>
              <a:gdLst/>
              <a:ahLst/>
              <a:cxnLst>
                <a:cxn ang="0">
                  <a:pos x="195" y="10"/>
                </a:cxn>
                <a:cxn ang="0">
                  <a:pos x="207" y="68"/>
                </a:cxn>
                <a:cxn ang="0">
                  <a:pos x="233" y="88"/>
                </a:cxn>
                <a:cxn ang="0">
                  <a:pos x="255" y="118"/>
                </a:cxn>
                <a:cxn ang="0">
                  <a:pos x="291" y="134"/>
                </a:cxn>
                <a:cxn ang="0">
                  <a:pos x="363" y="116"/>
                </a:cxn>
                <a:cxn ang="0">
                  <a:pos x="395" y="150"/>
                </a:cxn>
                <a:cxn ang="0">
                  <a:pos x="413" y="198"/>
                </a:cxn>
                <a:cxn ang="0">
                  <a:pos x="467" y="266"/>
                </a:cxn>
                <a:cxn ang="0">
                  <a:pos x="481" y="362"/>
                </a:cxn>
                <a:cxn ang="0">
                  <a:pos x="467" y="396"/>
                </a:cxn>
                <a:cxn ang="0">
                  <a:pos x="443" y="406"/>
                </a:cxn>
                <a:cxn ang="0">
                  <a:pos x="413" y="384"/>
                </a:cxn>
                <a:cxn ang="0">
                  <a:pos x="409" y="460"/>
                </a:cxn>
                <a:cxn ang="0">
                  <a:pos x="357" y="518"/>
                </a:cxn>
                <a:cxn ang="0">
                  <a:pos x="333" y="510"/>
                </a:cxn>
                <a:cxn ang="0">
                  <a:pos x="295" y="536"/>
                </a:cxn>
                <a:cxn ang="0">
                  <a:pos x="267" y="540"/>
                </a:cxn>
                <a:cxn ang="0">
                  <a:pos x="277" y="494"/>
                </a:cxn>
                <a:cxn ang="0">
                  <a:pos x="223" y="494"/>
                </a:cxn>
                <a:cxn ang="0">
                  <a:pos x="175" y="562"/>
                </a:cxn>
                <a:cxn ang="0">
                  <a:pos x="131" y="562"/>
                </a:cxn>
                <a:cxn ang="0">
                  <a:pos x="85" y="530"/>
                </a:cxn>
                <a:cxn ang="0">
                  <a:pos x="57" y="480"/>
                </a:cxn>
                <a:cxn ang="0">
                  <a:pos x="19" y="466"/>
                </a:cxn>
                <a:cxn ang="0">
                  <a:pos x="39" y="422"/>
                </a:cxn>
                <a:cxn ang="0">
                  <a:pos x="33" y="380"/>
                </a:cxn>
                <a:cxn ang="0">
                  <a:pos x="47" y="364"/>
                </a:cxn>
                <a:cxn ang="0">
                  <a:pos x="83" y="336"/>
                </a:cxn>
                <a:cxn ang="0">
                  <a:pos x="117" y="298"/>
                </a:cxn>
                <a:cxn ang="0">
                  <a:pos x="151" y="250"/>
                </a:cxn>
                <a:cxn ang="0">
                  <a:pos x="153" y="144"/>
                </a:cxn>
                <a:cxn ang="0">
                  <a:pos x="169" y="74"/>
                </a:cxn>
              </a:cxnLst>
              <a:rect l="0" t="0" r="r" b="b"/>
              <a:pathLst>
                <a:path w="487" h="576">
                  <a:moveTo>
                    <a:pt x="177" y="0"/>
                  </a:moveTo>
                  <a:cubicBezTo>
                    <a:pt x="187" y="3"/>
                    <a:pt x="180" y="5"/>
                    <a:pt x="195" y="10"/>
                  </a:cubicBezTo>
                  <a:cubicBezTo>
                    <a:pt x="199" y="11"/>
                    <a:pt x="207" y="14"/>
                    <a:pt x="207" y="14"/>
                  </a:cubicBezTo>
                  <a:cubicBezTo>
                    <a:pt x="216" y="28"/>
                    <a:pt x="210" y="52"/>
                    <a:pt x="207" y="68"/>
                  </a:cubicBezTo>
                  <a:cubicBezTo>
                    <a:pt x="206" y="72"/>
                    <a:pt x="203" y="80"/>
                    <a:pt x="203" y="80"/>
                  </a:cubicBezTo>
                  <a:cubicBezTo>
                    <a:pt x="222" y="94"/>
                    <a:pt x="197" y="78"/>
                    <a:pt x="233" y="88"/>
                  </a:cubicBezTo>
                  <a:cubicBezTo>
                    <a:pt x="249" y="93"/>
                    <a:pt x="228" y="98"/>
                    <a:pt x="259" y="102"/>
                  </a:cubicBezTo>
                  <a:cubicBezTo>
                    <a:pt x="258" y="107"/>
                    <a:pt x="252" y="114"/>
                    <a:pt x="255" y="118"/>
                  </a:cubicBezTo>
                  <a:cubicBezTo>
                    <a:pt x="260" y="125"/>
                    <a:pt x="272" y="128"/>
                    <a:pt x="279" y="130"/>
                  </a:cubicBezTo>
                  <a:cubicBezTo>
                    <a:pt x="283" y="131"/>
                    <a:pt x="291" y="134"/>
                    <a:pt x="291" y="134"/>
                  </a:cubicBezTo>
                  <a:cubicBezTo>
                    <a:pt x="308" y="117"/>
                    <a:pt x="309" y="116"/>
                    <a:pt x="335" y="114"/>
                  </a:cubicBezTo>
                  <a:cubicBezTo>
                    <a:pt x="344" y="115"/>
                    <a:pt x="354" y="114"/>
                    <a:pt x="363" y="116"/>
                  </a:cubicBezTo>
                  <a:cubicBezTo>
                    <a:pt x="370" y="119"/>
                    <a:pt x="374" y="114"/>
                    <a:pt x="379" y="120"/>
                  </a:cubicBezTo>
                  <a:cubicBezTo>
                    <a:pt x="384" y="126"/>
                    <a:pt x="390" y="140"/>
                    <a:pt x="395" y="150"/>
                  </a:cubicBezTo>
                  <a:cubicBezTo>
                    <a:pt x="399" y="161"/>
                    <a:pt x="403" y="170"/>
                    <a:pt x="407" y="180"/>
                  </a:cubicBezTo>
                  <a:cubicBezTo>
                    <a:pt x="410" y="186"/>
                    <a:pt x="413" y="198"/>
                    <a:pt x="413" y="198"/>
                  </a:cubicBezTo>
                  <a:cubicBezTo>
                    <a:pt x="415" y="214"/>
                    <a:pt x="413" y="234"/>
                    <a:pt x="419" y="248"/>
                  </a:cubicBezTo>
                  <a:cubicBezTo>
                    <a:pt x="425" y="262"/>
                    <a:pt x="454" y="264"/>
                    <a:pt x="467" y="266"/>
                  </a:cubicBezTo>
                  <a:cubicBezTo>
                    <a:pt x="472" y="273"/>
                    <a:pt x="473" y="278"/>
                    <a:pt x="479" y="284"/>
                  </a:cubicBezTo>
                  <a:cubicBezTo>
                    <a:pt x="487" y="308"/>
                    <a:pt x="482" y="340"/>
                    <a:pt x="481" y="362"/>
                  </a:cubicBezTo>
                  <a:cubicBezTo>
                    <a:pt x="481" y="369"/>
                    <a:pt x="471" y="380"/>
                    <a:pt x="471" y="380"/>
                  </a:cubicBezTo>
                  <a:cubicBezTo>
                    <a:pt x="470" y="383"/>
                    <a:pt x="469" y="393"/>
                    <a:pt x="467" y="396"/>
                  </a:cubicBezTo>
                  <a:cubicBezTo>
                    <a:pt x="465" y="400"/>
                    <a:pt x="459" y="408"/>
                    <a:pt x="459" y="408"/>
                  </a:cubicBezTo>
                  <a:cubicBezTo>
                    <a:pt x="454" y="407"/>
                    <a:pt x="446" y="411"/>
                    <a:pt x="443" y="406"/>
                  </a:cubicBezTo>
                  <a:cubicBezTo>
                    <a:pt x="422" y="370"/>
                    <a:pt x="456" y="382"/>
                    <a:pt x="433" y="376"/>
                  </a:cubicBezTo>
                  <a:cubicBezTo>
                    <a:pt x="428" y="377"/>
                    <a:pt x="414" y="374"/>
                    <a:pt x="413" y="384"/>
                  </a:cubicBezTo>
                  <a:cubicBezTo>
                    <a:pt x="412" y="394"/>
                    <a:pt x="419" y="412"/>
                    <a:pt x="419" y="412"/>
                  </a:cubicBezTo>
                  <a:cubicBezTo>
                    <a:pt x="418" y="425"/>
                    <a:pt x="421" y="452"/>
                    <a:pt x="409" y="460"/>
                  </a:cubicBezTo>
                  <a:cubicBezTo>
                    <a:pt x="400" y="486"/>
                    <a:pt x="388" y="481"/>
                    <a:pt x="371" y="498"/>
                  </a:cubicBezTo>
                  <a:cubicBezTo>
                    <a:pt x="368" y="506"/>
                    <a:pt x="365" y="515"/>
                    <a:pt x="357" y="518"/>
                  </a:cubicBezTo>
                  <a:cubicBezTo>
                    <a:pt x="351" y="516"/>
                    <a:pt x="345" y="514"/>
                    <a:pt x="339" y="512"/>
                  </a:cubicBezTo>
                  <a:cubicBezTo>
                    <a:pt x="337" y="511"/>
                    <a:pt x="333" y="510"/>
                    <a:pt x="333" y="510"/>
                  </a:cubicBezTo>
                  <a:cubicBezTo>
                    <a:pt x="324" y="511"/>
                    <a:pt x="315" y="510"/>
                    <a:pt x="307" y="512"/>
                  </a:cubicBezTo>
                  <a:cubicBezTo>
                    <a:pt x="298" y="514"/>
                    <a:pt x="297" y="529"/>
                    <a:pt x="295" y="536"/>
                  </a:cubicBezTo>
                  <a:cubicBezTo>
                    <a:pt x="292" y="546"/>
                    <a:pt x="279" y="546"/>
                    <a:pt x="271" y="548"/>
                  </a:cubicBezTo>
                  <a:cubicBezTo>
                    <a:pt x="266" y="562"/>
                    <a:pt x="264" y="545"/>
                    <a:pt x="267" y="540"/>
                  </a:cubicBezTo>
                  <a:cubicBezTo>
                    <a:pt x="269" y="536"/>
                    <a:pt x="275" y="533"/>
                    <a:pt x="279" y="530"/>
                  </a:cubicBezTo>
                  <a:cubicBezTo>
                    <a:pt x="285" y="519"/>
                    <a:pt x="287" y="504"/>
                    <a:pt x="277" y="494"/>
                  </a:cubicBezTo>
                  <a:cubicBezTo>
                    <a:pt x="272" y="489"/>
                    <a:pt x="259" y="486"/>
                    <a:pt x="259" y="486"/>
                  </a:cubicBezTo>
                  <a:cubicBezTo>
                    <a:pt x="244" y="487"/>
                    <a:pt x="235" y="486"/>
                    <a:pt x="223" y="494"/>
                  </a:cubicBezTo>
                  <a:cubicBezTo>
                    <a:pt x="215" y="518"/>
                    <a:pt x="224" y="550"/>
                    <a:pt x="211" y="570"/>
                  </a:cubicBezTo>
                  <a:cubicBezTo>
                    <a:pt x="199" y="568"/>
                    <a:pt x="187" y="564"/>
                    <a:pt x="175" y="562"/>
                  </a:cubicBezTo>
                  <a:cubicBezTo>
                    <a:pt x="160" y="564"/>
                    <a:pt x="162" y="572"/>
                    <a:pt x="147" y="576"/>
                  </a:cubicBezTo>
                  <a:cubicBezTo>
                    <a:pt x="138" y="573"/>
                    <a:pt x="138" y="566"/>
                    <a:pt x="131" y="562"/>
                  </a:cubicBezTo>
                  <a:cubicBezTo>
                    <a:pt x="128" y="560"/>
                    <a:pt x="116" y="557"/>
                    <a:pt x="111" y="556"/>
                  </a:cubicBezTo>
                  <a:cubicBezTo>
                    <a:pt x="97" y="535"/>
                    <a:pt x="118" y="533"/>
                    <a:pt x="85" y="530"/>
                  </a:cubicBezTo>
                  <a:cubicBezTo>
                    <a:pt x="77" y="519"/>
                    <a:pt x="78" y="515"/>
                    <a:pt x="63" y="512"/>
                  </a:cubicBezTo>
                  <a:cubicBezTo>
                    <a:pt x="64" y="499"/>
                    <a:pt x="69" y="488"/>
                    <a:pt x="57" y="480"/>
                  </a:cubicBezTo>
                  <a:cubicBezTo>
                    <a:pt x="46" y="482"/>
                    <a:pt x="44" y="486"/>
                    <a:pt x="35" y="492"/>
                  </a:cubicBezTo>
                  <a:cubicBezTo>
                    <a:pt x="24" y="488"/>
                    <a:pt x="26" y="475"/>
                    <a:pt x="19" y="466"/>
                  </a:cubicBezTo>
                  <a:cubicBezTo>
                    <a:pt x="16" y="462"/>
                    <a:pt x="7" y="454"/>
                    <a:pt x="7" y="454"/>
                  </a:cubicBezTo>
                  <a:cubicBezTo>
                    <a:pt x="0" y="432"/>
                    <a:pt x="24" y="427"/>
                    <a:pt x="39" y="422"/>
                  </a:cubicBezTo>
                  <a:cubicBezTo>
                    <a:pt x="44" y="410"/>
                    <a:pt x="36" y="413"/>
                    <a:pt x="35" y="406"/>
                  </a:cubicBezTo>
                  <a:cubicBezTo>
                    <a:pt x="34" y="399"/>
                    <a:pt x="33" y="386"/>
                    <a:pt x="33" y="380"/>
                  </a:cubicBezTo>
                  <a:cubicBezTo>
                    <a:pt x="34" y="376"/>
                    <a:pt x="32" y="371"/>
                    <a:pt x="35" y="368"/>
                  </a:cubicBezTo>
                  <a:cubicBezTo>
                    <a:pt x="38" y="365"/>
                    <a:pt x="43" y="365"/>
                    <a:pt x="47" y="364"/>
                  </a:cubicBezTo>
                  <a:cubicBezTo>
                    <a:pt x="58" y="360"/>
                    <a:pt x="51" y="363"/>
                    <a:pt x="65" y="354"/>
                  </a:cubicBezTo>
                  <a:cubicBezTo>
                    <a:pt x="65" y="354"/>
                    <a:pt x="80" y="339"/>
                    <a:pt x="83" y="336"/>
                  </a:cubicBezTo>
                  <a:cubicBezTo>
                    <a:pt x="86" y="333"/>
                    <a:pt x="95" y="328"/>
                    <a:pt x="95" y="328"/>
                  </a:cubicBezTo>
                  <a:cubicBezTo>
                    <a:pt x="102" y="317"/>
                    <a:pt x="104" y="302"/>
                    <a:pt x="117" y="298"/>
                  </a:cubicBezTo>
                  <a:cubicBezTo>
                    <a:pt x="131" y="307"/>
                    <a:pt x="148" y="278"/>
                    <a:pt x="157" y="266"/>
                  </a:cubicBezTo>
                  <a:cubicBezTo>
                    <a:pt x="152" y="242"/>
                    <a:pt x="158" y="267"/>
                    <a:pt x="151" y="250"/>
                  </a:cubicBezTo>
                  <a:cubicBezTo>
                    <a:pt x="149" y="246"/>
                    <a:pt x="147" y="238"/>
                    <a:pt x="147" y="238"/>
                  </a:cubicBezTo>
                  <a:cubicBezTo>
                    <a:pt x="144" y="207"/>
                    <a:pt x="135" y="171"/>
                    <a:pt x="153" y="144"/>
                  </a:cubicBezTo>
                  <a:cubicBezTo>
                    <a:pt x="156" y="133"/>
                    <a:pt x="160" y="126"/>
                    <a:pt x="169" y="120"/>
                  </a:cubicBezTo>
                  <a:cubicBezTo>
                    <a:pt x="173" y="104"/>
                    <a:pt x="173" y="90"/>
                    <a:pt x="169" y="74"/>
                  </a:cubicBezTo>
                  <a:cubicBezTo>
                    <a:pt x="169" y="63"/>
                    <a:pt x="166" y="11"/>
                    <a:pt x="177" y="0"/>
                  </a:cubicBezTo>
                  <a:close/>
                </a:path>
              </a:pathLst>
            </a:custGeom>
            <a:solidFill>
              <a:srgbClr val="FFC000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s-CO" u="sng">
                <a:solidFill>
                  <a:srgbClr val="000000"/>
                </a:solidFill>
                <a:latin typeface="Helvetica"/>
              </a:endParaRPr>
            </a:p>
          </p:txBody>
        </p:sp>
        <p:sp>
          <p:nvSpPr>
            <p:cNvPr id="24" name="Freeform 51"/>
            <p:cNvSpPr>
              <a:spLocks/>
            </p:cNvSpPr>
            <p:nvPr/>
          </p:nvSpPr>
          <p:spPr bwMode="auto">
            <a:xfrm>
              <a:off x="6678865" y="3331277"/>
              <a:ext cx="524891" cy="450587"/>
            </a:xfrm>
            <a:custGeom>
              <a:avLst/>
              <a:gdLst/>
              <a:ahLst/>
              <a:cxnLst>
                <a:cxn ang="0">
                  <a:pos x="630" y="24"/>
                </a:cxn>
                <a:cxn ang="0">
                  <a:pos x="612" y="88"/>
                </a:cxn>
                <a:cxn ang="0">
                  <a:pos x="550" y="150"/>
                </a:cxn>
                <a:cxn ang="0">
                  <a:pos x="548" y="266"/>
                </a:cxn>
                <a:cxn ang="0">
                  <a:pos x="550" y="300"/>
                </a:cxn>
                <a:cxn ang="0">
                  <a:pos x="570" y="344"/>
                </a:cxn>
                <a:cxn ang="0">
                  <a:pos x="552" y="390"/>
                </a:cxn>
                <a:cxn ang="0">
                  <a:pos x="508" y="404"/>
                </a:cxn>
                <a:cxn ang="0">
                  <a:pos x="464" y="430"/>
                </a:cxn>
                <a:cxn ang="0">
                  <a:pos x="402" y="454"/>
                </a:cxn>
                <a:cxn ang="0">
                  <a:pos x="386" y="512"/>
                </a:cxn>
                <a:cxn ang="0">
                  <a:pos x="368" y="552"/>
                </a:cxn>
                <a:cxn ang="0">
                  <a:pos x="332" y="552"/>
                </a:cxn>
                <a:cxn ang="0">
                  <a:pos x="302" y="518"/>
                </a:cxn>
                <a:cxn ang="0">
                  <a:pos x="254" y="510"/>
                </a:cxn>
                <a:cxn ang="0">
                  <a:pos x="276" y="460"/>
                </a:cxn>
                <a:cxn ang="0">
                  <a:pos x="266" y="418"/>
                </a:cxn>
                <a:cxn ang="0">
                  <a:pos x="224" y="384"/>
                </a:cxn>
                <a:cxn ang="0">
                  <a:pos x="180" y="364"/>
                </a:cxn>
                <a:cxn ang="0">
                  <a:pos x="144" y="402"/>
                </a:cxn>
                <a:cxn ang="0">
                  <a:pos x="96" y="376"/>
                </a:cxn>
                <a:cxn ang="0">
                  <a:pos x="74" y="346"/>
                </a:cxn>
                <a:cxn ang="0">
                  <a:pos x="66" y="292"/>
                </a:cxn>
                <a:cxn ang="0">
                  <a:pos x="0" y="300"/>
                </a:cxn>
                <a:cxn ang="0">
                  <a:pos x="12" y="234"/>
                </a:cxn>
                <a:cxn ang="0">
                  <a:pos x="46" y="222"/>
                </a:cxn>
                <a:cxn ang="0">
                  <a:pos x="80" y="230"/>
                </a:cxn>
                <a:cxn ang="0">
                  <a:pos x="120" y="276"/>
                </a:cxn>
                <a:cxn ang="0">
                  <a:pos x="188" y="312"/>
                </a:cxn>
                <a:cxn ang="0">
                  <a:pos x="220" y="314"/>
                </a:cxn>
                <a:cxn ang="0">
                  <a:pos x="240" y="292"/>
                </a:cxn>
                <a:cxn ang="0">
                  <a:pos x="274" y="234"/>
                </a:cxn>
                <a:cxn ang="0">
                  <a:pos x="296" y="274"/>
                </a:cxn>
                <a:cxn ang="0">
                  <a:pos x="288" y="298"/>
                </a:cxn>
                <a:cxn ang="0">
                  <a:pos x="320" y="266"/>
                </a:cxn>
                <a:cxn ang="0">
                  <a:pos x="354" y="256"/>
                </a:cxn>
                <a:cxn ang="0">
                  <a:pos x="418" y="224"/>
                </a:cxn>
                <a:cxn ang="0">
                  <a:pos x="452" y="122"/>
                </a:cxn>
                <a:cxn ang="0">
                  <a:pos x="500" y="118"/>
                </a:cxn>
                <a:cxn ang="0">
                  <a:pos x="506" y="32"/>
                </a:cxn>
                <a:cxn ang="0">
                  <a:pos x="544" y="30"/>
                </a:cxn>
              </a:cxnLst>
              <a:rect l="0" t="0" r="r" b="b"/>
              <a:pathLst>
                <a:path w="636" h="574">
                  <a:moveTo>
                    <a:pt x="616" y="0"/>
                  </a:moveTo>
                  <a:cubicBezTo>
                    <a:pt x="620" y="8"/>
                    <a:pt x="627" y="15"/>
                    <a:pt x="630" y="24"/>
                  </a:cubicBezTo>
                  <a:cubicBezTo>
                    <a:pt x="632" y="30"/>
                    <a:pt x="636" y="42"/>
                    <a:pt x="636" y="42"/>
                  </a:cubicBezTo>
                  <a:cubicBezTo>
                    <a:pt x="627" y="55"/>
                    <a:pt x="623" y="80"/>
                    <a:pt x="612" y="88"/>
                  </a:cubicBezTo>
                  <a:cubicBezTo>
                    <a:pt x="603" y="114"/>
                    <a:pt x="603" y="142"/>
                    <a:pt x="572" y="150"/>
                  </a:cubicBezTo>
                  <a:cubicBezTo>
                    <a:pt x="554" y="145"/>
                    <a:pt x="561" y="143"/>
                    <a:pt x="550" y="150"/>
                  </a:cubicBezTo>
                  <a:cubicBezTo>
                    <a:pt x="543" y="172"/>
                    <a:pt x="546" y="176"/>
                    <a:pt x="534" y="194"/>
                  </a:cubicBezTo>
                  <a:cubicBezTo>
                    <a:pt x="531" y="218"/>
                    <a:pt x="542" y="242"/>
                    <a:pt x="548" y="266"/>
                  </a:cubicBezTo>
                  <a:cubicBezTo>
                    <a:pt x="545" y="274"/>
                    <a:pt x="539" y="279"/>
                    <a:pt x="534" y="286"/>
                  </a:cubicBezTo>
                  <a:cubicBezTo>
                    <a:pt x="531" y="296"/>
                    <a:pt x="542" y="295"/>
                    <a:pt x="550" y="300"/>
                  </a:cubicBezTo>
                  <a:cubicBezTo>
                    <a:pt x="558" y="313"/>
                    <a:pt x="562" y="316"/>
                    <a:pt x="574" y="324"/>
                  </a:cubicBezTo>
                  <a:cubicBezTo>
                    <a:pt x="574" y="326"/>
                    <a:pt x="573" y="340"/>
                    <a:pt x="570" y="344"/>
                  </a:cubicBezTo>
                  <a:cubicBezTo>
                    <a:pt x="566" y="350"/>
                    <a:pt x="558" y="360"/>
                    <a:pt x="558" y="360"/>
                  </a:cubicBezTo>
                  <a:cubicBezTo>
                    <a:pt x="552" y="378"/>
                    <a:pt x="554" y="368"/>
                    <a:pt x="552" y="390"/>
                  </a:cubicBezTo>
                  <a:cubicBezTo>
                    <a:pt x="543" y="384"/>
                    <a:pt x="540" y="377"/>
                    <a:pt x="530" y="374"/>
                  </a:cubicBezTo>
                  <a:cubicBezTo>
                    <a:pt x="514" y="377"/>
                    <a:pt x="513" y="389"/>
                    <a:pt x="508" y="404"/>
                  </a:cubicBezTo>
                  <a:cubicBezTo>
                    <a:pt x="505" y="414"/>
                    <a:pt x="487" y="405"/>
                    <a:pt x="476" y="406"/>
                  </a:cubicBezTo>
                  <a:cubicBezTo>
                    <a:pt x="471" y="414"/>
                    <a:pt x="469" y="422"/>
                    <a:pt x="464" y="430"/>
                  </a:cubicBezTo>
                  <a:cubicBezTo>
                    <a:pt x="446" y="427"/>
                    <a:pt x="450" y="420"/>
                    <a:pt x="438" y="412"/>
                  </a:cubicBezTo>
                  <a:cubicBezTo>
                    <a:pt x="410" y="416"/>
                    <a:pt x="419" y="437"/>
                    <a:pt x="402" y="454"/>
                  </a:cubicBezTo>
                  <a:cubicBezTo>
                    <a:pt x="398" y="465"/>
                    <a:pt x="402" y="472"/>
                    <a:pt x="410" y="480"/>
                  </a:cubicBezTo>
                  <a:cubicBezTo>
                    <a:pt x="415" y="502"/>
                    <a:pt x="401" y="502"/>
                    <a:pt x="386" y="512"/>
                  </a:cubicBezTo>
                  <a:cubicBezTo>
                    <a:pt x="384" y="518"/>
                    <a:pt x="380" y="530"/>
                    <a:pt x="380" y="530"/>
                  </a:cubicBezTo>
                  <a:cubicBezTo>
                    <a:pt x="378" y="543"/>
                    <a:pt x="381" y="549"/>
                    <a:pt x="368" y="552"/>
                  </a:cubicBezTo>
                  <a:cubicBezTo>
                    <a:pt x="364" y="559"/>
                    <a:pt x="362" y="565"/>
                    <a:pt x="360" y="572"/>
                  </a:cubicBezTo>
                  <a:cubicBezTo>
                    <a:pt x="341" y="568"/>
                    <a:pt x="337" y="574"/>
                    <a:pt x="332" y="552"/>
                  </a:cubicBezTo>
                  <a:cubicBezTo>
                    <a:pt x="330" y="543"/>
                    <a:pt x="313" y="551"/>
                    <a:pt x="304" y="550"/>
                  </a:cubicBezTo>
                  <a:cubicBezTo>
                    <a:pt x="301" y="540"/>
                    <a:pt x="309" y="527"/>
                    <a:pt x="302" y="518"/>
                  </a:cubicBezTo>
                  <a:cubicBezTo>
                    <a:pt x="298" y="513"/>
                    <a:pt x="289" y="514"/>
                    <a:pt x="284" y="510"/>
                  </a:cubicBezTo>
                  <a:cubicBezTo>
                    <a:pt x="283" y="510"/>
                    <a:pt x="258" y="515"/>
                    <a:pt x="254" y="510"/>
                  </a:cubicBezTo>
                  <a:cubicBezTo>
                    <a:pt x="250" y="505"/>
                    <a:pt x="269" y="476"/>
                    <a:pt x="272" y="472"/>
                  </a:cubicBezTo>
                  <a:cubicBezTo>
                    <a:pt x="273" y="468"/>
                    <a:pt x="275" y="464"/>
                    <a:pt x="276" y="460"/>
                  </a:cubicBezTo>
                  <a:cubicBezTo>
                    <a:pt x="277" y="458"/>
                    <a:pt x="268" y="433"/>
                    <a:pt x="268" y="430"/>
                  </a:cubicBezTo>
                  <a:cubicBezTo>
                    <a:pt x="267" y="426"/>
                    <a:pt x="268" y="421"/>
                    <a:pt x="266" y="418"/>
                  </a:cubicBezTo>
                  <a:cubicBezTo>
                    <a:pt x="265" y="417"/>
                    <a:pt x="249" y="412"/>
                    <a:pt x="246" y="410"/>
                  </a:cubicBezTo>
                  <a:cubicBezTo>
                    <a:pt x="234" y="392"/>
                    <a:pt x="251" y="387"/>
                    <a:pt x="224" y="384"/>
                  </a:cubicBezTo>
                  <a:cubicBezTo>
                    <a:pt x="215" y="375"/>
                    <a:pt x="213" y="371"/>
                    <a:pt x="200" y="368"/>
                  </a:cubicBezTo>
                  <a:cubicBezTo>
                    <a:pt x="197" y="342"/>
                    <a:pt x="194" y="355"/>
                    <a:pt x="180" y="364"/>
                  </a:cubicBezTo>
                  <a:cubicBezTo>
                    <a:pt x="177" y="377"/>
                    <a:pt x="170" y="376"/>
                    <a:pt x="158" y="380"/>
                  </a:cubicBezTo>
                  <a:cubicBezTo>
                    <a:pt x="154" y="391"/>
                    <a:pt x="154" y="396"/>
                    <a:pt x="144" y="402"/>
                  </a:cubicBezTo>
                  <a:cubicBezTo>
                    <a:pt x="133" y="391"/>
                    <a:pt x="136" y="379"/>
                    <a:pt x="118" y="374"/>
                  </a:cubicBezTo>
                  <a:cubicBezTo>
                    <a:pt x="103" y="379"/>
                    <a:pt x="110" y="379"/>
                    <a:pt x="96" y="376"/>
                  </a:cubicBezTo>
                  <a:cubicBezTo>
                    <a:pt x="82" y="367"/>
                    <a:pt x="96" y="364"/>
                    <a:pt x="86" y="350"/>
                  </a:cubicBezTo>
                  <a:cubicBezTo>
                    <a:pt x="84" y="347"/>
                    <a:pt x="74" y="346"/>
                    <a:pt x="74" y="346"/>
                  </a:cubicBezTo>
                  <a:cubicBezTo>
                    <a:pt x="76" y="337"/>
                    <a:pt x="80" y="320"/>
                    <a:pt x="80" y="320"/>
                  </a:cubicBezTo>
                  <a:cubicBezTo>
                    <a:pt x="78" y="308"/>
                    <a:pt x="79" y="296"/>
                    <a:pt x="66" y="292"/>
                  </a:cubicBezTo>
                  <a:cubicBezTo>
                    <a:pt x="44" y="296"/>
                    <a:pt x="59" y="302"/>
                    <a:pt x="42" y="308"/>
                  </a:cubicBezTo>
                  <a:cubicBezTo>
                    <a:pt x="28" y="303"/>
                    <a:pt x="15" y="302"/>
                    <a:pt x="0" y="300"/>
                  </a:cubicBezTo>
                  <a:cubicBezTo>
                    <a:pt x="3" y="288"/>
                    <a:pt x="9" y="267"/>
                    <a:pt x="18" y="258"/>
                  </a:cubicBezTo>
                  <a:cubicBezTo>
                    <a:pt x="20" y="246"/>
                    <a:pt x="22" y="241"/>
                    <a:pt x="12" y="234"/>
                  </a:cubicBezTo>
                  <a:cubicBezTo>
                    <a:pt x="4" y="211"/>
                    <a:pt x="16" y="211"/>
                    <a:pt x="28" y="194"/>
                  </a:cubicBezTo>
                  <a:cubicBezTo>
                    <a:pt x="36" y="199"/>
                    <a:pt x="40" y="213"/>
                    <a:pt x="46" y="222"/>
                  </a:cubicBezTo>
                  <a:cubicBezTo>
                    <a:pt x="50" y="228"/>
                    <a:pt x="62" y="236"/>
                    <a:pt x="62" y="236"/>
                  </a:cubicBezTo>
                  <a:cubicBezTo>
                    <a:pt x="68" y="234"/>
                    <a:pt x="80" y="230"/>
                    <a:pt x="80" y="230"/>
                  </a:cubicBezTo>
                  <a:cubicBezTo>
                    <a:pt x="94" y="235"/>
                    <a:pt x="83" y="248"/>
                    <a:pt x="90" y="258"/>
                  </a:cubicBezTo>
                  <a:cubicBezTo>
                    <a:pt x="97" y="269"/>
                    <a:pt x="108" y="274"/>
                    <a:pt x="120" y="276"/>
                  </a:cubicBezTo>
                  <a:cubicBezTo>
                    <a:pt x="123" y="286"/>
                    <a:pt x="145" y="308"/>
                    <a:pt x="156" y="312"/>
                  </a:cubicBezTo>
                  <a:cubicBezTo>
                    <a:pt x="167" y="323"/>
                    <a:pt x="176" y="317"/>
                    <a:pt x="188" y="312"/>
                  </a:cubicBezTo>
                  <a:cubicBezTo>
                    <a:pt x="192" y="310"/>
                    <a:pt x="200" y="308"/>
                    <a:pt x="200" y="308"/>
                  </a:cubicBezTo>
                  <a:cubicBezTo>
                    <a:pt x="207" y="310"/>
                    <a:pt x="220" y="314"/>
                    <a:pt x="220" y="314"/>
                  </a:cubicBezTo>
                  <a:cubicBezTo>
                    <a:pt x="230" y="311"/>
                    <a:pt x="232" y="313"/>
                    <a:pt x="236" y="304"/>
                  </a:cubicBezTo>
                  <a:cubicBezTo>
                    <a:pt x="238" y="300"/>
                    <a:pt x="240" y="292"/>
                    <a:pt x="240" y="292"/>
                  </a:cubicBezTo>
                  <a:cubicBezTo>
                    <a:pt x="244" y="281"/>
                    <a:pt x="244" y="248"/>
                    <a:pt x="250" y="238"/>
                  </a:cubicBezTo>
                  <a:cubicBezTo>
                    <a:pt x="256" y="228"/>
                    <a:pt x="266" y="234"/>
                    <a:pt x="274" y="234"/>
                  </a:cubicBezTo>
                  <a:cubicBezTo>
                    <a:pt x="283" y="235"/>
                    <a:pt x="300" y="240"/>
                    <a:pt x="300" y="240"/>
                  </a:cubicBezTo>
                  <a:cubicBezTo>
                    <a:pt x="305" y="255"/>
                    <a:pt x="302" y="260"/>
                    <a:pt x="296" y="274"/>
                  </a:cubicBezTo>
                  <a:cubicBezTo>
                    <a:pt x="293" y="280"/>
                    <a:pt x="292" y="286"/>
                    <a:pt x="290" y="292"/>
                  </a:cubicBezTo>
                  <a:cubicBezTo>
                    <a:pt x="289" y="294"/>
                    <a:pt x="288" y="298"/>
                    <a:pt x="288" y="298"/>
                  </a:cubicBezTo>
                  <a:cubicBezTo>
                    <a:pt x="296" y="301"/>
                    <a:pt x="298" y="297"/>
                    <a:pt x="306" y="294"/>
                  </a:cubicBezTo>
                  <a:cubicBezTo>
                    <a:pt x="314" y="286"/>
                    <a:pt x="311" y="273"/>
                    <a:pt x="320" y="266"/>
                  </a:cubicBezTo>
                  <a:cubicBezTo>
                    <a:pt x="324" y="263"/>
                    <a:pt x="332" y="258"/>
                    <a:pt x="332" y="258"/>
                  </a:cubicBezTo>
                  <a:cubicBezTo>
                    <a:pt x="338" y="257"/>
                    <a:pt x="345" y="256"/>
                    <a:pt x="354" y="256"/>
                  </a:cubicBezTo>
                  <a:cubicBezTo>
                    <a:pt x="363" y="256"/>
                    <a:pt x="377" y="263"/>
                    <a:pt x="388" y="258"/>
                  </a:cubicBezTo>
                  <a:cubicBezTo>
                    <a:pt x="393" y="244"/>
                    <a:pt x="403" y="229"/>
                    <a:pt x="418" y="224"/>
                  </a:cubicBezTo>
                  <a:cubicBezTo>
                    <a:pt x="427" y="206"/>
                    <a:pt x="436" y="192"/>
                    <a:pt x="440" y="172"/>
                  </a:cubicBezTo>
                  <a:cubicBezTo>
                    <a:pt x="439" y="154"/>
                    <a:pt x="430" y="129"/>
                    <a:pt x="452" y="122"/>
                  </a:cubicBezTo>
                  <a:cubicBezTo>
                    <a:pt x="466" y="142"/>
                    <a:pt x="452" y="137"/>
                    <a:pt x="474" y="144"/>
                  </a:cubicBezTo>
                  <a:cubicBezTo>
                    <a:pt x="484" y="141"/>
                    <a:pt x="496" y="128"/>
                    <a:pt x="500" y="118"/>
                  </a:cubicBezTo>
                  <a:cubicBezTo>
                    <a:pt x="502" y="114"/>
                    <a:pt x="504" y="106"/>
                    <a:pt x="504" y="106"/>
                  </a:cubicBezTo>
                  <a:cubicBezTo>
                    <a:pt x="506" y="81"/>
                    <a:pt x="504" y="57"/>
                    <a:pt x="506" y="32"/>
                  </a:cubicBezTo>
                  <a:cubicBezTo>
                    <a:pt x="513" y="34"/>
                    <a:pt x="517" y="38"/>
                    <a:pt x="524" y="40"/>
                  </a:cubicBezTo>
                  <a:cubicBezTo>
                    <a:pt x="538" y="30"/>
                    <a:pt x="531" y="33"/>
                    <a:pt x="544" y="30"/>
                  </a:cubicBezTo>
                  <a:cubicBezTo>
                    <a:pt x="568" y="6"/>
                    <a:pt x="581" y="2"/>
                    <a:pt x="616" y="0"/>
                  </a:cubicBezTo>
                  <a:close/>
                </a:path>
              </a:pathLst>
            </a:custGeom>
            <a:solidFill>
              <a:srgbClr val="FFC0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s-CO" u="sng">
                <a:solidFill>
                  <a:srgbClr val="000000"/>
                </a:solidFill>
                <a:latin typeface="Helvetica"/>
              </a:endParaRPr>
            </a:p>
          </p:txBody>
        </p:sp>
        <p:sp>
          <p:nvSpPr>
            <p:cNvPr id="25" name="Freeform 52"/>
            <p:cNvSpPr>
              <a:spLocks/>
            </p:cNvSpPr>
            <p:nvPr/>
          </p:nvSpPr>
          <p:spPr bwMode="auto">
            <a:xfrm>
              <a:off x="7121599" y="3309649"/>
              <a:ext cx="588790" cy="217183"/>
            </a:xfrm>
            <a:custGeom>
              <a:avLst/>
              <a:gdLst/>
              <a:ahLst/>
              <a:cxnLst>
                <a:cxn ang="0">
                  <a:pos x="81" y="24"/>
                </a:cxn>
                <a:cxn ang="0">
                  <a:pos x="131" y="26"/>
                </a:cxn>
                <a:cxn ang="0">
                  <a:pos x="157" y="14"/>
                </a:cxn>
                <a:cxn ang="0">
                  <a:pos x="187" y="22"/>
                </a:cxn>
                <a:cxn ang="0">
                  <a:pos x="291" y="28"/>
                </a:cxn>
                <a:cxn ang="0">
                  <a:pos x="315" y="20"/>
                </a:cxn>
                <a:cxn ang="0">
                  <a:pos x="333" y="26"/>
                </a:cxn>
                <a:cxn ang="0">
                  <a:pos x="373" y="10"/>
                </a:cxn>
                <a:cxn ang="0">
                  <a:pos x="409" y="0"/>
                </a:cxn>
                <a:cxn ang="0">
                  <a:pos x="433" y="18"/>
                </a:cxn>
                <a:cxn ang="0">
                  <a:pos x="457" y="24"/>
                </a:cxn>
                <a:cxn ang="0">
                  <a:pos x="485" y="36"/>
                </a:cxn>
                <a:cxn ang="0">
                  <a:pos x="505" y="40"/>
                </a:cxn>
                <a:cxn ang="0">
                  <a:pos x="539" y="26"/>
                </a:cxn>
                <a:cxn ang="0">
                  <a:pos x="559" y="42"/>
                </a:cxn>
                <a:cxn ang="0">
                  <a:pos x="593" y="76"/>
                </a:cxn>
                <a:cxn ang="0">
                  <a:pos x="631" y="120"/>
                </a:cxn>
                <a:cxn ang="0">
                  <a:pos x="673" y="170"/>
                </a:cxn>
                <a:cxn ang="0">
                  <a:pos x="691" y="200"/>
                </a:cxn>
                <a:cxn ang="0">
                  <a:pos x="703" y="216"/>
                </a:cxn>
                <a:cxn ang="0">
                  <a:pos x="705" y="222"/>
                </a:cxn>
                <a:cxn ang="0">
                  <a:pos x="709" y="228"/>
                </a:cxn>
                <a:cxn ang="0">
                  <a:pos x="713" y="240"/>
                </a:cxn>
                <a:cxn ang="0">
                  <a:pos x="697" y="274"/>
                </a:cxn>
                <a:cxn ang="0">
                  <a:pos x="641" y="272"/>
                </a:cxn>
                <a:cxn ang="0">
                  <a:pos x="603" y="272"/>
                </a:cxn>
                <a:cxn ang="0">
                  <a:pos x="593" y="260"/>
                </a:cxn>
                <a:cxn ang="0">
                  <a:pos x="547" y="220"/>
                </a:cxn>
                <a:cxn ang="0">
                  <a:pos x="515" y="206"/>
                </a:cxn>
                <a:cxn ang="0">
                  <a:pos x="477" y="210"/>
                </a:cxn>
                <a:cxn ang="0">
                  <a:pos x="455" y="226"/>
                </a:cxn>
                <a:cxn ang="0">
                  <a:pos x="331" y="222"/>
                </a:cxn>
                <a:cxn ang="0">
                  <a:pos x="299" y="218"/>
                </a:cxn>
                <a:cxn ang="0">
                  <a:pos x="269" y="220"/>
                </a:cxn>
                <a:cxn ang="0">
                  <a:pos x="249" y="232"/>
                </a:cxn>
                <a:cxn ang="0">
                  <a:pos x="213" y="242"/>
                </a:cxn>
                <a:cxn ang="0">
                  <a:pos x="183" y="226"/>
                </a:cxn>
                <a:cxn ang="0">
                  <a:pos x="153" y="228"/>
                </a:cxn>
                <a:cxn ang="0">
                  <a:pos x="139" y="240"/>
                </a:cxn>
                <a:cxn ang="0">
                  <a:pos x="109" y="240"/>
                </a:cxn>
                <a:cxn ang="0">
                  <a:pos x="107" y="248"/>
                </a:cxn>
                <a:cxn ang="0">
                  <a:pos x="77" y="258"/>
                </a:cxn>
                <a:cxn ang="0">
                  <a:pos x="45" y="264"/>
                </a:cxn>
                <a:cxn ang="0">
                  <a:pos x="3" y="252"/>
                </a:cxn>
                <a:cxn ang="0">
                  <a:pos x="7" y="216"/>
                </a:cxn>
                <a:cxn ang="0">
                  <a:pos x="49" y="172"/>
                </a:cxn>
                <a:cxn ang="0">
                  <a:pos x="65" y="154"/>
                </a:cxn>
                <a:cxn ang="0">
                  <a:pos x="85" y="96"/>
                </a:cxn>
                <a:cxn ang="0">
                  <a:pos x="95" y="78"/>
                </a:cxn>
                <a:cxn ang="0">
                  <a:pos x="99" y="72"/>
                </a:cxn>
                <a:cxn ang="0">
                  <a:pos x="81" y="24"/>
                </a:cxn>
              </a:cxnLst>
              <a:rect l="0" t="0" r="r" b="b"/>
              <a:pathLst>
                <a:path w="713" h="276">
                  <a:moveTo>
                    <a:pt x="81" y="24"/>
                  </a:moveTo>
                  <a:cubicBezTo>
                    <a:pt x="100" y="29"/>
                    <a:pt x="108" y="27"/>
                    <a:pt x="131" y="26"/>
                  </a:cubicBezTo>
                  <a:cubicBezTo>
                    <a:pt x="142" y="19"/>
                    <a:pt x="145" y="17"/>
                    <a:pt x="157" y="14"/>
                  </a:cubicBezTo>
                  <a:cubicBezTo>
                    <a:pt x="167" y="27"/>
                    <a:pt x="169" y="24"/>
                    <a:pt x="187" y="22"/>
                  </a:cubicBezTo>
                  <a:cubicBezTo>
                    <a:pt x="225" y="24"/>
                    <a:pt x="250" y="27"/>
                    <a:pt x="291" y="28"/>
                  </a:cubicBezTo>
                  <a:cubicBezTo>
                    <a:pt x="300" y="26"/>
                    <a:pt x="306" y="22"/>
                    <a:pt x="315" y="20"/>
                  </a:cubicBezTo>
                  <a:cubicBezTo>
                    <a:pt x="322" y="27"/>
                    <a:pt x="324" y="29"/>
                    <a:pt x="333" y="26"/>
                  </a:cubicBezTo>
                  <a:cubicBezTo>
                    <a:pt x="363" y="31"/>
                    <a:pt x="353" y="20"/>
                    <a:pt x="373" y="10"/>
                  </a:cubicBezTo>
                  <a:cubicBezTo>
                    <a:pt x="384" y="5"/>
                    <a:pt x="397" y="4"/>
                    <a:pt x="409" y="0"/>
                  </a:cubicBezTo>
                  <a:cubicBezTo>
                    <a:pt x="421" y="3"/>
                    <a:pt x="422" y="14"/>
                    <a:pt x="433" y="18"/>
                  </a:cubicBezTo>
                  <a:cubicBezTo>
                    <a:pt x="441" y="21"/>
                    <a:pt x="449" y="22"/>
                    <a:pt x="457" y="24"/>
                  </a:cubicBezTo>
                  <a:cubicBezTo>
                    <a:pt x="466" y="33"/>
                    <a:pt x="472" y="34"/>
                    <a:pt x="485" y="36"/>
                  </a:cubicBezTo>
                  <a:cubicBezTo>
                    <a:pt x="493" y="40"/>
                    <a:pt x="496" y="43"/>
                    <a:pt x="505" y="40"/>
                  </a:cubicBezTo>
                  <a:cubicBezTo>
                    <a:pt x="516" y="32"/>
                    <a:pt x="527" y="32"/>
                    <a:pt x="539" y="26"/>
                  </a:cubicBezTo>
                  <a:cubicBezTo>
                    <a:pt x="545" y="34"/>
                    <a:pt x="551" y="36"/>
                    <a:pt x="559" y="42"/>
                  </a:cubicBezTo>
                  <a:cubicBezTo>
                    <a:pt x="568" y="55"/>
                    <a:pt x="586" y="62"/>
                    <a:pt x="593" y="76"/>
                  </a:cubicBezTo>
                  <a:cubicBezTo>
                    <a:pt x="601" y="91"/>
                    <a:pt x="617" y="110"/>
                    <a:pt x="631" y="120"/>
                  </a:cubicBezTo>
                  <a:cubicBezTo>
                    <a:pt x="643" y="138"/>
                    <a:pt x="660" y="153"/>
                    <a:pt x="673" y="170"/>
                  </a:cubicBezTo>
                  <a:cubicBezTo>
                    <a:pt x="681" y="180"/>
                    <a:pt x="684" y="190"/>
                    <a:pt x="691" y="200"/>
                  </a:cubicBezTo>
                  <a:cubicBezTo>
                    <a:pt x="694" y="208"/>
                    <a:pt x="696" y="211"/>
                    <a:pt x="703" y="216"/>
                  </a:cubicBezTo>
                  <a:cubicBezTo>
                    <a:pt x="704" y="218"/>
                    <a:pt x="704" y="220"/>
                    <a:pt x="705" y="222"/>
                  </a:cubicBezTo>
                  <a:cubicBezTo>
                    <a:pt x="706" y="224"/>
                    <a:pt x="708" y="226"/>
                    <a:pt x="709" y="228"/>
                  </a:cubicBezTo>
                  <a:cubicBezTo>
                    <a:pt x="711" y="232"/>
                    <a:pt x="713" y="240"/>
                    <a:pt x="713" y="240"/>
                  </a:cubicBezTo>
                  <a:cubicBezTo>
                    <a:pt x="710" y="254"/>
                    <a:pt x="711" y="267"/>
                    <a:pt x="697" y="274"/>
                  </a:cubicBezTo>
                  <a:cubicBezTo>
                    <a:pt x="678" y="272"/>
                    <a:pt x="660" y="274"/>
                    <a:pt x="641" y="272"/>
                  </a:cubicBezTo>
                  <a:cubicBezTo>
                    <a:pt x="632" y="273"/>
                    <a:pt x="613" y="276"/>
                    <a:pt x="603" y="272"/>
                  </a:cubicBezTo>
                  <a:cubicBezTo>
                    <a:pt x="598" y="270"/>
                    <a:pt x="597" y="263"/>
                    <a:pt x="593" y="260"/>
                  </a:cubicBezTo>
                  <a:cubicBezTo>
                    <a:pt x="579" y="248"/>
                    <a:pt x="563" y="228"/>
                    <a:pt x="547" y="220"/>
                  </a:cubicBezTo>
                  <a:cubicBezTo>
                    <a:pt x="529" y="224"/>
                    <a:pt x="526" y="214"/>
                    <a:pt x="515" y="206"/>
                  </a:cubicBezTo>
                  <a:cubicBezTo>
                    <a:pt x="502" y="207"/>
                    <a:pt x="487" y="202"/>
                    <a:pt x="477" y="210"/>
                  </a:cubicBezTo>
                  <a:cubicBezTo>
                    <a:pt x="470" y="216"/>
                    <a:pt x="455" y="226"/>
                    <a:pt x="455" y="226"/>
                  </a:cubicBezTo>
                  <a:cubicBezTo>
                    <a:pt x="416" y="220"/>
                    <a:pt x="369" y="224"/>
                    <a:pt x="331" y="222"/>
                  </a:cubicBezTo>
                  <a:cubicBezTo>
                    <a:pt x="320" y="216"/>
                    <a:pt x="311" y="216"/>
                    <a:pt x="299" y="218"/>
                  </a:cubicBezTo>
                  <a:cubicBezTo>
                    <a:pt x="281" y="227"/>
                    <a:pt x="303" y="218"/>
                    <a:pt x="269" y="220"/>
                  </a:cubicBezTo>
                  <a:cubicBezTo>
                    <a:pt x="261" y="221"/>
                    <a:pt x="249" y="232"/>
                    <a:pt x="249" y="232"/>
                  </a:cubicBezTo>
                  <a:cubicBezTo>
                    <a:pt x="208" y="228"/>
                    <a:pt x="235" y="235"/>
                    <a:pt x="213" y="242"/>
                  </a:cubicBezTo>
                  <a:cubicBezTo>
                    <a:pt x="191" y="238"/>
                    <a:pt x="189" y="243"/>
                    <a:pt x="183" y="226"/>
                  </a:cubicBezTo>
                  <a:cubicBezTo>
                    <a:pt x="173" y="227"/>
                    <a:pt x="163" y="226"/>
                    <a:pt x="153" y="228"/>
                  </a:cubicBezTo>
                  <a:cubicBezTo>
                    <a:pt x="145" y="229"/>
                    <a:pt x="147" y="237"/>
                    <a:pt x="139" y="240"/>
                  </a:cubicBezTo>
                  <a:cubicBezTo>
                    <a:pt x="132" y="239"/>
                    <a:pt x="116" y="236"/>
                    <a:pt x="109" y="240"/>
                  </a:cubicBezTo>
                  <a:cubicBezTo>
                    <a:pt x="107" y="241"/>
                    <a:pt x="108" y="246"/>
                    <a:pt x="107" y="248"/>
                  </a:cubicBezTo>
                  <a:cubicBezTo>
                    <a:pt x="101" y="258"/>
                    <a:pt x="86" y="257"/>
                    <a:pt x="77" y="258"/>
                  </a:cubicBezTo>
                  <a:cubicBezTo>
                    <a:pt x="69" y="271"/>
                    <a:pt x="62" y="266"/>
                    <a:pt x="45" y="264"/>
                  </a:cubicBezTo>
                  <a:cubicBezTo>
                    <a:pt x="38" y="254"/>
                    <a:pt x="13" y="260"/>
                    <a:pt x="3" y="252"/>
                  </a:cubicBezTo>
                  <a:cubicBezTo>
                    <a:pt x="0" y="243"/>
                    <a:pt x="16" y="219"/>
                    <a:pt x="7" y="216"/>
                  </a:cubicBezTo>
                  <a:cubicBezTo>
                    <a:pt x="10" y="174"/>
                    <a:pt x="9" y="177"/>
                    <a:pt x="49" y="172"/>
                  </a:cubicBezTo>
                  <a:cubicBezTo>
                    <a:pt x="56" y="167"/>
                    <a:pt x="60" y="161"/>
                    <a:pt x="65" y="154"/>
                  </a:cubicBezTo>
                  <a:cubicBezTo>
                    <a:pt x="68" y="132"/>
                    <a:pt x="78" y="117"/>
                    <a:pt x="85" y="96"/>
                  </a:cubicBezTo>
                  <a:cubicBezTo>
                    <a:pt x="89" y="85"/>
                    <a:pt x="86" y="92"/>
                    <a:pt x="95" y="78"/>
                  </a:cubicBezTo>
                  <a:cubicBezTo>
                    <a:pt x="96" y="76"/>
                    <a:pt x="99" y="72"/>
                    <a:pt x="99" y="72"/>
                  </a:cubicBezTo>
                  <a:cubicBezTo>
                    <a:pt x="97" y="50"/>
                    <a:pt x="93" y="41"/>
                    <a:pt x="81" y="24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s-CO" u="sng">
                <a:solidFill>
                  <a:srgbClr val="F26C08"/>
                </a:solidFill>
                <a:latin typeface="Helvetica"/>
              </a:endParaRPr>
            </a:p>
          </p:txBody>
        </p:sp>
        <p:sp>
          <p:nvSpPr>
            <p:cNvPr id="26" name="Freeform 54"/>
            <p:cNvSpPr>
              <a:spLocks/>
            </p:cNvSpPr>
            <p:nvPr/>
          </p:nvSpPr>
          <p:spPr bwMode="auto">
            <a:xfrm>
              <a:off x="7384500" y="3461046"/>
              <a:ext cx="730283" cy="681287"/>
            </a:xfrm>
            <a:custGeom>
              <a:avLst/>
              <a:gdLst/>
              <a:ahLst/>
              <a:cxnLst>
                <a:cxn ang="0">
                  <a:pos x="441" y="40"/>
                </a:cxn>
                <a:cxn ang="0">
                  <a:pos x="473" y="24"/>
                </a:cxn>
                <a:cxn ang="0">
                  <a:pos x="525" y="32"/>
                </a:cxn>
                <a:cxn ang="0">
                  <a:pos x="543" y="34"/>
                </a:cxn>
                <a:cxn ang="0">
                  <a:pos x="619" y="36"/>
                </a:cxn>
                <a:cxn ang="0">
                  <a:pos x="659" y="34"/>
                </a:cxn>
                <a:cxn ang="0">
                  <a:pos x="763" y="16"/>
                </a:cxn>
                <a:cxn ang="0">
                  <a:pos x="811" y="0"/>
                </a:cxn>
                <a:cxn ang="0">
                  <a:pos x="875" y="58"/>
                </a:cxn>
                <a:cxn ang="0">
                  <a:pos x="877" y="96"/>
                </a:cxn>
                <a:cxn ang="0">
                  <a:pos x="851" y="122"/>
                </a:cxn>
                <a:cxn ang="0">
                  <a:pos x="811" y="230"/>
                </a:cxn>
                <a:cxn ang="0">
                  <a:pos x="787" y="308"/>
                </a:cxn>
                <a:cxn ang="0">
                  <a:pos x="779" y="430"/>
                </a:cxn>
                <a:cxn ang="0">
                  <a:pos x="803" y="474"/>
                </a:cxn>
                <a:cxn ang="0">
                  <a:pos x="807" y="526"/>
                </a:cxn>
                <a:cxn ang="0">
                  <a:pos x="791" y="568"/>
                </a:cxn>
                <a:cxn ang="0">
                  <a:pos x="749" y="576"/>
                </a:cxn>
                <a:cxn ang="0">
                  <a:pos x="709" y="568"/>
                </a:cxn>
                <a:cxn ang="0">
                  <a:pos x="643" y="588"/>
                </a:cxn>
                <a:cxn ang="0">
                  <a:pos x="547" y="622"/>
                </a:cxn>
                <a:cxn ang="0">
                  <a:pos x="481" y="636"/>
                </a:cxn>
                <a:cxn ang="0">
                  <a:pos x="441" y="640"/>
                </a:cxn>
                <a:cxn ang="0">
                  <a:pos x="423" y="644"/>
                </a:cxn>
                <a:cxn ang="0">
                  <a:pos x="379" y="640"/>
                </a:cxn>
                <a:cxn ang="0">
                  <a:pos x="325" y="672"/>
                </a:cxn>
                <a:cxn ang="0">
                  <a:pos x="295" y="682"/>
                </a:cxn>
                <a:cxn ang="0">
                  <a:pos x="243" y="708"/>
                </a:cxn>
                <a:cxn ang="0">
                  <a:pos x="221" y="748"/>
                </a:cxn>
                <a:cxn ang="0">
                  <a:pos x="199" y="770"/>
                </a:cxn>
                <a:cxn ang="0">
                  <a:pos x="169" y="846"/>
                </a:cxn>
                <a:cxn ang="0">
                  <a:pos x="97" y="848"/>
                </a:cxn>
                <a:cxn ang="0">
                  <a:pos x="49" y="842"/>
                </a:cxn>
                <a:cxn ang="0">
                  <a:pos x="11" y="838"/>
                </a:cxn>
                <a:cxn ang="0">
                  <a:pos x="3" y="368"/>
                </a:cxn>
                <a:cxn ang="0">
                  <a:pos x="33" y="308"/>
                </a:cxn>
                <a:cxn ang="0">
                  <a:pos x="85" y="278"/>
                </a:cxn>
                <a:cxn ang="0">
                  <a:pos x="149" y="218"/>
                </a:cxn>
                <a:cxn ang="0">
                  <a:pos x="201" y="190"/>
                </a:cxn>
                <a:cxn ang="0">
                  <a:pos x="237" y="176"/>
                </a:cxn>
                <a:cxn ang="0">
                  <a:pos x="287" y="108"/>
                </a:cxn>
                <a:cxn ang="0">
                  <a:pos x="371" y="82"/>
                </a:cxn>
                <a:cxn ang="0">
                  <a:pos x="395" y="48"/>
                </a:cxn>
              </a:cxnLst>
              <a:rect l="0" t="0" r="r" b="b"/>
              <a:pathLst>
                <a:path w="884" h="863">
                  <a:moveTo>
                    <a:pt x="395" y="48"/>
                  </a:moveTo>
                  <a:cubicBezTo>
                    <a:pt x="423" y="40"/>
                    <a:pt x="411" y="36"/>
                    <a:pt x="441" y="40"/>
                  </a:cubicBezTo>
                  <a:cubicBezTo>
                    <a:pt x="453" y="65"/>
                    <a:pt x="447" y="54"/>
                    <a:pt x="459" y="42"/>
                  </a:cubicBezTo>
                  <a:cubicBezTo>
                    <a:pt x="461" y="35"/>
                    <a:pt x="473" y="24"/>
                    <a:pt x="473" y="24"/>
                  </a:cubicBezTo>
                  <a:cubicBezTo>
                    <a:pt x="491" y="30"/>
                    <a:pt x="467" y="22"/>
                    <a:pt x="509" y="28"/>
                  </a:cubicBezTo>
                  <a:cubicBezTo>
                    <a:pt x="514" y="29"/>
                    <a:pt x="525" y="32"/>
                    <a:pt x="525" y="32"/>
                  </a:cubicBezTo>
                  <a:cubicBezTo>
                    <a:pt x="526" y="34"/>
                    <a:pt x="525" y="38"/>
                    <a:pt x="527" y="38"/>
                  </a:cubicBezTo>
                  <a:cubicBezTo>
                    <a:pt x="532" y="39"/>
                    <a:pt x="543" y="34"/>
                    <a:pt x="543" y="34"/>
                  </a:cubicBezTo>
                  <a:cubicBezTo>
                    <a:pt x="564" y="41"/>
                    <a:pt x="567" y="42"/>
                    <a:pt x="595" y="44"/>
                  </a:cubicBezTo>
                  <a:cubicBezTo>
                    <a:pt x="612" y="47"/>
                    <a:pt x="606" y="43"/>
                    <a:pt x="619" y="36"/>
                  </a:cubicBezTo>
                  <a:cubicBezTo>
                    <a:pt x="632" y="40"/>
                    <a:pt x="631" y="29"/>
                    <a:pt x="641" y="26"/>
                  </a:cubicBezTo>
                  <a:cubicBezTo>
                    <a:pt x="655" y="31"/>
                    <a:pt x="649" y="28"/>
                    <a:pt x="659" y="34"/>
                  </a:cubicBezTo>
                  <a:cubicBezTo>
                    <a:pt x="693" y="31"/>
                    <a:pt x="676" y="30"/>
                    <a:pt x="697" y="16"/>
                  </a:cubicBezTo>
                  <a:cubicBezTo>
                    <a:pt x="714" y="17"/>
                    <a:pt x="744" y="20"/>
                    <a:pt x="763" y="16"/>
                  </a:cubicBezTo>
                  <a:cubicBezTo>
                    <a:pt x="770" y="15"/>
                    <a:pt x="776" y="6"/>
                    <a:pt x="783" y="4"/>
                  </a:cubicBezTo>
                  <a:cubicBezTo>
                    <a:pt x="788" y="2"/>
                    <a:pt x="808" y="0"/>
                    <a:pt x="811" y="0"/>
                  </a:cubicBezTo>
                  <a:cubicBezTo>
                    <a:pt x="871" y="4"/>
                    <a:pt x="833" y="0"/>
                    <a:pt x="865" y="24"/>
                  </a:cubicBezTo>
                  <a:cubicBezTo>
                    <a:pt x="870" y="35"/>
                    <a:pt x="869" y="48"/>
                    <a:pt x="875" y="58"/>
                  </a:cubicBezTo>
                  <a:cubicBezTo>
                    <a:pt x="877" y="62"/>
                    <a:pt x="883" y="70"/>
                    <a:pt x="883" y="70"/>
                  </a:cubicBezTo>
                  <a:cubicBezTo>
                    <a:pt x="882" y="82"/>
                    <a:pt x="884" y="88"/>
                    <a:pt x="877" y="96"/>
                  </a:cubicBezTo>
                  <a:cubicBezTo>
                    <a:pt x="871" y="103"/>
                    <a:pt x="864" y="109"/>
                    <a:pt x="857" y="116"/>
                  </a:cubicBezTo>
                  <a:cubicBezTo>
                    <a:pt x="855" y="118"/>
                    <a:pt x="851" y="122"/>
                    <a:pt x="851" y="122"/>
                  </a:cubicBezTo>
                  <a:cubicBezTo>
                    <a:pt x="849" y="129"/>
                    <a:pt x="845" y="135"/>
                    <a:pt x="843" y="142"/>
                  </a:cubicBezTo>
                  <a:cubicBezTo>
                    <a:pt x="842" y="181"/>
                    <a:pt x="853" y="220"/>
                    <a:pt x="811" y="230"/>
                  </a:cubicBezTo>
                  <a:cubicBezTo>
                    <a:pt x="804" y="235"/>
                    <a:pt x="798" y="237"/>
                    <a:pt x="793" y="244"/>
                  </a:cubicBezTo>
                  <a:cubicBezTo>
                    <a:pt x="792" y="265"/>
                    <a:pt x="792" y="287"/>
                    <a:pt x="787" y="308"/>
                  </a:cubicBezTo>
                  <a:cubicBezTo>
                    <a:pt x="789" y="354"/>
                    <a:pt x="790" y="348"/>
                    <a:pt x="787" y="398"/>
                  </a:cubicBezTo>
                  <a:cubicBezTo>
                    <a:pt x="786" y="409"/>
                    <a:pt x="779" y="430"/>
                    <a:pt x="779" y="430"/>
                  </a:cubicBezTo>
                  <a:cubicBezTo>
                    <a:pt x="782" y="443"/>
                    <a:pt x="788" y="451"/>
                    <a:pt x="797" y="460"/>
                  </a:cubicBezTo>
                  <a:cubicBezTo>
                    <a:pt x="802" y="481"/>
                    <a:pt x="795" y="456"/>
                    <a:pt x="803" y="474"/>
                  </a:cubicBezTo>
                  <a:cubicBezTo>
                    <a:pt x="805" y="478"/>
                    <a:pt x="807" y="486"/>
                    <a:pt x="807" y="486"/>
                  </a:cubicBezTo>
                  <a:cubicBezTo>
                    <a:pt x="806" y="505"/>
                    <a:pt x="803" y="510"/>
                    <a:pt x="807" y="526"/>
                  </a:cubicBezTo>
                  <a:cubicBezTo>
                    <a:pt x="808" y="530"/>
                    <a:pt x="811" y="538"/>
                    <a:pt x="811" y="538"/>
                  </a:cubicBezTo>
                  <a:cubicBezTo>
                    <a:pt x="808" y="571"/>
                    <a:pt x="811" y="555"/>
                    <a:pt x="791" y="568"/>
                  </a:cubicBezTo>
                  <a:cubicBezTo>
                    <a:pt x="784" y="579"/>
                    <a:pt x="783" y="582"/>
                    <a:pt x="771" y="586"/>
                  </a:cubicBezTo>
                  <a:cubicBezTo>
                    <a:pt x="762" y="584"/>
                    <a:pt x="757" y="579"/>
                    <a:pt x="749" y="576"/>
                  </a:cubicBezTo>
                  <a:cubicBezTo>
                    <a:pt x="744" y="569"/>
                    <a:pt x="741" y="567"/>
                    <a:pt x="733" y="564"/>
                  </a:cubicBezTo>
                  <a:cubicBezTo>
                    <a:pt x="725" y="565"/>
                    <a:pt x="717" y="568"/>
                    <a:pt x="709" y="568"/>
                  </a:cubicBezTo>
                  <a:cubicBezTo>
                    <a:pt x="700" y="567"/>
                    <a:pt x="681" y="564"/>
                    <a:pt x="681" y="564"/>
                  </a:cubicBezTo>
                  <a:cubicBezTo>
                    <a:pt x="660" y="567"/>
                    <a:pt x="665" y="583"/>
                    <a:pt x="643" y="588"/>
                  </a:cubicBezTo>
                  <a:cubicBezTo>
                    <a:pt x="632" y="599"/>
                    <a:pt x="634" y="610"/>
                    <a:pt x="617" y="614"/>
                  </a:cubicBezTo>
                  <a:cubicBezTo>
                    <a:pt x="600" y="625"/>
                    <a:pt x="561" y="621"/>
                    <a:pt x="547" y="622"/>
                  </a:cubicBezTo>
                  <a:cubicBezTo>
                    <a:pt x="535" y="630"/>
                    <a:pt x="527" y="635"/>
                    <a:pt x="513" y="638"/>
                  </a:cubicBezTo>
                  <a:cubicBezTo>
                    <a:pt x="500" y="634"/>
                    <a:pt x="496" y="634"/>
                    <a:pt x="481" y="636"/>
                  </a:cubicBezTo>
                  <a:cubicBezTo>
                    <a:pt x="474" y="638"/>
                    <a:pt x="468" y="640"/>
                    <a:pt x="461" y="642"/>
                  </a:cubicBezTo>
                  <a:cubicBezTo>
                    <a:pt x="454" y="641"/>
                    <a:pt x="448" y="642"/>
                    <a:pt x="441" y="640"/>
                  </a:cubicBezTo>
                  <a:cubicBezTo>
                    <a:pt x="439" y="639"/>
                    <a:pt x="437" y="636"/>
                    <a:pt x="435" y="636"/>
                  </a:cubicBezTo>
                  <a:cubicBezTo>
                    <a:pt x="430" y="637"/>
                    <a:pt x="428" y="643"/>
                    <a:pt x="423" y="644"/>
                  </a:cubicBezTo>
                  <a:cubicBezTo>
                    <a:pt x="415" y="641"/>
                    <a:pt x="401" y="632"/>
                    <a:pt x="401" y="632"/>
                  </a:cubicBezTo>
                  <a:cubicBezTo>
                    <a:pt x="393" y="634"/>
                    <a:pt x="387" y="638"/>
                    <a:pt x="379" y="640"/>
                  </a:cubicBezTo>
                  <a:cubicBezTo>
                    <a:pt x="370" y="654"/>
                    <a:pt x="359" y="642"/>
                    <a:pt x="347" y="660"/>
                  </a:cubicBezTo>
                  <a:cubicBezTo>
                    <a:pt x="344" y="672"/>
                    <a:pt x="337" y="670"/>
                    <a:pt x="325" y="672"/>
                  </a:cubicBezTo>
                  <a:cubicBezTo>
                    <a:pt x="314" y="679"/>
                    <a:pt x="324" y="674"/>
                    <a:pt x="307" y="678"/>
                  </a:cubicBezTo>
                  <a:cubicBezTo>
                    <a:pt x="303" y="679"/>
                    <a:pt x="295" y="682"/>
                    <a:pt x="295" y="682"/>
                  </a:cubicBezTo>
                  <a:cubicBezTo>
                    <a:pt x="283" y="694"/>
                    <a:pt x="288" y="700"/>
                    <a:pt x="271" y="706"/>
                  </a:cubicBezTo>
                  <a:cubicBezTo>
                    <a:pt x="261" y="716"/>
                    <a:pt x="255" y="714"/>
                    <a:pt x="243" y="708"/>
                  </a:cubicBezTo>
                  <a:cubicBezTo>
                    <a:pt x="228" y="713"/>
                    <a:pt x="239" y="718"/>
                    <a:pt x="215" y="722"/>
                  </a:cubicBezTo>
                  <a:cubicBezTo>
                    <a:pt x="208" y="733"/>
                    <a:pt x="214" y="738"/>
                    <a:pt x="221" y="748"/>
                  </a:cubicBezTo>
                  <a:cubicBezTo>
                    <a:pt x="222" y="750"/>
                    <a:pt x="225" y="754"/>
                    <a:pt x="225" y="754"/>
                  </a:cubicBezTo>
                  <a:cubicBezTo>
                    <a:pt x="218" y="764"/>
                    <a:pt x="211" y="767"/>
                    <a:pt x="199" y="770"/>
                  </a:cubicBezTo>
                  <a:cubicBezTo>
                    <a:pt x="192" y="790"/>
                    <a:pt x="189" y="814"/>
                    <a:pt x="177" y="832"/>
                  </a:cubicBezTo>
                  <a:cubicBezTo>
                    <a:pt x="175" y="841"/>
                    <a:pt x="177" y="842"/>
                    <a:pt x="169" y="846"/>
                  </a:cubicBezTo>
                  <a:cubicBezTo>
                    <a:pt x="165" y="848"/>
                    <a:pt x="157" y="850"/>
                    <a:pt x="157" y="850"/>
                  </a:cubicBezTo>
                  <a:cubicBezTo>
                    <a:pt x="137" y="849"/>
                    <a:pt x="116" y="842"/>
                    <a:pt x="97" y="848"/>
                  </a:cubicBezTo>
                  <a:cubicBezTo>
                    <a:pt x="92" y="863"/>
                    <a:pt x="75" y="855"/>
                    <a:pt x="61" y="854"/>
                  </a:cubicBezTo>
                  <a:cubicBezTo>
                    <a:pt x="44" y="850"/>
                    <a:pt x="61" y="856"/>
                    <a:pt x="49" y="842"/>
                  </a:cubicBezTo>
                  <a:cubicBezTo>
                    <a:pt x="44" y="836"/>
                    <a:pt x="34" y="839"/>
                    <a:pt x="27" y="838"/>
                  </a:cubicBezTo>
                  <a:cubicBezTo>
                    <a:pt x="22" y="840"/>
                    <a:pt x="17" y="843"/>
                    <a:pt x="11" y="838"/>
                  </a:cubicBezTo>
                  <a:cubicBezTo>
                    <a:pt x="7" y="835"/>
                    <a:pt x="3" y="826"/>
                    <a:pt x="3" y="826"/>
                  </a:cubicBezTo>
                  <a:cubicBezTo>
                    <a:pt x="2" y="748"/>
                    <a:pt x="0" y="454"/>
                    <a:pt x="3" y="368"/>
                  </a:cubicBezTo>
                  <a:cubicBezTo>
                    <a:pt x="5" y="280"/>
                    <a:pt x="24" y="338"/>
                    <a:pt x="29" y="328"/>
                  </a:cubicBezTo>
                  <a:cubicBezTo>
                    <a:pt x="34" y="318"/>
                    <a:pt x="26" y="314"/>
                    <a:pt x="33" y="308"/>
                  </a:cubicBezTo>
                  <a:cubicBezTo>
                    <a:pt x="43" y="300"/>
                    <a:pt x="58" y="301"/>
                    <a:pt x="69" y="294"/>
                  </a:cubicBezTo>
                  <a:cubicBezTo>
                    <a:pt x="74" y="287"/>
                    <a:pt x="78" y="283"/>
                    <a:pt x="85" y="278"/>
                  </a:cubicBezTo>
                  <a:cubicBezTo>
                    <a:pt x="91" y="269"/>
                    <a:pt x="96" y="260"/>
                    <a:pt x="105" y="254"/>
                  </a:cubicBezTo>
                  <a:cubicBezTo>
                    <a:pt x="112" y="228"/>
                    <a:pt x="122" y="221"/>
                    <a:pt x="149" y="218"/>
                  </a:cubicBezTo>
                  <a:cubicBezTo>
                    <a:pt x="160" y="214"/>
                    <a:pt x="168" y="208"/>
                    <a:pt x="179" y="204"/>
                  </a:cubicBezTo>
                  <a:cubicBezTo>
                    <a:pt x="185" y="196"/>
                    <a:pt x="193" y="195"/>
                    <a:pt x="201" y="190"/>
                  </a:cubicBezTo>
                  <a:cubicBezTo>
                    <a:pt x="208" y="191"/>
                    <a:pt x="223" y="188"/>
                    <a:pt x="223" y="188"/>
                  </a:cubicBezTo>
                  <a:cubicBezTo>
                    <a:pt x="227" y="184"/>
                    <a:pt x="233" y="180"/>
                    <a:pt x="237" y="176"/>
                  </a:cubicBezTo>
                  <a:cubicBezTo>
                    <a:pt x="247" y="166"/>
                    <a:pt x="250" y="151"/>
                    <a:pt x="263" y="142"/>
                  </a:cubicBezTo>
                  <a:cubicBezTo>
                    <a:pt x="268" y="132"/>
                    <a:pt x="276" y="112"/>
                    <a:pt x="287" y="108"/>
                  </a:cubicBezTo>
                  <a:cubicBezTo>
                    <a:pt x="296" y="99"/>
                    <a:pt x="292" y="87"/>
                    <a:pt x="303" y="80"/>
                  </a:cubicBezTo>
                  <a:cubicBezTo>
                    <a:pt x="326" y="83"/>
                    <a:pt x="348" y="80"/>
                    <a:pt x="371" y="82"/>
                  </a:cubicBezTo>
                  <a:cubicBezTo>
                    <a:pt x="375" y="81"/>
                    <a:pt x="382" y="80"/>
                    <a:pt x="385" y="76"/>
                  </a:cubicBezTo>
                  <a:cubicBezTo>
                    <a:pt x="389" y="70"/>
                    <a:pt x="398" y="53"/>
                    <a:pt x="395" y="48"/>
                  </a:cubicBezTo>
                  <a:close/>
                </a:path>
              </a:pathLst>
            </a:cu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s-CO" u="sng">
                <a:solidFill>
                  <a:srgbClr val="000000"/>
                </a:solidFill>
                <a:latin typeface="Helvetica"/>
              </a:endParaRPr>
            </a:p>
          </p:txBody>
        </p:sp>
        <p:sp>
          <p:nvSpPr>
            <p:cNvPr id="27" name="Freeform 55"/>
            <p:cNvSpPr>
              <a:spLocks/>
            </p:cNvSpPr>
            <p:nvPr/>
          </p:nvSpPr>
          <p:spPr bwMode="auto">
            <a:xfrm>
              <a:off x="7446574" y="3894510"/>
              <a:ext cx="797834" cy="573146"/>
            </a:xfrm>
            <a:custGeom>
              <a:avLst/>
              <a:gdLst/>
              <a:ahLst/>
              <a:cxnLst>
                <a:cxn ang="0">
                  <a:pos x="744" y="6"/>
                </a:cxn>
                <a:cxn ang="0">
                  <a:pos x="760" y="48"/>
                </a:cxn>
                <a:cxn ang="0">
                  <a:pos x="796" y="76"/>
                </a:cxn>
                <a:cxn ang="0">
                  <a:pos x="814" y="126"/>
                </a:cxn>
                <a:cxn ang="0">
                  <a:pos x="854" y="174"/>
                </a:cxn>
                <a:cxn ang="0">
                  <a:pos x="780" y="236"/>
                </a:cxn>
                <a:cxn ang="0">
                  <a:pos x="732" y="296"/>
                </a:cxn>
                <a:cxn ang="0">
                  <a:pos x="822" y="358"/>
                </a:cxn>
                <a:cxn ang="0">
                  <a:pos x="858" y="408"/>
                </a:cxn>
                <a:cxn ang="0">
                  <a:pos x="868" y="452"/>
                </a:cxn>
                <a:cxn ang="0">
                  <a:pos x="886" y="486"/>
                </a:cxn>
                <a:cxn ang="0">
                  <a:pos x="896" y="510"/>
                </a:cxn>
                <a:cxn ang="0">
                  <a:pos x="918" y="564"/>
                </a:cxn>
                <a:cxn ang="0">
                  <a:pos x="942" y="608"/>
                </a:cxn>
                <a:cxn ang="0">
                  <a:pos x="966" y="670"/>
                </a:cxn>
                <a:cxn ang="0">
                  <a:pos x="924" y="722"/>
                </a:cxn>
                <a:cxn ang="0">
                  <a:pos x="896" y="692"/>
                </a:cxn>
                <a:cxn ang="0">
                  <a:pos x="872" y="562"/>
                </a:cxn>
                <a:cxn ang="0">
                  <a:pos x="832" y="536"/>
                </a:cxn>
                <a:cxn ang="0">
                  <a:pos x="780" y="496"/>
                </a:cxn>
                <a:cxn ang="0">
                  <a:pos x="732" y="522"/>
                </a:cxn>
                <a:cxn ang="0">
                  <a:pos x="710" y="560"/>
                </a:cxn>
                <a:cxn ang="0">
                  <a:pos x="652" y="548"/>
                </a:cxn>
                <a:cxn ang="0">
                  <a:pos x="612" y="536"/>
                </a:cxn>
                <a:cxn ang="0">
                  <a:pos x="582" y="582"/>
                </a:cxn>
                <a:cxn ang="0">
                  <a:pos x="544" y="576"/>
                </a:cxn>
                <a:cxn ang="0">
                  <a:pos x="400" y="574"/>
                </a:cxn>
                <a:cxn ang="0">
                  <a:pos x="304" y="560"/>
                </a:cxn>
                <a:cxn ang="0">
                  <a:pos x="220" y="562"/>
                </a:cxn>
                <a:cxn ang="0">
                  <a:pos x="188" y="550"/>
                </a:cxn>
                <a:cxn ang="0">
                  <a:pos x="152" y="528"/>
                </a:cxn>
                <a:cxn ang="0">
                  <a:pos x="182" y="440"/>
                </a:cxn>
                <a:cxn ang="0">
                  <a:pos x="108" y="438"/>
                </a:cxn>
                <a:cxn ang="0">
                  <a:pos x="62" y="430"/>
                </a:cxn>
                <a:cxn ang="0">
                  <a:pos x="18" y="390"/>
                </a:cxn>
                <a:cxn ang="0">
                  <a:pos x="58" y="336"/>
                </a:cxn>
                <a:cxn ang="0">
                  <a:pos x="86" y="300"/>
                </a:cxn>
                <a:cxn ang="0">
                  <a:pos x="112" y="274"/>
                </a:cxn>
                <a:cxn ang="0">
                  <a:pos x="140" y="218"/>
                </a:cxn>
                <a:cxn ang="0">
                  <a:pos x="148" y="178"/>
                </a:cxn>
                <a:cxn ang="0">
                  <a:pos x="188" y="160"/>
                </a:cxn>
                <a:cxn ang="0">
                  <a:pos x="238" y="126"/>
                </a:cxn>
                <a:cxn ang="0">
                  <a:pos x="270" y="114"/>
                </a:cxn>
                <a:cxn ang="0">
                  <a:pos x="340" y="94"/>
                </a:cxn>
                <a:cxn ang="0">
                  <a:pos x="392" y="94"/>
                </a:cxn>
                <a:cxn ang="0">
                  <a:pos x="410" y="86"/>
                </a:cxn>
                <a:cxn ang="0">
                  <a:pos x="488" y="70"/>
                </a:cxn>
                <a:cxn ang="0">
                  <a:pos x="574" y="46"/>
                </a:cxn>
                <a:cxn ang="0">
                  <a:pos x="618" y="24"/>
                </a:cxn>
                <a:cxn ang="0">
                  <a:pos x="698" y="42"/>
                </a:cxn>
                <a:cxn ang="0">
                  <a:pos x="748" y="0"/>
                </a:cxn>
              </a:cxnLst>
              <a:rect l="0" t="0" r="r" b="b"/>
              <a:pathLst>
                <a:path w="966" h="724">
                  <a:moveTo>
                    <a:pt x="748" y="0"/>
                  </a:moveTo>
                  <a:cubicBezTo>
                    <a:pt x="747" y="2"/>
                    <a:pt x="743" y="4"/>
                    <a:pt x="744" y="6"/>
                  </a:cubicBezTo>
                  <a:cubicBezTo>
                    <a:pt x="745" y="11"/>
                    <a:pt x="750" y="13"/>
                    <a:pt x="752" y="18"/>
                  </a:cubicBezTo>
                  <a:cubicBezTo>
                    <a:pt x="755" y="28"/>
                    <a:pt x="757" y="38"/>
                    <a:pt x="760" y="48"/>
                  </a:cubicBezTo>
                  <a:cubicBezTo>
                    <a:pt x="761" y="60"/>
                    <a:pt x="767" y="80"/>
                    <a:pt x="780" y="84"/>
                  </a:cubicBezTo>
                  <a:cubicBezTo>
                    <a:pt x="783" y="74"/>
                    <a:pt x="786" y="74"/>
                    <a:pt x="796" y="76"/>
                  </a:cubicBezTo>
                  <a:cubicBezTo>
                    <a:pt x="801" y="83"/>
                    <a:pt x="803" y="89"/>
                    <a:pt x="808" y="96"/>
                  </a:cubicBezTo>
                  <a:cubicBezTo>
                    <a:pt x="810" y="103"/>
                    <a:pt x="812" y="121"/>
                    <a:pt x="814" y="126"/>
                  </a:cubicBezTo>
                  <a:cubicBezTo>
                    <a:pt x="816" y="130"/>
                    <a:pt x="829" y="142"/>
                    <a:pt x="832" y="146"/>
                  </a:cubicBezTo>
                  <a:cubicBezTo>
                    <a:pt x="835" y="158"/>
                    <a:pt x="847" y="163"/>
                    <a:pt x="854" y="174"/>
                  </a:cubicBezTo>
                  <a:cubicBezTo>
                    <a:pt x="834" y="181"/>
                    <a:pt x="843" y="200"/>
                    <a:pt x="826" y="204"/>
                  </a:cubicBezTo>
                  <a:cubicBezTo>
                    <a:pt x="810" y="220"/>
                    <a:pt x="804" y="233"/>
                    <a:pt x="780" y="236"/>
                  </a:cubicBezTo>
                  <a:cubicBezTo>
                    <a:pt x="771" y="250"/>
                    <a:pt x="765" y="270"/>
                    <a:pt x="748" y="276"/>
                  </a:cubicBezTo>
                  <a:cubicBezTo>
                    <a:pt x="743" y="283"/>
                    <a:pt x="737" y="289"/>
                    <a:pt x="732" y="296"/>
                  </a:cubicBezTo>
                  <a:cubicBezTo>
                    <a:pt x="738" y="313"/>
                    <a:pt x="759" y="298"/>
                    <a:pt x="774" y="302"/>
                  </a:cubicBezTo>
                  <a:cubicBezTo>
                    <a:pt x="790" y="326"/>
                    <a:pt x="787" y="352"/>
                    <a:pt x="822" y="358"/>
                  </a:cubicBezTo>
                  <a:cubicBezTo>
                    <a:pt x="835" y="368"/>
                    <a:pt x="833" y="384"/>
                    <a:pt x="850" y="390"/>
                  </a:cubicBezTo>
                  <a:cubicBezTo>
                    <a:pt x="851" y="394"/>
                    <a:pt x="854" y="404"/>
                    <a:pt x="858" y="408"/>
                  </a:cubicBezTo>
                  <a:cubicBezTo>
                    <a:pt x="862" y="411"/>
                    <a:pt x="870" y="416"/>
                    <a:pt x="870" y="416"/>
                  </a:cubicBezTo>
                  <a:cubicBezTo>
                    <a:pt x="879" y="430"/>
                    <a:pt x="873" y="438"/>
                    <a:pt x="868" y="452"/>
                  </a:cubicBezTo>
                  <a:cubicBezTo>
                    <a:pt x="875" y="472"/>
                    <a:pt x="864" y="444"/>
                    <a:pt x="876" y="462"/>
                  </a:cubicBezTo>
                  <a:cubicBezTo>
                    <a:pt x="882" y="471"/>
                    <a:pt x="873" y="482"/>
                    <a:pt x="886" y="486"/>
                  </a:cubicBezTo>
                  <a:cubicBezTo>
                    <a:pt x="892" y="496"/>
                    <a:pt x="889" y="490"/>
                    <a:pt x="894" y="504"/>
                  </a:cubicBezTo>
                  <a:cubicBezTo>
                    <a:pt x="895" y="506"/>
                    <a:pt x="896" y="510"/>
                    <a:pt x="896" y="510"/>
                  </a:cubicBezTo>
                  <a:cubicBezTo>
                    <a:pt x="898" y="522"/>
                    <a:pt x="898" y="527"/>
                    <a:pt x="904" y="536"/>
                  </a:cubicBezTo>
                  <a:cubicBezTo>
                    <a:pt x="907" y="550"/>
                    <a:pt x="913" y="552"/>
                    <a:pt x="918" y="564"/>
                  </a:cubicBezTo>
                  <a:cubicBezTo>
                    <a:pt x="920" y="568"/>
                    <a:pt x="922" y="576"/>
                    <a:pt x="922" y="576"/>
                  </a:cubicBezTo>
                  <a:cubicBezTo>
                    <a:pt x="926" y="602"/>
                    <a:pt x="921" y="603"/>
                    <a:pt x="942" y="608"/>
                  </a:cubicBezTo>
                  <a:cubicBezTo>
                    <a:pt x="947" y="622"/>
                    <a:pt x="941" y="637"/>
                    <a:pt x="954" y="646"/>
                  </a:cubicBezTo>
                  <a:cubicBezTo>
                    <a:pt x="956" y="657"/>
                    <a:pt x="958" y="662"/>
                    <a:pt x="966" y="670"/>
                  </a:cubicBezTo>
                  <a:cubicBezTo>
                    <a:pt x="963" y="700"/>
                    <a:pt x="960" y="703"/>
                    <a:pt x="932" y="710"/>
                  </a:cubicBezTo>
                  <a:cubicBezTo>
                    <a:pt x="929" y="713"/>
                    <a:pt x="929" y="721"/>
                    <a:pt x="924" y="722"/>
                  </a:cubicBezTo>
                  <a:cubicBezTo>
                    <a:pt x="916" y="724"/>
                    <a:pt x="902" y="719"/>
                    <a:pt x="894" y="716"/>
                  </a:cubicBezTo>
                  <a:cubicBezTo>
                    <a:pt x="892" y="708"/>
                    <a:pt x="896" y="692"/>
                    <a:pt x="896" y="692"/>
                  </a:cubicBezTo>
                  <a:cubicBezTo>
                    <a:pt x="893" y="619"/>
                    <a:pt x="894" y="659"/>
                    <a:pt x="884" y="620"/>
                  </a:cubicBezTo>
                  <a:cubicBezTo>
                    <a:pt x="883" y="605"/>
                    <a:pt x="880" y="576"/>
                    <a:pt x="872" y="562"/>
                  </a:cubicBezTo>
                  <a:cubicBezTo>
                    <a:pt x="869" y="556"/>
                    <a:pt x="859" y="559"/>
                    <a:pt x="852" y="558"/>
                  </a:cubicBezTo>
                  <a:cubicBezTo>
                    <a:pt x="846" y="547"/>
                    <a:pt x="845" y="540"/>
                    <a:pt x="832" y="536"/>
                  </a:cubicBezTo>
                  <a:cubicBezTo>
                    <a:pt x="834" y="518"/>
                    <a:pt x="841" y="485"/>
                    <a:pt x="824" y="474"/>
                  </a:cubicBezTo>
                  <a:cubicBezTo>
                    <a:pt x="808" y="490"/>
                    <a:pt x="801" y="491"/>
                    <a:pt x="780" y="496"/>
                  </a:cubicBezTo>
                  <a:cubicBezTo>
                    <a:pt x="767" y="504"/>
                    <a:pt x="764" y="504"/>
                    <a:pt x="752" y="516"/>
                  </a:cubicBezTo>
                  <a:cubicBezTo>
                    <a:pt x="747" y="521"/>
                    <a:pt x="732" y="522"/>
                    <a:pt x="732" y="522"/>
                  </a:cubicBezTo>
                  <a:cubicBezTo>
                    <a:pt x="728" y="533"/>
                    <a:pt x="724" y="537"/>
                    <a:pt x="712" y="540"/>
                  </a:cubicBezTo>
                  <a:cubicBezTo>
                    <a:pt x="710" y="548"/>
                    <a:pt x="707" y="552"/>
                    <a:pt x="710" y="560"/>
                  </a:cubicBezTo>
                  <a:cubicBezTo>
                    <a:pt x="707" y="581"/>
                    <a:pt x="703" y="582"/>
                    <a:pt x="684" y="576"/>
                  </a:cubicBezTo>
                  <a:cubicBezTo>
                    <a:pt x="673" y="567"/>
                    <a:pt x="664" y="556"/>
                    <a:pt x="652" y="548"/>
                  </a:cubicBezTo>
                  <a:cubicBezTo>
                    <a:pt x="646" y="538"/>
                    <a:pt x="644" y="528"/>
                    <a:pt x="634" y="522"/>
                  </a:cubicBezTo>
                  <a:cubicBezTo>
                    <a:pt x="621" y="524"/>
                    <a:pt x="618" y="524"/>
                    <a:pt x="612" y="536"/>
                  </a:cubicBezTo>
                  <a:cubicBezTo>
                    <a:pt x="615" y="547"/>
                    <a:pt x="620" y="553"/>
                    <a:pt x="630" y="558"/>
                  </a:cubicBezTo>
                  <a:cubicBezTo>
                    <a:pt x="651" y="590"/>
                    <a:pt x="624" y="580"/>
                    <a:pt x="582" y="582"/>
                  </a:cubicBezTo>
                  <a:cubicBezTo>
                    <a:pt x="540" y="578"/>
                    <a:pt x="570" y="584"/>
                    <a:pt x="556" y="566"/>
                  </a:cubicBezTo>
                  <a:cubicBezTo>
                    <a:pt x="552" y="561"/>
                    <a:pt x="550" y="576"/>
                    <a:pt x="544" y="576"/>
                  </a:cubicBezTo>
                  <a:cubicBezTo>
                    <a:pt x="521" y="575"/>
                    <a:pt x="495" y="579"/>
                    <a:pt x="472" y="578"/>
                  </a:cubicBezTo>
                  <a:cubicBezTo>
                    <a:pt x="438" y="575"/>
                    <a:pt x="440" y="572"/>
                    <a:pt x="400" y="574"/>
                  </a:cubicBezTo>
                  <a:cubicBezTo>
                    <a:pt x="378" y="577"/>
                    <a:pt x="348" y="569"/>
                    <a:pt x="326" y="572"/>
                  </a:cubicBezTo>
                  <a:cubicBezTo>
                    <a:pt x="306" y="569"/>
                    <a:pt x="318" y="565"/>
                    <a:pt x="304" y="560"/>
                  </a:cubicBezTo>
                  <a:cubicBezTo>
                    <a:pt x="284" y="563"/>
                    <a:pt x="291" y="570"/>
                    <a:pt x="278" y="574"/>
                  </a:cubicBezTo>
                  <a:cubicBezTo>
                    <a:pt x="207" y="571"/>
                    <a:pt x="250" y="577"/>
                    <a:pt x="220" y="562"/>
                  </a:cubicBezTo>
                  <a:cubicBezTo>
                    <a:pt x="196" y="550"/>
                    <a:pt x="223" y="560"/>
                    <a:pt x="200" y="554"/>
                  </a:cubicBezTo>
                  <a:cubicBezTo>
                    <a:pt x="196" y="553"/>
                    <a:pt x="188" y="550"/>
                    <a:pt x="188" y="550"/>
                  </a:cubicBezTo>
                  <a:cubicBezTo>
                    <a:pt x="173" y="555"/>
                    <a:pt x="176" y="553"/>
                    <a:pt x="162" y="548"/>
                  </a:cubicBezTo>
                  <a:cubicBezTo>
                    <a:pt x="160" y="541"/>
                    <a:pt x="156" y="534"/>
                    <a:pt x="152" y="528"/>
                  </a:cubicBezTo>
                  <a:cubicBezTo>
                    <a:pt x="155" y="505"/>
                    <a:pt x="176" y="488"/>
                    <a:pt x="192" y="472"/>
                  </a:cubicBezTo>
                  <a:cubicBezTo>
                    <a:pt x="197" y="457"/>
                    <a:pt x="198" y="448"/>
                    <a:pt x="182" y="440"/>
                  </a:cubicBezTo>
                  <a:cubicBezTo>
                    <a:pt x="175" y="425"/>
                    <a:pt x="172" y="428"/>
                    <a:pt x="154" y="430"/>
                  </a:cubicBezTo>
                  <a:cubicBezTo>
                    <a:pt x="125" y="440"/>
                    <a:pt x="168" y="442"/>
                    <a:pt x="108" y="438"/>
                  </a:cubicBezTo>
                  <a:cubicBezTo>
                    <a:pt x="90" y="432"/>
                    <a:pt x="117" y="440"/>
                    <a:pt x="74" y="434"/>
                  </a:cubicBezTo>
                  <a:cubicBezTo>
                    <a:pt x="70" y="433"/>
                    <a:pt x="62" y="430"/>
                    <a:pt x="62" y="430"/>
                  </a:cubicBezTo>
                  <a:cubicBezTo>
                    <a:pt x="58" y="415"/>
                    <a:pt x="50" y="420"/>
                    <a:pt x="34" y="418"/>
                  </a:cubicBezTo>
                  <a:cubicBezTo>
                    <a:pt x="32" y="402"/>
                    <a:pt x="33" y="395"/>
                    <a:pt x="18" y="390"/>
                  </a:cubicBezTo>
                  <a:cubicBezTo>
                    <a:pt x="14" y="379"/>
                    <a:pt x="12" y="368"/>
                    <a:pt x="0" y="364"/>
                  </a:cubicBezTo>
                  <a:cubicBezTo>
                    <a:pt x="17" y="352"/>
                    <a:pt x="38" y="339"/>
                    <a:pt x="58" y="336"/>
                  </a:cubicBezTo>
                  <a:cubicBezTo>
                    <a:pt x="64" y="330"/>
                    <a:pt x="71" y="329"/>
                    <a:pt x="74" y="322"/>
                  </a:cubicBezTo>
                  <a:cubicBezTo>
                    <a:pt x="79" y="310"/>
                    <a:pt x="76" y="306"/>
                    <a:pt x="86" y="300"/>
                  </a:cubicBezTo>
                  <a:cubicBezTo>
                    <a:pt x="95" y="286"/>
                    <a:pt x="90" y="291"/>
                    <a:pt x="100" y="284"/>
                  </a:cubicBezTo>
                  <a:cubicBezTo>
                    <a:pt x="114" y="263"/>
                    <a:pt x="92" y="294"/>
                    <a:pt x="112" y="274"/>
                  </a:cubicBezTo>
                  <a:cubicBezTo>
                    <a:pt x="115" y="271"/>
                    <a:pt x="116" y="266"/>
                    <a:pt x="118" y="262"/>
                  </a:cubicBezTo>
                  <a:cubicBezTo>
                    <a:pt x="120" y="230"/>
                    <a:pt x="113" y="223"/>
                    <a:pt x="140" y="218"/>
                  </a:cubicBezTo>
                  <a:cubicBezTo>
                    <a:pt x="146" y="214"/>
                    <a:pt x="150" y="198"/>
                    <a:pt x="150" y="198"/>
                  </a:cubicBezTo>
                  <a:cubicBezTo>
                    <a:pt x="148" y="191"/>
                    <a:pt x="143" y="185"/>
                    <a:pt x="148" y="178"/>
                  </a:cubicBezTo>
                  <a:cubicBezTo>
                    <a:pt x="149" y="176"/>
                    <a:pt x="172" y="164"/>
                    <a:pt x="172" y="164"/>
                  </a:cubicBezTo>
                  <a:cubicBezTo>
                    <a:pt x="177" y="163"/>
                    <a:pt x="188" y="160"/>
                    <a:pt x="188" y="160"/>
                  </a:cubicBezTo>
                  <a:cubicBezTo>
                    <a:pt x="199" y="153"/>
                    <a:pt x="206" y="140"/>
                    <a:pt x="216" y="132"/>
                  </a:cubicBezTo>
                  <a:cubicBezTo>
                    <a:pt x="222" y="127"/>
                    <a:pt x="231" y="129"/>
                    <a:pt x="238" y="126"/>
                  </a:cubicBezTo>
                  <a:cubicBezTo>
                    <a:pt x="247" y="122"/>
                    <a:pt x="254" y="119"/>
                    <a:pt x="264" y="116"/>
                  </a:cubicBezTo>
                  <a:cubicBezTo>
                    <a:pt x="266" y="115"/>
                    <a:pt x="270" y="114"/>
                    <a:pt x="270" y="114"/>
                  </a:cubicBezTo>
                  <a:cubicBezTo>
                    <a:pt x="279" y="100"/>
                    <a:pt x="302" y="88"/>
                    <a:pt x="318" y="84"/>
                  </a:cubicBezTo>
                  <a:cubicBezTo>
                    <a:pt x="327" y="86"/>
                    <a:pt x="332" y="90"/>
                    <a:pt x="340" y="94"/>
                  </a:cubicBezTo>
                  <a:cubicBezTo>
                    <a:pt x="359" y="92"/>
                    <a:pt x="358" y="91"/>
                    <a:pt x="374" y="96"/>
                  </a:cubicBezTo>
                  <a:cubicBezTo>
                    <a:pt x="380" y="95"/>
                    <a:pt x="386" y="95"/>
                    <a:pt x="392" y="94"/>
                  </a:cubicBezTo>
                  <a:cubicBezTo>
                    <a:pt x="394" y="93"/>
                    <a:pt x="396" y="91"/>
                    <a:pt x="398" y="90"/>
                  </a:cubicBezTo>
                  <a:cubicBezTo>
                    <a:pt x="402" y="88"/>
                    <a:pt x="410" y="86"/>
                    <a:pt x="410" y="86"/>
                  </a:cubicBezTo>
                  <a:cubicBezTo>
                    <a:pt x="431" y="88"/>
                    <a:pt x="450" y="92"/>
                    <a:pt x="470" y="82"/>
                  </a:cubicBezTo>
                  <a:cubicBezTo>
                    <a:pt x="477" y="78"/>
                    <a:pt x="480" y="73"/>
                    <a:pt x="488" y="70"/>
                  </a:cubicBezTo>
                  <a:cubicBezTo>
                    <a:pt x="504" y="74"/>
                    <a:pt x="520" y="70"/>
                    <a:pt x="536" y="68"/>
                  </a:cubicBezTo>
                  <a:cubicBezTo>
                    <a:pt x="549" y="59"/>
                    <a:pt x="563" y="57"/>
                    <a:pt x="574" y="46"/>
                  </a:cubicBezTo>
                  <a:cubicBezTo>
                    <a:pt x="577" y="26"/>
                    <a:pt x="587" y="22"/>
                    <a:pt x="606" y="18"/>
                  </a:cubicBezTo>
                  <a:cubicBezTo>
                    <a:pt x="610" y="19"/>
                    <a:pt x="614" y="24"/>
                    <a:pt x="618" y="24"/>
                  </a:cubicBezTo>
                  <a:cubicBezTo>
                    <a:pt x="627" y="25"/>
                    <a:pt x="641" y="19"/>
                    <a:pt x="650" y="16"/>
                  </a:cubicBezTo>
                  <a:cubicBezTo>
                    <a:pt x="668" y="19"/>
                    <a:pt x="683" y="32"/>
                    <a:pt x="698" y="42"/>
                  </a:cubicBezTo>
                  <a:cubicBezTo>
                    <a:pt x="715" y="36"/>
                    <a:pt x="719" y="16"/>
                    <a:pt x="738" y="10"/>
                  </a:cubicBezTo>
                  <a:cubicBezTo>
                    <a:pt x="747" y="3"/>
                    <a:pt x="745" y="7"/>
                    <a:pt x="74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s-CO" u="sng">
                <a:solidFill>
                  <a:srgbClr val="000000"/>
                </a:solidFill>
                <a:latin typeface="Helvetica"/>
              </a:endParaRPr>
            </a:p>
          </p:txBody>
        </p:sp>
        <p:sp>
          <p:nvSpPr>
            <p:cNvPr id="28" name="Freeform 57"/>
            <p:cNvSpPr>
              <a:spLocks/>
            </p:cNvSpPr>
            <p:nvPr/>
          </p:nvSpPr>
          <p:spPr bwMode="auto">
            <a:xfrm>
              <a:off x="6629570" y="3563780"/>
              <a:ext cx="362403" cy="352359"/>
            </a:xfrm>
            <a:custGeom>
              <a:avLst/>
              <a:gdLst/>
              <a:ahLst/>
              <a:cxnLst>
                <a:cxn ang="0">
                  <a:pos x="59" y="36"/>
                </a:cxn>
                <a:cxn ang="0">
                  <a:pos x="47" y="102"/>
                </a:cxn>
                <a:cxn ang="0">
                  <a:pos x="37" y="110"/>
                </a:cxn>
                <a:cxn ang="0">
                  <a:pos x="23" y="244"/>
                </a:cxn>
                <a:cxn ang="0">
                  <a:pos x="5" y="350"/>
                </a:cxn>
                <a:cxn ang="0">
                  <a:pos x="19" y="382"/>
                </a:cxn>
                <a:cxn ang="0">
                  <a:pos x="79" y="374"/>
                </a:cxn>
                <a:cxn ang="0">
                  <a:pos x="109" y="424"/>
                </a:cxn>
                <a:cxn ang="0">
                  <a:pos x="157" y="360"/>
                </a:cxn>
                <a:cxn ang="0">
                  <a:pos x="177" y="252"/>
                </a:cxn>
                <a:cxn ang="0">
                  <a:pos x="209" y="252"/>
                </a:cxn>
                <a:cxn ang="0">
                  <a:pos x="183" y="364"/>
                </a:cxn>
                <a:cxn ang="0">
                  <a:pos x="187" y="438"/>
                </a:cxn>
                <a:cxn ang="0">
                  <a:pos x="243" y="414"/>
                </a:cxn>
                <a:cxn ang="0">
                  <a:pos x="259" y="354"/>
                </a:cxn>
                <a:cxn ang="0">
                  <a:pos x="317" y="378"/>
                </a:cxn>
                <a:cxn ang="0">
                  <a:pos x="397" y="376"/>
                </a:cxn>
                <a:cxn ang="0">
                  <a:pos x="425" y="372"/>
                </a:cxn>
                <a:cxn ang="0">
                  <a:pos x="429" y="334"/>
                </a:cxn>
                <a:cxn ang="0">
                  <a:pos x="437" y="260"/>
                </a:cxn>
                <a:cxn ang="0">
                  <a:pos x="413" y="280"/>
                </a:cxn>
                <a:cxn ang="0">
                  <a:pos x="363" y="252"/>
                </a:cxn>
                <a:cxn ang="0">
                  <a:pos x="315" y="210"/>
                </a:cxn>
                <a:cxn ang="0">
                  <a:pos x="315" y="122"/>
                </a:cxn>
                <a:cxn ang="0">
                  <a:pos x="287" y="92"/>
                </a:cxn>
                <a:cxn ang="0">
                  <a:pos x="263" y="74"/>
                </a:cxn>
                <a:cxn ang="0">
                  <a:pos x="223" y="80"/>
                </a:cxn>
                <a:cxn ang="0">
                  <a:pos x="205" y="110"/>
                </a:cxn>
                <a:cxn ang="0">
                  <a:pos x="197" y="92"/>
                </a:cxn>
                <a:cxn ang="0">
                  <a:pos x="165" y="80"/>
                </a:cxn>
                <a:cxn ang="0">
                  <a:pos x="135" y="52"/>
                </a:cxn>
                <a:cxn ang="0">
                  <a:pos x="121" y="0"/>
                </a:cxn>
                <a:cxn ang="0">
                  <a:pos x="57" y="10"/>
                </a:cxn>
              </a:cxnLst>
              <a:rect l="0" t="0" r="r" b="b"/>
              <a:pathLst>
                <a:path w="439" h="446">
                  <a:moveTo>
                    <a:pt x="57" y="10"/>
                  </a:moveTo>
                  <a:cubicBezTo>
                    <a:pt x="53" y="23"/>
                    <a:pt x="51" y="25"/>
                    <a:pt x="59" y="36"/>
                  </a:cubicBezTo>
                  <a:cubicBezTo>
                    <a:pt x="56" y="53"/>
                    <a:pt x="53" y="43"/>
                    <a:pt x="49" y="56"/>
                  </a:cubicBezTo>
                  <a:cubicBezTo>
                    <a:pt x="48" y="71"/>
                    <a:pt x="50" y="87"/>
                    <a:pt x="47" y="102"/>
                  </a:cubicBezTo>
                  <a:cubicBezTo>
                    <a:pt x="47" y="104"/>
                    <a:pt x="43" y="103"/>
                    <a:pt x="41" y="104"/>
                  </a:cubicBezTo>
                  <a:cubicBezTo>
                    <a:pt x="39" y="106"/>
                    <a:pt x="38" y="108"/>
                    <a:pt x="37" y="110"/>
                  </a:cubicBezTo>
                  <a:cubicBezTo>
                    <a:pt x="41" y="121"/>
                    <a:pt x="37" y="131"/>
                    <a:pt x="31" y="140"/>
                  </a:cubicBezTo>
                  <a:cubicBezTo>
                    <a:pt x="36" y="175"/>
                    <a:pt x="45" y="215"/>
                    <a:pt x="23" y="244"/>
                  </a:cubicBezTo>
                  <a:cubicBezTo>
                    <a:pt x="21" y="264"/>
                    <a:pt x="20" y="266"/>
                    <a:pt x="15" y="282"/>
                  </a:cubicBezTo>
                  <a:cubicBezTo>
                    <a:pt x="14" y="300"/>
                    <a:pt x="25" y="337"/>
                    <a:pt x="5" y="350"/>
                  </a:cubicBezTo>
                  <a:cubicBezTo>
                    <a:pt x="3" y="357"/>
                    <a:pt x="0" y="365"/>
                    <a:pt x="1" y="372"/>
                  </a:cubicBezTo>
                  <a:cubicBezTo>
                    <a:pt x="2" y="379"/>
                    <a:pt x="19" y="382"/>
                    <a:pt x="19" y="382"/>
                  </a:cubicBezTo>
                  <a:cubicBezTo>
                    <a:pt x="35" y="377"/>
                    <a:pt x="40" y="390"/>
                    <a:pt x="53" y="394"/>
                  </a:cubicBezTo>
                  <a:cubicBezTo>
                    <a:pt x="66" y="385"/>
                    <a:pt x="59" y="379"/>
                    <a:pt x="79" y="374"/>
                  </a:cubicBezTo>
                  <a:cubicBezTo>
                    <a:pt x="98" y="378"/>
                    <a:pt x="93" y="387"/>
                    <a:pt x="91" y="406"/>
                  </a:cubicBezTo>
                  <a:cubicBezTo>
                    <a:pt x="93" y="421"/>
                    <a:pt x="95" y="421"/>
                    <a:pt x="109" y="424"/>
                  </a:cubicBezTo>
                  <a:cubicBezTo>
                    <a:pt x="114" y="409"/>
                    <a:pt x="120" y="408"/>
                    <a:pt x="135" y="406"/>
                  </a:cubicBezTo>
                  <a:cubicBezTo>
                    <a:pt x="152" y="395"/>
                    <a:pt x="143" y="374"/>
                    <a:pt x="157" y="360"/>
                  </a:cubicBezTo>
                  <a:cubicBezTo>
                    <a:pt x="154" y="259"/>
                    <a:pt x="170" y="315"/>
                    <a:pt x="143" y="288"/>
                  </a:cubicBezTo>
                  <a:cubicBezTo>
                    <a:pt x="147" y="261"/>
                    <a:pt x="161" y="268"/>
                    <a:pt x="177" y="252"/>
                  </a:cubicBezTo>
                  <a:cubicBezTo>
                    <a:pt x="181" y="239"/>
                    <a:pt x="181" y="238"/>
                    <a:pt x="193" y="234"/>
                  </a:cubicBezTo>
                  <a:cubicBezTo>
                    <a:pt x="204" y="239"/>
                    <a:pt x="205" y="241"/>
                    <a:pt x="209" y="252"/>
                  </a:cubicBezTo>
                  <a:cubicBezTo>
                    <a:pt x="213" y="280"/>
                    <a:pt x="210" y="317"/>
                    <a:pt x="197" y="344"/>
                  </a:cubicBezTo>
                  <a:cubicBezTo>
                    <a:pt x="194" y="351"/>
                    <a:pt x="187" y="357"/>
                    <a:pt x="183" y="364"/>
                  </a:cubicBezTo>
                  <a:cubicBezTo>
                    <a:pt x="181" y="382"/>
                    <a:pt x="181" y="395"/>
                    <a:pt x="187" y="412"/>
                  </a:cubicBezTo>
                  <a:cubicBezTo>
                    <a:pt x="184" y="446"/>
                    <a:pt x="184" y="438"/>
                    <a:pt x="187" y="438"/>
                  </a:cubicBezTo>
                  <a:cubicBezTo>
                    <a:pt x="192" y="438"/>
                    <a:pt x="208" y="415"/>
                    <a:pt x="219" y="412"/>
                  </a:cubicBezTo>
                  <a:cubicBezTo>
                    <a:pt x="238" y="417"/>
                    <a:pt x="230" y="417"/>
                    <a:pt x="243" y="414"/>
                  </a:cubicBezTo>
                  <a:cubicBezTo>
                    <a:pt x="254" y="406"/>
                    <a:pt x="259" y="397"/>
                    <a:pt x="273" y="392"/>
                  </a:cubicBezTo>
                  <a:cubicBezTo>
                    <a:pt x="269" y="369"/>
                    <a:pt x="270" y="369"/>
                    <a:pt x="259" y="354"/>
                  </a:cubicBezTo>
                  <a:cubicBezTo>
                    <a:pt x="262" y="333"/>
                    <a:pt x="267" y="329"/>
                    <a:pt x="285" y="320"/>
                  </a:cubicBezTo>
                  <a:cubicBezTo>
                    <a:pt x="312" y="329"/>
                    <a:pt x="298" y="359"/>
                    <a:pt x="317" y="378"/>
                  </a:cubicBezTo>
                  <a:cubicBezTo>
                    <a:pt x="333" y="376"/>
                    <a:pt x="349" y="374"/>
                    <a:pt x="365" y="370"/>
                  </a:cubicBezTo>
                  <a:cubicBezTo>
                    <a:pt x="377" y="371"/>
                    <a:pt x="386" y="374"/>
                    <a:pt x="397" y="376"/>
                  </a:cubicBezTo>
                  <a:cubicBezTo>
                    <a:pt x="402" y="384"/>
                    <a:pt x="401" y="389"/>
                    <a:pt x="409" y="394"/>
                  </a:cubicBezTo>
                  <a:cubicBezTo>
                    <a:pt x="417" y="388"/>
                    <a:pt x="422" y="381"/>
                    <a:pt x="425" y="372"/>
                  </a:cubicBezTo>
                  <a:cubicBezTo>
                    <a:pt x="423" y="366"/>
                    <a:pt x="419" y="354"/>
                    <a:pt x="419" y="354"/>
                  </a:cubicBezTo>
                  <a:cubicBezTo>
                    <a:pt x="426" y="347"/>
                    <a:pt x="427" y="343"/>
                    <a:pt x="429" y="334"/>
                  </a:cubicBezTo>
                  <a:cubicBezTo>
                    <a:pt x="430" y="305"/>
                    <a:pt x="428" y="291"/>
                    <a:pt x="439" y="268"/>
                  </a:cubicBezTo>
                  <a:cubicBezTo>
                    <a:pt x="438" y="265"/>
                    <a:pt x="439" y="262"/>
                    <a:pt x="437" y="260"/>
                  </a:cubicBezTo>
                  <a:cubicBezTo>
                    <a:pt x="428" y="249"/>
                    <a:pt x="424" y="273"/>
                    <a:pt x="419" y="276"/>
                  </a:cubicBezTo>
                  <a:cubicBezTo>
                    <a:pt x="417" y="277"/>
                    <a:pt x="415" y="279"/>
                    <a:pt x="413" y="280"/>
                  </a:cubicBezTo>
                  <a:cubicBezTo>
                    <a:pt x="395" y="277"/>
                    <a:pt x="397" y="268"/>
                    <a:pt x="387" y="254"/>
                  </a:cubicBezTo>
                  <a:cubicBezTo>
                    <a:pt x="383" y="247"/>
                    <a:pt x="371" y="253"/>
                    <a:pt x="363" y="252"/>
                  </a:cubicBezTo>
                  <a:cubicBezTo>
                    <a:pt x="360" y="243"/>
                    <a:pt x="360" y="232"/>
                    <a:pt x="355" y="224"/>
                  </a:cubicBezTo>
                  <a:cubicBezTo>
                    <a:pt x="348" y="214"/>
                    <a:pt x="327" y="212"/>
                    <a:pt x="315" y="210"/>
                  </a:cubicBezTo>
                  <a:cubicBezTo>
                    <a:pt x="319" y="196"/>
                    <a:pt x="322" y="188"/>
                    <a:pt x="331" y="176"/>
                  </a:cubicBezTo>
                  <a:cubicBezTo>
                    <a:pt x="337" y="158"/>
                    <a:pt x="332" y="133"/>
                    <a:pt x="315" y="122"/>
                  </a:cubicBezTo>
                  <a:cubicBezTo>
                    <a:pt x="311" y="115"/>
                    <a:pt x="305" y="113"/>
                    <a:pt x="301" y="106"/>
                  </a:cubicBezTo>
                  <a:cubicBezTo>
                    <a:pt x="299" y="96"/>
                    <a:pt x="296" y="95"/>
                    <a:pt x="287" y="92"/>
                  </a:cubicBezTo>
                  <a:cubicBezTo>
                    <a:pt x="278" y="83"/>
                    <a:pt x="283" y="88"/>
                    <a:pt x="269" y="78"/>
                  </a:cubicBezTo>
                  <a:cubicBezTo>
                    <a:pt x="267" y="77"/>
                    <a:pt x="263" y="74"/>
                    <a:pt x="263" y="74"/>
                  </a:cubicBezTo>
                  <a:cubicBezTo>
                    <a:pt x="253" y="59"/>
                    <a:pt x="260" y="61"/>
                    <a:pt x="245" y="64"/>
                  </a:cubicBezTo>
                  <a:cubicBezTo>
                    <a:pt x="239" y="72"/>
                    <a:pt x="232" y="77"/>
                    <a:pt x="223" y="80"/>
                  </a:cubicBezTo>
                  <a:cubicBezTo>
                    <a:pt x="217" y="86"/>
                    <a:pt x="215" y="92"/>
                    <a:pt x="209" y="98"/>
                  </a:cubicBezTo>
                  <a:cubicBezTo>
                    <a:pt x="208" y="102"/>
                    <a:pt x="206" y="106"/>
                    <a:pt x="205" y="110"/>
                  </a:cubicBezTo>
                  <a:cubicBezTo>
                    <a:pt x="204" y="112"/>
                    <a:pt x="202" y="106"/>
                    <a:pt x="201" y="104"/>
                  </a:cubicBezTo>
                  <a:cubicBezTo>
                    <a:pt x="199" y="100"/>
                    <a:pt x="198" y="96"/>
                    <a:pt x="197" y="92"/>
                  </a:cubicBezTo>
                  <a:cubicBezTo>
                    <a:pt x="195" y="85"/>
                    <a:pt x="185" y="80"/>
                    <a:pt x="179" y="78"/>
                  </a:cubicBezTo>
                  <a:cubicBezTo>
                    <a:pt x="174" y="79"/>
                    <a:pt x="170" y="80"/>
                    <a:pt x="165" y="80"/>
                  </a:cubicBezTo>
                  <a:cubicBezTo>
                    <a:pt x="161" y="80"/>
                    <a:pt x="153" y="76"/>
                    <a:pt x="153" y="76"/>
                  </a:cubicBezTo>
                  <a:cubicBezTo>
                    <a:pt x="148" y="62"/>
                    <a:pt x="149" y="57"/>
                    <a:pt x="135" y="52"/>
                  </a:cubicBezTo>
                  <a:cubicBezTo>
                    <a:pt x="133" y="46"/>
                    <a:pt x="137" y="34"/>
                    <a:pt x="137" y="34"/>
                  </a:cubicBezTo>
                  <a:cubicBezTo>
                    <a:pt x="135" y="19"/>
                    <a:pt x="137" y="5"/>
                    <a:pt x="121" y="0"/>
                  </a:cubicBezTo>
                  <a:cubicBezTo>
                    <a:pt x="109" y="2"/>
                    <a:pt x="104" y="10"/>
                    <a:pt x="93" y="14"/>
                  </a:cubicBezTo>
                  <a:cubicBezTo>
                    <a:pt x="68" y="11"/>
                    <a:pt x="80" y="13"/>
                    <a:pt x="57" y="10"/>
                  </a:cubicBezTo>
                  <a:close/>
                </a:path>
              </a:pathLst>
            </a:custGeom>
            <a:solidFill>
              <a:srgbClr val="FFC000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s-CO" u="sng">
                <a:solidFill>
                  <a:srgbClr val="000000"/>
                </a:solidFill>
                <a:latin typeface="Helvetica"/>
              </a:endParaRPr>
            </a:p>
          </p:txBody>
        </p:sp>
        <p:sp>
          <p:nvSpPr>
            <p:cNvPr id="29" name="Freeform 58"/>
            <p:cNvSpPr>
              <a:spLocks/>
            </p:cNvSpPr>
            <p:nvPr/>
          </p:nvSpPr>
          <p:spPr bwMode="auto">
            <a:xfrm>
              <a:off x="6621354" y="3715422"/>
              <a:ext cx="793014" cy="697818"/>
            </a:xfrm>
            <a:custGeom>
              <a:avLst/>
              <a:gdLst/>
              <a:ahLst/>
              <a:cxnLst>
                <a:cxn ang="0">
                  <a:pos x="71" y="314"/>
                </a:cxn>
                <a:cxn ang="0">
                  <a:pos x="35" y="418"/>
                </a:cxn>
                <a:cxn ang="0">
                  <a:pos x="27" y="468"/>
                </a:cxn>
                <a:cxn ang="0">
                  <a:pos x="41" y="482"/>
                </a:cxn>
                <a:cxn ang="0">
                  <a:pos x="71" y="508"/>
                </a:cxn>
                <a:cxn ang="0">
                  <a:pos x="57" y="544"/>
                </a:cxn>
                <a:cxn ang="0">
                  <a:pos x="69" y="664"/>
                </a:cxn>
                <a:cxn ang="0">
                  <a:pos x="81" y="706"/>
                </a:cxn>
                <a:cxn ang="0">
                  <a:pos x="169" y="738"/>
                </a:cxn>
                <a:cxn ang="0">
                  <a:pos x="207" y="778"/>
                </a:cxn>
                <a:cxn ang="0">
                  <a:pos x="255" y="784"/>
                </a:cxn>
                <a:cxn ang="0">
                  <a:pos x="313" y="756"/>
                </a:cxn>
                <a:cxn ang="0">
                  <a:pos x="355" y="602"/>
                </a:cxn>
                <a:cxn ang="0">
                  <a:pos x="441" y="588"/>
                </a:cxn>
                <a:cxn ang="0">
                  <a:pos x="485" y="574"/>
                </a:cxn>
                <a:cxn ang="0">
                  <a:pos x="529" y="554"/>
                </a:cxn>
                <a:cxn ang="0">
                  <a:pos x="557" y="534"/>
                </a:cxn>
                <a:cxn ang="0">
                  <a:pos x="583" y="506"/>
                </a:cxn>
                <a:cxn ang="0">
                  <a:pos x="635" y="490"/>
                </a:cxn>
                <a:cxn ang="0">
                  <a:pos x="671" y="488"/>
                </a:cxn>
                <a:cxn ang="0">
                  <a:pos x="757" y="488"/>
                </a:cxn>
                <a:cxn ang="0">
                  <a:pos x="875" y="478"/>
                </a:cxn>
                <a:cxn ang="0">
                  <a:pos x="907" y="482"/>
                </a:cxn>
                <a:cxn ang="0">
                  <a:pos x="931" y="374"/>
                </a:cxn>
                <a:cxn ang="0">
                  <a:pos x="883" y="20"/>
                </a:cxn>
                <a:cxn ang="0">
                  <a:pos x="821" y="44"/>
                </a:cxn>
                <a:cxn ang="0">
                  <a:pos x="759" y="68"/>
                </a:cxn>
                <a:cxn ang="0">
                  <a:pos x="741" y="74"/>
                </a:cxn>
                <a:cxn ang="0">
                  <a:pos x="697" y="110"/>
                </a:cxn>
                <a:cxn ang="0">
                  <a:pos x="657" y="96"/>
                </a:cxn>
                <a:cxn ang="0">
                  <a:pos x="635" y="108"/>
                </a:cxn>
                <a:cxn ang="0">
                  <a:pos x="609" y="128"/>
                </a:cxn>
                <a:cxn ang="0">
                  <a:pos x="549" y="138"/>
                </a:cxn>
                <a:cxn ang="0">
                  <a:pos x="501" y="116"/>
                </a:cxn>
                <a:cxn ang="0">
                  <a:pos x="467" y="84"/>
                </a:cxn>
                <a:cxn ang="0">
                  <a:pos x="445" y="44"/>
                </a:cxn>
                <a:cxn ang="0">
                  <a:pos x="437" y="68"/>
                </a:cxn>
                <a:cxn ang="0">
                  <a:pos x="431" y="122"/>
                </a:cxn>
                <a:cxn ang="0">
                  <a:pos x="379" y="128"/>
                </a:cxn>
                <a:cxn ang="0">
                  <a:pos x="313" y="106"/>
                </a:cxn>
                <a:cxn ang="0">
                  <a:pos x="293" y="86"/>
                </a:cxn>
                <a:cxn ang="0">
                  <a:pos x="271" y="104"/>
                </a:cxn>
                <a:cxn ang="0">
                  <a:pos x="275" y="158"/>
                </a:cxn>
                <a:cxn ang="0">
                  <a:pos x="215" y="176"/>
                </a:cxn>
                <a:cxn ang="0">
                  <a:pos x="167" y="210"/>
                </a:cxn>
                <a:cxn ang="0">
                  <a:pos x="145" y="234"/>
                </a:cxn>
              </a:cxnLst>
              <a:rect l="0" t="0" r="r" b="b"/>
              <a:pathLst>
                <a:path w="934" h="792">
                  <a:moveTo>
                    <a:pt x="97" y="288"/>
                  </a:moveTo>
                  <a:cubicBezTo>
                    <a:pt x="88" y="301"/>
                    <a:pt x="88" y="311"/>
                    <a:pt x="71" y="314"/>
                  </a:cubicBezTo>
                  <a:cubicBezTo>
                    <a:pt x="64" y="324"/>
                    <a:pt x="66" y="336"/>
                    <a:pt x="63" y="348"/>
                  </a:cubicBezTo>
                  <a:cubicBezTo>
                    <a:pt x="68" y="380"/>
                    <a:pt x="60" y="400"/>
                    <a:pt x="35" y="418"/>
                  </a:cubicBezTo>
                  <a:cubicBezTo>
                    <a:pt x="18" y="416"/>
                    <a:pt x="19" y="416"/>
                    <a:pt x="7" y="428"/>
                  </a:cubicBezTo>
                  <a:cubicBezTo>
                    <a:pt x="0" y="450"/>
                    <a:pt x="4" y="462"/>
                    <a:pt x="27" y="468"/>
                  </a:cubicBezTo>
                  <a:cubicBezTo>
                    <a:pt x="31" y="471"/>
                    <a:pt x="35" y="473"/>
                    <a:pt x="39" y="476"/>
                  </a:cubicBezTo>
                  <a:cubicBezTo>
                    <a:pt x="41" y="477"/>
                    <a:pt x="39" y="481"/>
                    <a:pt x="41" y="482"/>
                  </a:cubicBezTo>
                  <a:cubicBezTo>
                    <a:pt x="46" y="485"/>
                    <a:pt x="57" y="486"/>
                    <a:pt x="57" y="486"/>
                  </a:cubicBezTo>
                  <a:cubicBezTo>
                    <a:pt x="64" y="491"/>
                    <a:pt x="68" y="499"/>
                    <a:pt x="71" y="508"/>
                  </a:cubicBezTo>
                  <a:cubicBezTo>
                    <a:pt x="67" y="542"/>
                    <a:pt x="74" y="510"/>
                    <a:pt x="61" y="532"/>
                  </a:cubicBezTo>
                  <a:cubicBezTo>
                    <a:pt x="59" y="536"/>
                    <a:pt x="57" y="544"/>
                    <a:pt x="57" y="544"/>
                  </a:cubicBezTo>
                  <a:cubicBezTo>
                    <a:pt x="56" y="562"/>
                    <a:pt x="44" y="618"/>
                    <a:pt x="67" y="634"/>
                  </a:cubicBezTo>
                  <a:cubicBezTo>
                    <a:pt x="68" y="644"/>
                    <a:pt x="67" y="654"/>
                    <a:pt x="69" y="664"/>
                  </a:cubicBezTo>
                  <a:cubicBezTo>
                    <a:pt x="70" y="669"/>
                    <a:pt x="77" y="676"/>
                    <a:pt x="77" y="676"/>
                  </a:cubicBezTo>
                  <a:cubicBezTo>
                    <a:pt x="77" y="678"/>
                    <a:pt x="80" y="702"/>
                    <a:pt x="81" y="706"/>
                  </a:cubicBezTo>
                  <a:cubicBezTo>
                    <a:pt x="83" y="711"/>
                    <a:pt x="114" y="738"/>
                    <a:pt x="121" y="740"/>
                  </a:cubicBezTo>
                  <a:cubicBezTo>
                    <a:pt x="135" y="729"/>
                    <a:pt x="152" y="736"/>
                    <a:pt x="169" y="738"/>
                  </a:cubicBezTo>
                  <a:cubicBezTo>
                    <a:pt x="178" y="742"/>
                    <a:pt x="180" y="745"/>
                    <a:pt x="183" y="754"/>
                  </a:cubicBezTo>
                  <a:cubicBezTo>
                    <a:pt x="177" y="772"/>
                    <a:pt x="194" y="771"/>
                    <a:pt x="207" y="778"/>
                  </a:cubicBezTo>
                  <a:cubicBezTo>
                    <a:pt x="212" y="786"/>
                    <a:pt x="217" y="788"/>
                    <a:pt x="225" y="792"/>
                  </a:cubicBezTo>
                  <a:cubicBezTo>
                    <a:pt x="241" y="790"/>
                    <a:pt x="242" y="788"/>
                    <a:pt x="255" y="784"/>
                  </a:cubicBezTo>
                  <a:cubicBezTo>
                    <a:pt x="265" y="774"/>
                    <a:pt x="279" y="780"/>
                    <a:pt x="293" y="778"/>
                  </a:cubicBezTo>
                  <a:cubicBezTo>
                    <a:pt x="302" y="771"/>
                    <a:pt x="309" y="768"/>
                    <a:pt x="313" y="756"/>
                  </a:cubicBezTo>
                  <a:cubicBezTo>
                    <a:pt x="314" y="702"/>
                    <a:pt x="278" y="613"/>
                    <a:pt x="329" y="596"/>
                  </a:cubicBezTo>
                  <a:cubicBezTo>
                    <a:pt x="338" y="598"/>
                    <a:pt x="346" y="600"/>
                    <a:pt x="355" y="602"/>
                  </a:cubicBezTo>
                  <a:cubicBezTo>
                    <a:pt x="365" y="595"/>
                    <a:pt x="374" y="599"/>
                    <a:pt x="385" y="602"/>
                  </a:cubicBezTo>
                  <a:cubicBezTo>
                    <a:pt x="407" y="600"/>
                    <a:pt x="418" y="590"/>
                    <a:pt x="441" y="588"/>
                  </a:cubicBezTo>
                  <a:cubicBezTo>
                    <a:pt x="453" y="583"/>
                    <a:pt x="459" y="577"/>
                    <a:pt x="469" y="570"/>
                  </a:cubicBezTo>
                  <a:cubicBezTo>
                    <a:pt x="474" y="571"/>
                    <a:pt x="482" y="578"/>
                    <a:pt x="485" y="574"/>
                  </a:cubicBezTo>
                  <a:cubicBezTo>
                    <a:pt x="493" y="564"/>
                    <a:pt x="482" y="551"/>
                    <a:pt x="497" y="546"/>
                  </a:cubicBezTo>
                  <a:cubicBezTo>
                    <a:pt x="506" y="548"/>
                    <a:pt x="521" y="557"/>
                    <a:pt x="529" y="554"/>
                  </a:cubicBezTo>
                  <a:cubicBezTo>
                    <a:pt x="534" y="539"/>
                    <a:pt x="533" y="541"/>
                    <a:pt x="549" y="538"/>
                  </a:cubicBezTo>
                  <a:cubicBezTo>
                    <a:pt x="552" y="537"/>
                    <a:pt x="554" y="535"/>
                    <a:pt x="557" y="534"/>
                  </a:cubicBezTo>
                  <a:cubicBezTo>
                    <a:pt x="562" y="533"/>
                    <a:pt x="568" y="534"/>
                    <a:pt x="573" y="532"/>
                  </a:cubicBezTo>
                  <a:cubicBezTo>
                    <a:pt x="580" y="529"/>
                    <a:pt x="581" y="513"/>
                    <a:pt x="583" y="506"/>
                  </a:cubicBezTo>
                  <a:cubicBezTo>
                    <a:pt x="599" y="511"/>
                    <a:pt x="591" y="509"/>
                    <a:pt x="607" y="512"/>
                  </a:cubicBezTo>
                  <a:cubicBezTo>
                    <a:pt x="621" y="508"/>
                    <a:pt x="624" y="498"/>
                    <a:pt x="635" y="490"/>
                  </a:cubicBezTo>
                  <a:cubicBezTo>
                    <a:pt x="648" y="494"/>
                    <a:pt x="646" y="508"/>
                    <a:pt x="657" y="512"/>
                  </a:cubicBezTo>
                  <a:cubicBezTo>
                    <a:pt x="666" y="503"/>
                    <a:pt x="661" y="495"/>
                    <a:pt x="671" y="488"/>
                  </a:cubicBezTo>
                  <a:cubicBezTo>
                    <a:pt x="697" y="496"/>
                    <a:pt x="702" y="496"/>
                    <a:pt x="731" y="494"/>
                  </a:cubicBezTo>
                  <a:cubicBezTo>
                    <a:pt x="740" y="492"/>
                    <a:pt x="748" y="490"/>
                    <a:pt x="757" y="488"/>
                  </a:cubicBezTo>
                  <a:cubicBezTo>
                    <a:pt x="768" y="472"/>
                    <a:pt x="784" y="479"/>
                    <a:pt x="803" y="480"/>
                  </a:cubicBezTo>
                  <a:cubicBezTo>
                    <a:pt x="828" y="484"/>
                    <a:pt x="849" y="480"/>
                    <a:pt x="875" y="478"/>
                  </a:cubicBezTo>
                  <a:cubicBezTo>
                    <a:pt x="879" y="477"/>
                    <a:pt x="883" y="472"/>
                    <a:pt x="887" y="472"/>
                  </a:cubicBezTo>
                  <a:cubicBezTo>
                    <a:pt x="892" y="472"/>
                    <a:pt x="901" y="480"/>
                    <a:pt x="907" y="482"/>
                  </a:cubicBezTo>
                  <a:cubicBezTo>
                    <a:pt x="916" y="468"/>
                    <a:pt x="910" y="472"/>
                    <a:pt x="921" y="468"/>
                  </a:cubicBezTo>
                  <a:cubicBezTo>
                    <a:pt x="927" y="431"/>
                    <a:pt x="933" y="432"/>
                    <a:pt x="931" y="374"/>
                  </a:cubicBezTo>
                  <a:cubicBezTo>
                    <a:pt x="930" y="295"/>
                    <a:pt x="934" y="59"/>
                    <a:pt x="927" y="0"/>
                  </a:cubicBezTo>
                  <a:cubicBezTo>
                    <a:pt x="910" y="4"/>
                    <a:pt x="892" y="6"/>
                    <a:pt x="883" y="20"/>
                  </a:cubicBezTo>
                  <a:cubicBezTo>
                    <a:pt x="880" y="24"/>
                    <a:pt x="874" y="23"/>
                    <a:pt x="869" y="24"/>
                  </a:cubicBezTo>
                  <a:cubicBezTo>
                    <a:pt x="850" y="30"/>
                    <a:pt x="837" y="33"/>
                    <a:pt x="821" y="44"/>
                  </a:cubicBezTo>
                  <a:cubicBezTo>
                    <a:pt x="810" y="52"/>
                    <a:pt x="794" y="58"/>
                    <a:pt x="781" y="62"/>
                  </a:cubicBezTo>
                  <a:cubicBezTo>
                    <a:pt x="774" y="64"/>
                    <a:pt x="759" y="68"/>
                    <a:pt x="759" y="68"/>
                  </a:cubicBezTo>
                  <a:cubicBezTo>
                    <a:pt x="757" y="69"/>
                    <a:pt x="755" y="71"/>
                    <a:pt x="753" y="72"/>
                  </a:cubicBezTo>
                  <a:cubicBezTo>
                    <a:pt x="749" y="73"/>
                    <a:pt x="745" y="72"/>
                    <a:pt x="741" y="74"/>
                  </a:cubicBezTo>
                  <a:cubicBezTo>
                    <a:pt x="735" y="77"/>
                    <a:pt x="737" y="88"/>
                    <a:pt x="731" y="92"/>
                  </a:cubicBezTo>
                  <a:cubicBezTo>
                    <a:pt x="718" y="100"/>
                    <a:pt x="712" y="105"/>
                    <a:pt x="697" y="110"/>
                  </a:cubicBezTo>
                  <a:cubicBezTo>
                    <a:pt x="686" y="118"/>
                    <a:pt x="687" y="114"/>
                    <a:pt x="675" y="110"/>
                  </a:cubicBezTo>
                  <a:cubicBezTo>
                    <a:pt x="672" y="100"/>
                    <a:pt x="666" y="98"/>
                    <a:pt x="657" y="96"/>
                  </a:cubicBezTo>
                  <a:cubicBezTo>
                    <a:pt x="653" y="99"/>
                    <a:pt x="649" y="102"/>
                    <a:pt x="645" y="104"/>
                  </a:cubicBezTo>
                  <a:cubicBezTo>
                    <a:pt x="642" y="105"/>
                    <a:pt x="638" y="106"/>
                    <a:pt x="635" y="108"/>
                  </a:cubicBezTo>
                  <a:cubicBezTo>
                    <a:pt x="631" y="110"/>
                    <a:pt x="623" y="116"/>
                    <a:pt x="623" y="116"/>
                  </a:cubicBezTo>
                  <a:cubicBezTo>
                    <a:pt x="620" y="124"/>
                    <a:pt x="617" y="125"/>
                    <a:pt x="609" y="128"/>
                  </a:cubicBezTo>
                  <a:cubicBezTo>
                    <a:pt x="594" y="124"/>
                    <a:pt x="594" y="123"/>
                    <a:pt x="571" y="128"/>
                  </a:cubicBezTo>
                  <a:cubicBezTo>
                    <a:pt x="563" y="130"/>
                    <a:pt x="549" y="138"/>
                    <a:pt x="549" y="138"/>
                  </a:cubicBezTo>
                  <a:cubicBezTo>
                    <a:pt x="534" y="136"/>
                    <a:pt x="524" y="140"/>
                    <a:pt x="511" y="132"/>
                  </a:cubicBezTo>
                  <a:cubicBezTo>
                    <a:pt x="506" y="129"/>
                    <a:pt x="503" y="121"/>
                    <a:pt x="501" y="116"/>
                  </a:cubicBezTo>
                  <a:cubicBezTo>
                    <a:pt x="498" y="107"/>
                    <a:pt x="487" y="111"/>
                    <a:pt x="481" y="110"/>
                  </a:cubicBezTo>
                  <a:cubicBezTo>
                    <a:pt x="476" y="98"/>
                    <a:pt x="478" y="91"/>
                    <a:pt x="467" y="84"/>
                  </a:cubicBezTo>
                  <a:cubicBezTo>
                    <a:pt x="465" y="75"/>
                    <a:pt x="455" y="70"/>
                    <a:pt x="451" y="62"/>
                  </a:cubicBezTo>
                  <a:cubicBezTo>
                    <a:pt x="452" y="53"/>
                    <a:pt x="458" y="31"/>
                    <a:pt x="445" y="44"/>
                  </a:cubicBezTo>
                  <a:cubicBezTo>
                    <a:pt x="443" y="50"/>
                    <a:pt x="441" y="56"/>
                    <a:pt x="439" y="62"/>
                  </a:cubicBezTo>
                  <a:cubicBezTo>
                    <a:pt x="438" y="64"/>
                    <a:pt x="437" y="68"/>
                    <a:pt x="437" y="68"/>
                  </a:cubicBezTo>
                  <a:cubicBezTo>
                    <a:pt x="436" y="82"/>
                    <a:pt x="437" y="96"/>
                    <a:pt x="435" y="110"/>
                  </a:cubicBezTo>
                  <a:cubicBezTo>
                    <a:pt x="435" y="114"/>
                    <a:pt x="431" y="122"/>
                    <a:pt x="431" y="122"/>
                  </a:cubicBezTo>
                  <a:cubicBezTo>
                    <a:pt x="434" y="138"/>
                    <a:pt x="432" y="147"/>
                    <a:pt x="421" y="158"/>
                  </a:cubicBezTo>
                  <a:cubicBezTo>
                    <a:pt x="406" y="143"/>
                    <a:pt x="401" y="131"/>
                    <a:pt x="379" y="128"/>
                  </a:cubicBezTo>
                  <a:cubicBezTo>
                    <a:pt x="356" y="130"/>
                    <a:pt x="345" y="140"/>
                    <a:pt x="321" y="138"/>
                  </a:cubicBezTo>
                  <a:cubicBezTo>
                    <a:pt x="318" y="128"/>
                    <a:pt x="318" y="115"/>
                    <a:pt x="313" y="106"/>
                  </a:cubicBezTo>
                  <a:cubicBezTo>
                    <a:pt x="311" y="102"/>
                    <a:pt x="309" y="97"/>
                    <a:pt x="305" y="94"/>
                  </a:cubicBezTo>
                  <a:cubicBezTo>
                    <a:pt x="301" y="91"/>
                    <a:pt x="293" y="86"/>
                    <a:pt x="293" y="86"/>
                  </a:cubicBezTo>
                  <a:cubicBezTo>
                    <a:pt x="289" y="87"/>
                    <a:pt x="278" y="87"/>
                    <a:pt x="275" y="92"/>
                  </a:cubicBezTo>
                  <a:cubicBezTo>
                    <a:pt x="273" y="96"/>
                    <a:pt x="271" y="104"/>
                    <a:pt x="271" y="104"/>
                  </a:cubicBezTo>
                  <a:cubicBezTo>
                    <a:pt x="272" y="117"/>
                    <a:pt x="273" y="128"/>
                    <a:pt x="277" y="140"/>
                  </a:cubicBezTo>
                  <a:cubicBezTo>
                    <a:pt x="276" y="146"/>
                    <a:pt x="277" y="152"/>
                    <a:pt x="275" y="158"/>
                  </a:cubicBezTo>
                  <a:cubicBezTo>
                    <a:pt x="274" y="160"/>
                    <a:pt x="250" y="174"/>
                    <a:pt x="245" y="176"/>
                  </a:cubicBezTo>
                  <a:cubicBezTo>
                    <a:pt x="234" y="175"/>
                    <a:pt x="226" y="172"/>
                    <a:pt x="215" y="176"/>
                  </a:cubicBezTo>
                  <a:cubicBezTo>
                    <a:pt x="204" y="180"/>
                    <a:pt x="201" y="193"/>
                    <a:pt x="193" y="200"/>
                  </a:cubicBezTo>
                  <a:cubicBezTo>
                    <a:pt x="186" y="206"/>
                    <a:pt x="176" y="208"/>
                    <a:pt x="167" y="210"/>
                  </a:cubicBezTo>
                  <a:cubicBezTo>
                    <a:pt x="158" y="216"/>
                    <a:pt x="165" y="221"/>
                    <a:pt x="157" y="226"/>
                  </a:cubicBezTo>
                  <a:cubicBezTo>
                    <a:pt x="153" y="229"/>
                    <a:pt x="145" y="234"/>
                    <a:pt x="145" y="234"/>
                  </a:cubicBezTo>
                  <a:cubicBezTo>
                    <a:pt x="131" y="255"/>
                    <a:pt x="125" y="283"/>
                    <a:pt x="97" y="288"/>
                  </a:cubicBezTo>
                  <a:close/>
                </a:path>
              </a:pathLst>
            </a:custGeom>
            <a:solidFill>
              <a:srgbClr val="004236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s-CO" u="sng">
                <a:solidFill>
                  <a:srgbClr val="000000"/>
                </a:solidFill>
                <a:latin typeface="Helvetica"/>
              </a:endParaRPr>
            </a:p>
          </p:txBody>
        </p:sp>
        <p:sp>
          <p:nvSpPr>
            <p:cNvPr id="30" name="Freeform 59"/>
            <p:cNvSpPr>
              <a:spLocks/>
            </p:cNvSpPr>
            <p:nvPr/>
          </p:nvSpPr>
          <p:spPr bwMode="auto">
            <a:xfrm>
              <a:off x="6862348" y="4111693"/>
              <a:ext cx="745801" cy="446982"/>
            </a:xfrm>
            <a:custGeom>
              <a:avLst/>
              <a:gdLst/>
              <a:ahLst/>
              <a:cxnLst>
                <a:cxn ang="0">
                  <a:pos x="651" y="20"/>
                </a:cxn>
                <a:cxn ang="0">
                  <a:pos x="685" y="14"/>
                </a:cxn>
                <a:cxn ang="0">
                  <a:pos x="713" y="36"/>
                </a:cxn>
                <a:cxn ang="0">
                  <a:pos x="783" y="28"/>
                </a:cxn>
                <a:cxn ang="0">
                  <a:pos x="711" y="90"/>
                </a:cxn>
                <a:cxn ang="0">
                  <a:pos x="739" y="124"/>
                </a:cxn>
                <a:cxn ang="0">
                  <a:pos x="767" y="148"/>
                </a:cxn>
                <a:cxn ang="0">
                  <a:pos x="863" y="160"/>
                </a:cxn>
                <a:cxn ang="0">
                  <a:pos x="903" y="178"/>
                </a:cxn>
                <a:cxn ang="0">
                  <a:pos x="843" y="226"/>
                </a:cxn>
                <a:cxn ang="0">
                  <a:pos x="775" y="250"/>
                </a:cxn>
                <a:cxn ang="0">
                  <a:pos x="735" y="262"/>
                </a:cxn>
                <a:cxn ang="0">
                  <a:pos x="657" y="274"/>
                </a:cxn>
                <a:cxn ang="0">
                  <a:pos x="597" y="316"/>
                </a:cxn>
                <a:cxn ang="0">
                  <a:pos x="527" y="418"/>
                </a:cxn>
                <a:cxn ang="0">
                  <a:pos x="513" y="468"/>
                </a:cxn>
                <a:cxn ang="0">
                  <a:pos x="471" y="492"/>
                </a:cxn>
                <a:cxn ang="0">
                  <a:pos x="427" y="548"/>
                </a:cxn>
                <a:cxn ang="0">
                  <a:pos x="395" y="534"/>
                </a:cxn>
                <a:cxn ang="0">
                  <a:pos x="345" y="522"/>
                </a:cxn>
                <a:cxn ang="0">
                  <a:pos x="327" y="494"/>
                </a:cxn>
                <a:cxn ang="0">
                  <a:pos x="279" y="444"/>
                </a:cxn>
                <a:cxn ang="0">
                  <a:pos x="219" y="432"/>
                </a:cxn>
                <a:cxn ang="0">
                  <a:pos x="185" y="452"/>
                </a:cxn>
                <a:cxn ang="0">
                  <a:pos x="151" y="486"/>
                </a:cxn>
                <a:cxn ang="0">
                  <a:pos x="73" y="426"/>
                </a:cxn>
                <a:cxn ang="0">
                  <a:pos x="45" y="374"/>
                </a:cxn>
                <a:cxn ang="0">
                  <a:pos x="15" y="238"/>
                </a:cxn>
                <a:cxn ang="0">
                  <a:pos x="85" y="142"/>
                </a:cxn>
                <a:cxn ang="0">
                  <a:pos x="171" y="124"/>
                </a:cxn>
                <a:cxn ang="0">
                  <a:pos x="203" y="98"/>
                </a:cxn>
                <a:cxn ang="0">
                  <a:pos x="235" y="104"/>
                </a:cxn>
                <a:cxn ang="0">
                  <a:pos x="285" y="80"/>
                </a:cxn>
                <a:cxn ang="0">
                  <a:pos x="321" y="66"/>
                </a:cxn>
                <a:cxn ang="0">
                  <a:pos x="363" y="62"/>
                </a:cxn>
                <a:cxn ang="0">
                  <a:pos x="463" y="42"/>
                </a:cxn>
                <a:cxn ang="0">
                  <a:pos x="545" y="34"/>
                </a:cxn>
                <a:cxn ang="0">
                  <a:pos x="619" y="28"/>
                </a:cxn>
              </a:cxnLst>
              <a:rect l="0" t="0" r="r" b="b"/>
              <a:pathLst>
                <a:path w="903" h="566">
                  <a:moveTo>
                    <a:pt x="635" y="0"/>
                  </a:moveTo>
                  <a:cubicBezTo>
                    <a:pt x="639" y="10"/>
                    <a:pt x="642" y="14"/>
                    <a:pt x="651" y="20"/>
                  </a:cubicBezTo>
                  <a:cubicBezTo>
                    <a:pt x="658" y="18"/>
                    <a:pt x="662" y="14"/>
                    <a:pt x="669" y="12"/>
                  </a:cubicBezTo>
                  <a:cubicBezTo>
                    <a:pt x="674" y="13"/>
                    <a:pt x="680" y="12"/>
                    <a:pt x="685" y="14"/>
                  </a:cubicBezTo>
                  <a:cubicBezTo>
                    <a:pt x="689" y="16"/>
                    <a:pt x="689" y="23"/>
                    <a:pt x="693" y="26"/>
                  </a:cubicBezTo>
                  <a:cubicBezTo>
                    <a:pt x="699" y="30"/>
                    <a:pt x="706" y="34"/>
                    <a:pt x="713" y="36"/>
                  </a:cubicBezTo>
                  <a:cubicBezTo>
                    <a:pt x="723" y="33"/>
                    <a:pt x="729" y="25"/>
                    <a:pt x="739" y="22"/>
                  </a:cubicBezTo>
                  <a:cubicBezTo>
                    <a:pt x="755" y="23"/>
                    <a:pt x="768" y="25"/>
                    <a:pt x="783" y="28"/>
                  </a:cubicBezTo>
                  <a:cubicBezTo>
                    <a:pt x="792" y="56"/>
                    <a:pt x="762" y="66"/>
                    <a:pt x="741" y="68"/>
                  </a:cubicBezTo>
                  <a:cubicBezTo>
                    <a:pt x="728" y="71"/>
                    <a:pt x="720" y="81"/>
                    <a:pt x="711" y="90"/>
                  </a:cubicBezTo>
                  <a:cubicBezTo>
                    <a:pt x="714" y="98"/>
                    <a:pt x="715" y="101"/>
                    <a:pt x="723" y="104"/>
                  </a:cubicBezTo>
                  <a:cubicBezTo>
                    <a:pt x="728" y="110"/>
                    <a:pt x="736" y="117"/>
                    <a:pt x="739" y="124"/>
                  </a:cubicBezTo>
                  <a:cubicBezTo>
                    <a:pt x="740" y="127"/>
                    <a:pt x="743" y="139"/>
                    <a:pt x="747" y="142"/>
                  </a:cubicBezTo>
                  <a:cubicBezTo>
                    <a:pt x="753" y="146"/>
                    <a:pt x="767" y="148"/>
                    <a:pt x="767" y="148"/>
                  </a:cubicBezTo>
                  <a:cubicBezTo>
                    <a:pt x="780" y="165"/>
                    <a:pt x="782" y="160"/>
                    <a:pt x="809" y="162"/>
                  </a:cubicBezTo>
                  <a:cubicBezTo>
                    <a:pt x="823" y="167"/>
                    <a:pt x="851" y="161"/>
                    <a:pt x="863" y="160"/>
                  </a:cubicBezTo>
                  <a:cubicBezTo>
                    <a:pt x="878" y="150"/>
                    <a:pt x="870" y="151"/>
                    <a:pt x="887" y="154"/>
                  </a:cubicBezTo>
                  <a:cubicBezTo>
                    <a:pt x="894" y="161"/>
                    <a:pt x="900" y="168"/>
                    <a:pt x="903" y="178"/>
                  </a:cubicBezTo>
                  <a:cubicBezTo>
                    <a:pt x="899" y="208"/>
                    <a:pt x="882" y="209"/>
                    <a:pt x="867" y="232"/>
                  </a:cubicBezTo>
                  <a:cubicBezTo>
                    <a:pt x="855" y="230"/>
                    <a:pt x="851" y="223"/>
                    <a:pt x="843" y="226"/>
                  </a:cubicBezTo>
                  <a:cubicBezTo>
                    <a:pt x="841" y="228"/>
                    <a:pt x="805" y="247"/>
                    <a:pt x="803" y="248"/>
                  </a:cubicBezTo>
                  <a:cubicBezTo>
                    <a:pt x="794" y="250"/>
                    <a:pt x="784" y="249"/>
                    <a:pt x="775" y="250"/>
                  </a:cubicBezTo>
                  <a:cubicBezTo>
                    <a:pt x="767" y="258"/>
                    <a:pt x="763" y="255"/>
                    <a:pt x="753" y="252"/>
                  </a:cubicBezTo>
                  <a:cubicBezTo>
                    <a:pt x="739" y="261"/>
                    <a:pt x="746" y="258"/>
                    <a:pt x="735" y="262"/>
                  </a:cubicBezTo>
                  <a:cubicBezTo>
                    <a:pt x="713" y="259"/>
                    <a:pt x="706" y="258"/>
                    <a:pt x="681" y="260"/>
                  </a:cubicBezTo>
                  <a:cubicBezTo>
                    <a:pt x="673" y="266"/>
                    <a:pt x="666" y="271"/>
                    <a:pt x="657" y="274"/>
                  </a:cubicBezTo>
                  <a:cubicBezTo>
                    <a:pt x="650" y="279"/>
                    <a:pt x="633" y="284"/>
                    <a:pt x="633" y="284"/>
                  </a:cubicBezTo>
                  <a:cubicBezTo>
                    <a:pt x="617" y="295"/>
                    <a:pt x="617" y="313"/>
                    <a:pt x="597" y="316"/>
                  </a:cubicBezTo>
                  <a:cubicBezTo>
                    <a:pt x="572" y="313"/>
                    <a:pt x="552" y="325"/>
                    <a:pt x="543" y="352"/>
                  </a:cubicBezTo>
                  <a:cubicBezTo>
                    <a:pt x="541" y="377"/>
                    <a:pt x="533" y="394"/>
                    <a:pt x="527" y="418"/>
                  </a:cubicBezTo>
                  <a:cubicBezTo>
                    <a:pt x="528" y="429"/>
                    <a:pt x="534" y="447"/>
                    <a:pt x="529" y="458"/>
                  </a:cubicBezTo>
                  <a:cubicBezTo>
                    <a:pt x="527" y="464"/>
                    <a:pt x="513" y="468"/>
                    <a:pt x="513" y="468"/>
                  </a:cubicBezTo>
                  <a:cubicBezTo>
                    <a:pt x="510" y="477"/>
                    <a:pt x="505" y="486"/>
                    <a:pt x="495" y="488"/>
                  </a:cubicBezTo>
                  <a:cubicBezTo>
                    <a:pt x="487" y="490"/>
                    <a:pt x="471" y="492"/>
                    <a:pt x="471" y="492"/>
                  </a:cubicBezTo>
                  <a:cubicBezTo>
                    <a:pt x="466" y="506"/>
                    <a:pt x="471" y="502"/>
                    <a:pt x="461" y="508"/>
                  </a:cubicBezTo>
                  <a:cubicBezTo>
                    <a:pt x="454" y="528"/>
                    <a:pt x="444" y="537"/>
                    <a:pt x="427" y="548"/>
                  </a:cubicBezTo>
                  <a:cubicBezTo>
                    <a:pt x="422" y="555"/>
                    <a:pt x="419" y="559"/>
                    <a:pt x="411" y="562"/>
                  </a:cubicBezTo>
                  <a:cubicBezTo>
                    <a:pt x="384" y="554"/>
                    <a:pt x="407" y="566"/>
                    <a:pt x="395" y="534"/>
                  </a:cubicBezTo>
                  <a:cubicBezTo>
                    <a:pt x="392" y="526"/>
                    <a:pt x="373" y="522"/>
                    <a:pt x="373" y="522"/>
                  </a:cubicBezTo>
                  <a:cubicBezTo>
                    <a:pt x="366" y="523"/>
                    <a:pt x="352" y="526"/>
                    <a:pt x="345" y="522"/>
                  </a:cubicBezTo>
                  <a:cubicBezTo>
                    <a:pt x="340" y="519"/>
                    <a:pt x="344" y="509"/>
                    <a:pt x="341" y="504"/>
                  </a:cubicBezTo>
                  <a:cubicBezTo>
                    <a:pt x="340" y="503"/>
                    <a:pt x="329" y="495"/>
                    <a:pt x="327" y="494"/>
                  </a:cubicBezTo>
                  <a:cubicBezTo>
                    <a:pt x="325" y="480"/>
                    <a:pt x="322" y="463"/>
                    <a:pt x="311" y="452"/>
                  </a:cubicBezTo>
                  <a:cubicBezTo>
                    <a:pt x="304" y="445"/>
                    <a:pt x="288" y="447"/>
                    <a:pt x="279" y="444"/>
                  </a:cubicBezTo>
                  <a:cubicBezTo>
                    <a:pt x="269" y="434"/>
                    <a:pt x="262" y="425"/>
                    <a:pt x="251" y="418"/>
                  </a:cubicBezTo>
                  <a:cubicBezTo>
                    <a:pt x="212" y="424"/>
                    <a:pt x="238" y="420"/>
                    <a:pt x="219" y="432"/>
                  </a:cubicBezTo>
                  <a:cubicBezTo>
                    <a:pt x="210" y="423"/>
                    <a:pt x="211" y="429"/>
                    <a:pt x="201" y="432"/>
                  </a:cubicBezTo>
                  <a:cubicBezTo>
                    <a:pt x="186" y="447"/>
                    <a:pt x="189" y="440"/>
                    <a:pt x="185" y="452"/>
                  </a:cubicBezTo>
                  <a:cubicBezTo>
                    <a:pt x="187" y="457"/>
                    <a:pt x="189" y="461"/>
                    <a:pt x="185" y="466"/>
                  </a:cubicBezTo>
                  <a:cubicBezTo>
                    <a:pt x="184" y="467"/>
                    <a:pt x="153" y="485"/>
                    <a:pt x="151" y="486"/>
                  </a:cubicBezTo>
                  <a:cubicBezTo>
                    <a:pt x="132" y="480"/>
                    <a:pt x="126" y="460"/>
                    <a:pt x="105" y="456"/>
                  </a:cubicBezTo>
                  <a:cubicBezTo>
                    <a:pt x="95" y="446"/>
                    <a:pt x="85" y="432"/>
                    <a:pt x="73" y="426"/>
                  </a:cubicBezTo>
                  <a:cubicBezTo>
                    <a:pt x="64" y="413"/>
                    <a:pt x="71" y="410"/>
                    <a:pt x="65" y="392"/>
                  </a:cubicBezTo>
                  <a:cubicBezTo>
                    <a:pt x="62" y="384"/>
                    <a:pt x="50" y="381"/>
                    <a:pt x="45" y="374"/>
                  </a:cubicBezTo>
                  <a:cubicBezTo>
                    <a:pt x="36" y="361"/>
                    <a:pt x="22" y="348"/>
                    <a:pt x="17" y="334"/>
                  </a:cubicBezTo>
                  <a:cubicBezTo>
                    <a:pt x="19" y="302"/>
                    <a:pt x="21" y="270"/>
                    <a:pt x="15" y="238"/>
                  </a:cubicBezTo>
                  <a:cubicBezTo>
                    <a:pt x="17" y="163"/>
                    <a:pt x="0" y="152"/>
                    <a:pt x="67" y="148"/>
                  </a:cubicBezTo>
                  <a:cubicBezTo>
                    <a:pt x="73" y="146"/>
                    <a:pt x="85" y="142"/>
                    <a:pt x="85" y="142"/>
                  </a:cubicBezTo>
                  <a:cubicBezTo>
                    <a:pt x="105" y="145"/>
                    <a:pt x="125" y="142"/>
                    <a:pt x="145" y="140"/>
                  </a:cubicBezTo>
                  <a:cubicBezTo>
                    <a:pt x="155" y="137"/>
                    <a:pt x="161" y="127"/>
                    <a:pt x="171" y="124"/>
                  </a:cubicBezTo>
                  <a:cubicBezTo>
                    <a:pt x="176" y="122"/>
                    <a:pt x="187" y="120"/>
                    <a:pt x="187" y="120"/>
                  </a:cubicBezTo>
                  <a:cubicBezTo>
                    <a:pt x="192" y="113"/>
                    <a:pt x="196" y="103"/>
                    <a:pt x="203" y="98"/>
                  </a:cubicBezTo>
                  <a:cubicBezTo>
                    <a:pt x="208" y="99"/>
                    <a:pt x="214" y="99"/>
                    <a:pt x="219" y="100"/>
                  </a:cubicBezTo>
                  <a:cubicBezTo>
                    <a:pt x="224" y="101"/>
                    <a:pt x="235" y="104"/>
                    <a:pt x="235" y="104"/>
                  </a:cubicBezTo>
                  <a:cubicBezTo>
                    <a:pt x="241" y="103"/>
                    <a:pt x="243" y="90"/>
                    <a:pt x="251" y="86"/>
                  </a:cubicBezTo>
                  <a:cubicBezTo>
                    <a:pt x="259" y="82"/>
                    <a:pt x="277" y="84"/>
                    <a:pt x="285" y="80"/>
                  </a:cubicBezTo>
                  <a:cubicBezTo>
                    <a:pt x="291" y="74"/>
                    <a:pt x="294" y="69"/>
                    <a:pt x="301" y="64"/>
                  </a:cubicBezTo>
                  <a:cubicBezTo>
                    <a:pt x="316" y="69"/>
                    <a:pt x="309" y="69"/>
                    <a:pt x="321" y="66"/>
                  </a:cubicBezTo>
                  <a:cubicBezTo>
                    <a:pt x="329" y="60"/>
                    <a:pt x="330" y="52"/>
                    <a:pt x="339" y="46"/>
                  </a:cubicBezTo>
                  <a:cubicBezTo>
                    <a:pt x="349" y="49"/>
                    <a:pt x="354" y="56"/>
                    <a:pt x="363" y="62"/>
                  </a:cubicBezTo>
                  <a:cubicBezTo>
                    <a:pt x="372" y="48"/>
                    <a:pt x="385" y="45"/>
                    <a:pt x="399" y="40"/>
                  </a:cubicBezTo>
                  <a:cubicBezTo>
                    <a:pt x="420" y="41"/>
                    <a:pt x="442" y="45"/>
                    <a:pt x="463" y="42"/>
                  </a:cubicBezTo>
                  <a:cubicBezTo>
                    <a:pt x="470" y="38"/>
                    <a:pt x="481" y="26"/>
                    <a:pt x="481" y="26"/>
                  </a:cubicBezTo>
                  <a:cubicBezTo>
                    <a:pt x="503" y="27"/>
                    <a:pt x="524" y="29"/>
                    <a:pt x="545" y="34"/>
                  </a:cubicBezTo>
                  <a:cubicBezTo>
                    <a:pt x="560" y="33"/>
                    <a:pt x="582" y="35"/>
                    <a:pt x="595" y="26"/>
                  </a:cubicBezTo>
                  <a:cubicBezTo>
                    <a:pt x="605" y="29"/>
                    <a:pt x="608" y="30"/>
                    <a:pt x="619" y="28"/>
                  </a:cubicBezTo>
                  <a:cubicBezTo>
                    <a:pt x="627" y="16"/>
                    <a:pt x="632" y="16"/>
                    <a:pt x="635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s-CO" u="sng">
                <a:solidFill>
                  <a:srgbClr val="000000"/>
                </a:solidFill>
                <a:latin typeface="Helvetica"/>
              </a:endParaRPr>
            </a:p>
          </p:txBody>
        </p:sp>
        <p:sp>
          <p:nvSpPr>
            <p:cNvPr id="31" name="Freeform 64"/>
            <p:cNvSpPr>
              <a:spLocks/>
            </p:cNvSpPr>
            <p:nvPr/>
          </p:nvSpPr>
          <p:spPr bwMode="auto">
            <a:xfrm>
              <a:off x="6389490" y="3662008"/>
              <a:ext cx="326801" cy="451488"/>
            </a:xfrm>
            <a:custGeom>
              <a:avLst/>
              <a:gdLst/>
              <a:ahLst/>
              <a:cxnLst>
                <a:cxn ang="0">
                  <a:pos x="168" y="154"/>
                </a:cxn>
                <a:cxn ang="0">
                  <a:pos x="140" y="190"/>
                </a:cxn>
                <a:cxn ang="0">
                  <a:pos x="114" y="228"/>
                </a:cxn>
                <a:cxn ang="0">
                  <a:pos x="96" y="276"/>
                </a:cxn>
                <a:cxn ang="0">
                  <a:pos x="74" y="322"/>
                </a:cxn>
                <a:cxn ang="0">
                  <a:pos x="40" y="386"/>
                </a:cxn>
                <a:cxn ang="0">
                  <a:pos x="34" y="408"/>
                </a:cxn>
                <a:cxn ang="0">
                  <a:pos x="26" y="420"/>
                </a:cxn>
                <a:cxn ang="0">
                  <a:pos x="24" y="448"/>
                </a:cxn>
                <a:cxn ang="0">
                  <a:pos x="16" y="460"/>
                </a:cxn>
                <a:cxn ang="0">
                  <a:pos x="6" y="500"/>
                </a:cxn>
                <a:cxn ang="0">
                  <a:pos x="0" y="518"/>
                </a:cxn>
                <a:cxn ang="0">
                  <a:pos x="2" y="532"/>
                </a:cxn>
                <a:cxn ang="0">
                  <a:pos x="18" y="546"/>
                </a:cxn>
                <a:cxn ang="0">
                  <a:pos x="34" y="572"/>
                </a:cxn>
                <a:cxn ang="0">
                  <a:pos x="68" y="560"/>
                </a:cxn>
                <a:cxn ang="0">
                  <a:pos x="122" y="526"/>
                </a:cxn>
                <a:cxn ang="0">
                  <a:pos x="142" y="482"/>
                </a:cxn>
                <a:cxn ang="0">
                  <a:pos x="162" y="460"/>
                </a:cxn>
                <a:cxn ang="0">
                  <a:pos x="190" y="476"/>
                </a:cxn>
                <a:cxn ang="0">
                  <a:pos x="212" y="472"/>
                </a:cxn>
                <a:cxn ang="0">
                  <a:pos x="244" y="460"/>
                </a:cxn>
                <a:cxn ang="0">
                  <a:pos x="260" y="498"/>
                </a:cxn>
                <a:cxn ang="0">
                  <a:pos x="286" y="494"/>
                </a:cxn>
                <a:cxn ang="0">
                  <a:pos x="292" y="480"/>
                </a:cxn>
                <a:cxn ang="0">
                  <a:pos x="316" y="456"/>
                </a:cxn>
                <a:cxn ang="0">
                  <a:pos x="322" y="432"/>
                </a:cxn>
                <a:cxn ang="0">
                  <a:pos x="334" y="414"/>
                </a:cxn>
                <a:cxn ang="0">
                  <a:pos x="360" y="396"/>
                </a:cxn>
                <a:cxn ang="0">
                  <a:pos x="380" y="338"/>
                </a:cxn>
                <a:cxn ang="0">
                  <a:pos x="370" y="252"/>
                </a:cxn>
                <a:cxn ang="0">
                  <a:pos x="346" y="262"/>
                </a:cxn>
                <a:cxn ang="0">
                  <a:pos x="340" y="266"/>
                </a:cxn>
                <a:cxn ang="0">
                  <a:pos x="308" y="256"/>
                </a:cxn>
                <a:cxn ang="0">
                  <a:pos x="292" y="252"/>
                </a:cxn>
                <a:cxn ang="0">
                  <a:pos x="300" y="226"/>
                </a:cxn>
                <a:cxn ang="0">
                  <a:pos x="310" y="130"/>
                </a:cxn>
                <a:cxn ang="0">
                  <a:pos x="322" y="90"/>
                </a:cxn>
                <a:cxn ang="0">
                  <a:pos x="326" y="74"/>
                </a:cxn>
                <a:cxn ang="0">
                  <a:pos x="314" y="14"/>
                </a:cxn>
                <a:cxn ang="0">
                  <a:pos x="290" y="0"/>
                </a:cxn>
                <a:cxn ang="0">
                  <a:pos x="248" y="6"/>
                </a:cxn>
                <a:cxn ang="0">
                  <a:pos x="238" y="24"/>
                </a:cxn>
                <a:cxn ang="0">
                  <a:pos x="236" y="34"/>
                </a:cxn>
                <a:cxn ang="0">
                  <a:pos x="216" y="40"/>
                </a:cxn>
                <a:cxn ang="0">
                  <a:pos x="206" y="50"/>
                </a:cxn>
                <a:cxn ang="0">
                  <a:pos x="194" y="54"/>
                </a:cxn>
                <a:cxn ang="0">
                  <a:pos x="176" y="88"/>
                </a:cxn>
                <a:cxn ang="0">
                  <a:pos x="172" y="124"/>
                </a:cxn>
                <a:cxn ang="0">
                  <a:pos x="168" y="154"/>
                </a:cxn>
              </a:cxnLst>
              <a:rect l="0" t="0" r="r" b="b"/>
              <a:pathLst>
                <a:path w="395" h="572">
                  <a:moveTo>
                    <a:pt x="168" y="154"/>
                  </a:moveTo>
                  <a:cubicBezTo>
                    <a:pt x="166" y="184"/>
                    <a:pt x="167" y="186"/>
                    <a:pt x="140" y="190"/>
                  </a:cubicBezTo>
                  <a:cubicBezTo>
                    <a:pt x="123" y="201"/>
                    <a:pt x="133" y="222"/>
                    <a:pt x="114" y="228"/>
                  </a:cubicBezTo>
                  <a:cubicBezTo>
                    <a:pt x="108" y="256"/>
                    <a:pt x="114" y="258"/>
                    <a:pt x="96" y="276"/>
                  </a:cubicBezTo>
                  <a:cubicBezTo>
                    <a:pt x="89" y="297"/>
                    <a:pt x="98" y="316"/>
                    <a:pt x="74" y="322"/>
                  </a:cubicBezTo>
                  <a:cubicBezTo>
                    <a:pt x="63" y="337"/>
                    <a:pt x="46" y="368"/>
                    <a:pt x="40" y="386"/>
                  </a:cubicBezTo>
                  <a:cubicBezTo>
                    <a:pt x="37" y="394"/>
                    <a:pt x="39" y="401"/>
                    <a:pt x="34" y="408"/>
                  </a:cubicBezTo>
                  <a:cubicBezTo>
                    <a:pt x="31" y="412"/>
                    <a:pt x="26" y="420"/>
                    <a:pt x="26" y="420"/>
                  </a:cubicBezTo>
                  <a:cubicBezTo>
                    <a:pt x="29" y="440"/>
                    <a:pt x="30" y="431"/>
                    <a:pt x="24" y="448"/>
                  </a:cubicBezTo>
                  <a:cubicBezTo>
                    <a:pt x="22" y="453"/>
                    <a:pt x="16" y="460"/>
                    <a:pt x="16" y="460"/>
                  </a:cubicBezTo>
                  <a:cubicBezTo>
                    <a:pt x="14" y="493"/>
                    <a:pt x="19" y="480"/>
                    <a:pt x="6" y="500"/>
                  </a:cubicBezTo>
                  <a:cubicBezTo>
                    <a:pt x="2" y="505"/>
                    <a:pt x="0" y="518"/>
                    <a:pt x="0" y="518"/>
                  </a:cubicBezTo>
                  <a:cubicBezTo>
                    <a:pt x="1" y="523"/>
                    <a:pt x="0" y="528"/>
                    <a:pt x="2" y="532"/>
                  </a:cubicBezTo>
                  <a:cubicBezTo>
                    <a:pt x="5" y="538"/>
                    <a:pt x="14" y="542"/>
                    <a:pt x="18" y="546"/>
                  </a:cubicBezTo>
                  <a:cubicBezTo>
                    <a:pt x="24" y="552"/>
                    <a:pt x="29" y="564"/>
                    <a:pt x="34" y="572"/>
                  </a:cubicBezTo>
                  <a:cubicBezTo>
                    <a:pt x="48" y="570"/>
                    <a:pt x="55" y="564"/>
                    <a:pt x="68" y="560"/>
                  </a:cubicBezTo>
                  <a:cubicBezTo>
                    <a:pt x="84" y="544"/>
                    <a:pt x="101" y="536"/>
                    <a:pt x="122" y="526"/>
                  </a:cubicBezTo>
                  <a:cubicBezTo>
                    <a:pt x="128" y="509"/>
                    <a:pt x="121" y="489"/>
                    <a:pt x="142" y="482"/>
                  </a:cubicBezTo>
                  <a:cubicBezTo>
                    <a:pt x="150" y="471"/>
                    <a:pt x="151" y="466"/>
                    <a:pt x="162" y="460"/>
                  </a:cubicBezTo>
                  <a:cubicBezTo>
                    <a:pt x="192" y="463"/>
                    <a:pt x="175" y="461"/>
                    <a:pt x="190" y="476"/>
                  </a:cubicBezTo>
                  <a:cubicBezTo>
                    <a:pt x="200" y="474"/>
                    <a:pt x="202" y="469"/>
                    <a:pt x="212" y="472"/>
                  </a:cubicBezTo>
                  <a:cubicBezTo>
                    <a:pt x="224" y="470"/>
                    <a:pt x="234" y="467"/>
                    <a:pt x="244" y="460"/>
                  </a:cubicBezTo>
                  <a:cubicBezTo>
                    <a:pt x="240" y="491"/>
                    <a:pt x="229" y="488"/>
                    <a:pt x="260" y="498"/>
                  </a:cubicBezTo>
                  <a:cubicBezTo>
                    <a:pt x="269" y="497"/>
                    <a:pt x="279" y="499"/>
                    <a:pt x="286" y="494"/>
                  </a:cubicBezTo>
                  <a:cubicBezTo>
                    <a:pt x="290" y="491"/>
                    <a:pt x="289" y="484"/>
                    <a:pt x="292" y="480"/>
                  </a:cubicBezTo>
                  <a:cubicBezTo>
                    <a:pt x="299" y="472"/>
                    <a:pt x="308" y="464"/>
                    <a:pt x="316" y="456"/>
                  </a:cubicBezTo>
                  <a:cubicBezTo>
                    <a:pt x="319" y="448"/>
                    <a:pt x="319" y="440"/>
                    <a:pt x="322" y="432"/>
                  </a:cubicBezTo>
                  <a:cubicBezTo>
                    <a:pt x="325" y="425"/>
                    <a:pt x="331" y="422"/>
                    <a:pt x="334" y="414"/>
                  </a:cubicBezTo>
                  <a:cubicBezTo>
                    <a:pt x="337" y="394"/>
                    <a:pt x="339" y="398"/>
                    <a:pt x="360" y="396"/>
                  </a:cubicBezTo>
                  <a:cubicBezTo>
                    <a:pt x="377" y="385"/>
                    <a:pt x="368" y="356"/>
                    <a:pt x="380" y="338"/>
                  </a:cubicBezTo>
                  <a:cubicBezTo>
                    <a:pt x="382" y="315"/>
                    <a:pt x="395" y="265"/>
                    <a:pt x="370" y="252"/>
                  </a:cubicBezTo>
                  <a:cubicBezTo>
                    <a:pt x="353" y="255"/>
                    <a:pt x="361" y="252"/>
                    <a:pt x="346" y="262"/>
                  </a:cubicBezTo>
                  <a:cubicBezTo>
                    <a:pt x="344" y="263"/>
                    <a:pt x="340" y="266"/>
                    <a:pt x="340" y="266"/>
                  </a:cubicBezTo>
                  <a:cubicBezTo>
                    <a:pt x="330" y="263"/>
                    <a:pt x="319" y="259"/>
                    <a:pt x="308" y="256"/>
                  </a:cubicBezTo>
                  <a:cubicBezTo>
                    <a:pt x="303" y="255"/>
                    <a:pt x="292" y="252"/>
                    <a:pt x="292" y="252"/>
                  </a:cubicBezTo>
                  <a:cubicBezTo>
                    <a:pt x="286" y="240"/>
                    <a:pt x="291" y="235"/>
                    <a:pt x="300" y="226"/>
                  </a:cubicBezTo>
                  <a:cubicBezTo>
                    <a:pt x="310" y="195"/>
                    <a:pt x="302" y="162"/>
                    <a:pt x="310" y="130"/>
                  </a:cubicBezTo>
                  <a:cubicBezTo>
                    <a:pt x="313" y="117"/>
                    <a:pt x="318" y="103"/>
                    <a:pt x="322" y="90"/>
                  </a:cubicBezTo>
                  <a:cubicBezTo>
                    <a:pt x="323" y="85"/>
                    <a:pt x="326" y="74"/>
                    <a:pt x="326" y="74"/>
                  </a:cubicBezTo>
                  <a:cubicBezTo>
                    <a:pt x="324" y="52"/>
                    <a:pt x="321" y="34"/>
                    <a:pt x="314" y="14"/>
                  </a:cubicBezTo>
                  <a:cubicBezTo>
                    <a:pt x="312" y="9"/>
                    <a:pt x="294" y="3"/>
                    <a:pt x="290" y="0"/>
                  </a:cubicBezTo>
                  <a:cubicBezTo>
                    <a:pt x="275" y="2"/>
                    <a:pt x="263" y="5"/>
                    <a:pt x="248" y="6"/>
                  </a:cubicBezTo>
                  <a:cubicBezTo>
                    <a:pt x="242" y="15"/>
                    <a:pt x="240" y="16"/>
                    <a:pt x="238" y="24"/>
                  </a:cubicBezTo>
                  <a:cubicBezTo>
                    <a:pt x="237" y="27"/>
                    <a:pt x="238" y="32"/>
                    <a:pt x="236" y="34"/>
                  </a:cubicBezTo>
                  <a:cubicBezTo>
                    <a:pt x="234" y="36"/>
                    <a:pt x="220" y="39"/>
                    <a:pt x="216" y="40"/>
                  </a:cubicBezTo>
                  <a:cubicBezTo>
                    <a:pt x="212" y="45"/>
                    <a:pt x="212" y="47"/>
                    <a:pt x="206" y="50"/>
                  </a:cubicBezTo>
                  <a:cubicBezTo>
                    <a:pt x="202" y="52"/>
                    <a:pt x="194" y="54"/>
                    <a:pt x="194" y="54"/>
                  </a:cubicBezTo>
                  <a:cubicBezTo>
                    <a:pt x="185" y="63"/>
                    <a:pt x="184" y="77"/>
                    <a:pt x="176" y="88"/>
                  </a:cubicBezTo>
                  <a:cubicBezTo>
                    <a:pt x="179" y="101"/>
                    <a:pt x="185" y="115"/>
                    <a:pt x="172" y="124"/>
                  </a:cubicBezTo>
                  <a:cubicBezTo>
                    <a:pt x="169" y="135"/>
                    <a:pt x="165" y="143"/>
                    <a:pt x="168" y="15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s-CO" u="sng">
                <a:solidFill>
                  <a:srgbClr val="000000"/>
                </a:solidFill>
                <a:latin typeface="Helvetica"/>
              </a:endParaRPr>
            </a:p>
          </p:txBody>
        </p:sp>
        <p:sp>
          <p:nvSpPr>
            <p:cNvPr id="32" name="Freeform 65"/>
            <p:cNvSpPr>
              <a:spLocks/>
            </p:cNvSpPr>
            <p:nvPr/>
          </p:nvSpPr>
          <p:spPr bwMode="auto">
            <a:xfrm>
              <a:off x="6103767" y="3720584"/>
              <a:ext cx="371532" cy="385702"/>
            </a:xfrm>
            <a:custGeom>
              <a:avLst/>
              <a:gdLst/>
              <a:ahLst/>
              <a:cxnLst>
                <a:cxn ang="0">
                  <a:pos x="14" y="226"/>
                </a:cxn>
                <a:cxn ang="0">
                  <a:pos x="26" y="256"/>
                </a:cxn>
                <a:cxn ang="0">
                  <a:pos x="60" y="238"/>
                </a:cxn>
                <a:cxn ang="0">
                  <a:pos x="48" y="254"/>
                </a:cxn>
                <a:cxn ang="0">
                  <a:pos x="52" y="268"/>
                </a:cxn>
                <a:cxn ang="0">
                  <a:pos x="86" y="278"/>
                </a:cxn>
                <a:cxn ang="0">
                  <a:pos x="74" y="300"/>
                </a:cxn>
                <a:cxn ang="0">
                  <a:pos x="60" y="340"/>
                </a:cxn>
                <a:cxn ang="0">
                  <a:pos x="34" y="372"/>
                </a:cxn>
                <a:cxn ang="0">
                  <a:pos x="14" y="378"/>
                </a:cxn>
                <a:cxn ang="0">
                  <a:pos x="14" y="410"/>
                </a:cxn>
                <a:cxn ang="0">
                  <a:pos x="38" y="438"/>
                </a:cxn>
                <a:cxn ang="0">
                  <a:pos x="68" y="466"/>
                </a:cxn>
                <a:cxn ang="0">
                  <a:pos x="122" y="468"/>
                </a:cxn>
                <a:cxn ang="0">
                  <a:pos x="158" y="486"/>
                </a:cxn>
                <a:cxn ang="0">
                  <a:pos x="178" y="472"/>
                </a:cxn>
                <a:cxn ang="0">
                  <a:pos x="210" y="464"/>
                </a:cxn>
                <a:cxn ang="0">
                  <a:pos x="230" y="456"/>
                </a:cxn>
                <a:cxn ang="0">
                  <a:pos x="250" y="432"/>
                </a:cxn>
                <a:cxn ang="0">
                  <a:pos x="252" y="416"/>
                </a:cxn>
                <a:cxn ang="0">
                  <a:pos x="294" y="426"/>
                </a:cxn>
                <a:cxn ang="0">
                  <a:pos x="338" y="434"/>
                </a:cxn>
                <a:cxn ang="0">
                  <a:pos x="352" y="418"/>
                </a:cxn>
                <a:cxn ang="0">
                  <a:pos x="360" y="406"/>
                </a:cxn>
                <a:cxn ang="0">
                  <a:pos x="374" y="368"/>
                </a:cxn>
                <a:cxn ang="0">
                  <a:pos x="384" y="324"/>
                </a:cxn>
                <a:cxn ang="0">
                  <a:pos x="404" y="274"/>
                </a:cxn>
                <a:cxn ang="0">
                  <a:pos x="420" y="250"/>
                </a:cxn>
                <a:cxn ang="0">
                  <a:pos x="432" y="238"/>
                </a:cxn>
                <a:cxn ang="0">
                  <a:pos x="416" y="184"/>
                </a:cxn>
                <a:cxn ang="0">
                  <a:pos x="414" y="154"/>
                </a:cxn>
                <a:cxn ang="0">
                  <a:pos x="404" y="136"/>
                </a:cxn>
                <a:cxn ang="0">
                  <a:pos x="410" y="92"/>
                </a:cxn>
                <a:cxn ang="0">
                  <a:pos x="426" y="102"/>
                </a:cxn>
                <a:cxn ang="0">
                  <a:pos x="444" y="94"/>
                </a:cxn>
                <a:cxn ang="0">
                  <a:pos x="442" y="76"/>
                </a:cxn>
                <a:cxn ang="0">
                  <a:pos x="426" y="72"/>
                </a:cxn>
                <a:cxn ang="0">
                  <a:pos x="390" y="48"/>
                </a:cxn>
                <a:cxn ang="0">
                  <a:pos x="388" y="38"/>
                </a:cxn>
                <a:cxn ang="0">
                  <a:pos x="370" y="32"/>
                </a:cxn>
                <a:cxn ang="0">
                  <a:pos x="342" y="0"/>
                </a:cxn>
                <a:cxn ang="0">
                  <a:pos x="324" y="30"/>
                </a:cxn>
                <a:cxn ang="0">
                  <a:pos x="296" y="58"/>
                </a:cxn>
                <a:cxn ang="0">
                  <a:pos x="280" y="72"/>
                </a:cxn>
                <a:cxn ang="0">
                  <a:pos x="276" y="94"/>
                </a:cxn>
                <a:cxn ang="0">
                  <a:pos x="236" y="140"/>
                </a:cxn>
                <a:cxn ang="0">
                  <a:pos x="232" y="156"/>
                </a:cxn>
                <a:cxn ang="0">
                  <a:pos x="246" y="184"/>
                </a:cxn>
                <a:cxn ang="0">
                  <a:pos x="258" y="202"/>
                </a:cxn>
                <a:cxn ang="0">
                  <a:pos x="238" y="216"/>
                </a:cxn>
                <a:cxn ang="0">
                  <a:pos x="230" y="234"/>
                </a:cxn>
                <a:cxn ang="0">
                  <a:pos x="214" y="232"/>
                </a:cxn>
                <a:cxn ang="0">
                  <a:pos x="202" y="246"/>
                </a:cxn>
                <a:cxn ang="0">
                  <a:pos x="158" y="242"/>
                </a:cxn>
                <a:cxn ang="0">
                  <a:pos x="156" y="232"/>
                </a:cxn>
                <a:cxn ang="0">
                  <a:pos x="120" y="224"/>
                </a:cxn>
                <a:cxn ang="0">
                  <a:pos x="64" y="206"/>
                </a:cxn>
                <a:cxn ang="0">
                  <a:pos x="40" y="200"/>
                </a:cxn>
                <a:cxn ang="0">
                  <a:pos x="14" y="226"/>
                </a:cxn>
              </a:cxnLst>
              <a:rect l="0" t="0" r="r" b="b"/>
              <a:pathLst>
                <a:path w="450" h="486">
                  <a:moveTo>
                    <a:pt x="14" y="226"/>
                  </a:moveTo>
                  <a:cubicBezTo>
                    <a:pt x="9" y="247"/>
                    <a:pt x="0" y="251"/>
                    <a:pt x="26" y="256"/>
                  </a:cubicBezTo>
                  <a:cubicBezTo>
                    <a:pt x="41" y="266"/>
                    <a:pt x="48" y="246"/>
                    <a:pt x="60" y="238"/>
                  </a:cubicBezTo>
                  <a:cubicBezTo>
                    <a:pt x="64" y="226"/>
                    <a:pt x="53" y="242"/>
                    <a:pt x="48" y="254"/>
                  </a:cubicBezTo>
                  <a:cubicBezTo>
                    <a:pt x="44" y="263"/>
                    <a:pt x="55" y="259"/>
                    <a:pt x="52" y="268"/>
                  </a:cubicBezTo>
                  <a:cubicBezTo>
                    <a:pt x="59" y="291"/>
                    <a:pt x="65" y="282"/>
                    <a:pt x="86" y="278"/>
                  </a:cubicBezTo>
                  <a:cubicBezTo>
                    <a:pt x="90" y="290"/>
                    <a:pt x="82" y="292"/>
                    <a:pt x="74" y="300"/>
                  </a:cubicBezTo>
                  <a:cubicBezTo>
                    <a:pt x="68" y="317"/>
                    <a:pt x="73" y="327"/>
                    <a:pt x="60" y="340"/>
                  </a:cubicBezTo>
                  <a:cubicBezTo>
                    <a:pt x="37" y="332"/>
                    <a:pt x="39" y="357"/>
                    <a:pt x="34" y="372"/>
                  </a:cubicBezTo>
                  <a:cubicBezTo>
                    <a:pt x="28" y="381"/>
                    <a:pt x="17" y="372"/>
                    <a:pt x="14" y="378"/>
                  </a:cubicBezTo>
                  <a:cubicBezTo>
                    <a:pt x="11" y="384"/>
                    <a:pt x="10" y="400"/>
                    <a:pt x="14" y="410"/>
                  </a:cubicBezTo>
                  <a:cubicBezTo>
                    <a:pt x="17" y="420"/>
                    <a:pt x="30" y="430"/>
                    <a:pt x="38" y="438"/>
                  </a:cubicBezTo>
                  <a:cubicBezTo>
                    <a:pt x="41" y="453"/>
                    <a:pt x="57" y="455"/>
                    <a:pt x="68" y="466"/>
                  </a:cubicBezTo>
                  <a:cubicBezTo>
                    <a:pt x="86" y="462"/>
                    <a:pt x="104" y="462"/>
                    <a:pt x="122" y="468"/>
                  </a:cubicBezTo>
                  <a:cubicBezTo>
                    <a:pt x="139" y="462"/>
                    <a:pt x="145" y="478"/>
                    <a:pt x="158" y="486"/>
                  </a:cubicBezTo>
                  <a:cubicBezTo>
                    <a:pt x="175" y="483"/>
                    <a:pt x="169" y="481"/>
                    <a:pt x="178" y="472"/>
                  </a:cubicBezTo>
                  <a:cubicBezTo>
                    <a:pt x="184" y="466"/>
                    <a:pt x="208" y="464"/>
                    <a:pt x="210" y="464"/>
                  </a:cubicBezTo>
                  <a:cubicBezTo>
                    <a:pt x="218" y="456"/>
                    <a:pt x="219" y="453"/>
                    <a:pt x="230" y="456"/>
                  </a:cubicBezTo>
                  <a:cubicBezTo>
                    <a:pt x="245" y="452"/>
                    <a:pt x="244" y="444"/>
                    <a:pt x="250" y="432"/>
                  </a:cubicBezTo>
                  <a:cubicBezTo>
                    <a:pt x="251" y="427"/>
                    <a:pt x="250" y="421"/>
                    <a:pt x="252" y="416"/>
                  </a:cubicBezTo>
                  <a:cubicBezTo>
                    <a:pt x="256" y="407"/>
                    <a:pt x="287" y="424"/>
                    <a:pt x="294" y="426"/>
                  </a:cubicBezTo>
                  <a:cubicBezTo>
                    <a:pt x="311" y="423"/>
                    <a:pt x="322" y="429"/>
                    <a:pt x="338" y="434"/>
                  </a:cubicBezTo>
                  <a:cubicBezTo>
                    <a:pt x="348" y="427"/>
                    <a:pt x="343" y="432"/>
                    <a:pt x="352" y="418"/>
                  </a:cubicBezTo>
                  <a:cubicBezTo>
                    <a:pt x="355" y="414"/>
                    <a:pt x="360" y="406"/>
                    <a:pt x="360" y="406"/>
                  </a:cubicBezTo>
                  <a:cubicBezTo>
                    <a:pt x="362" y="390"/>
                    <a:pt x="369" y="382"/>
                    <a:pt x="374" y="368"/>
                  </a:cubicBezTo>
                  <a:cubicBezTo>
                    <a:pt x="371" y="350"/>
                    <a:pt x="371" y="337"/>
                    <a:pt x="384" y="324"/>
                  </a:cubicBezTo>
                  <a:cubicBezTo>
                    <a:pt x="388" y="306"/>
                    <a:pt x="391" y="287"/>
                    <a:pt x="404" y="274"/>
                  </a:cubicBezTo>
                  <a:cubicBezTo>
                    <a:pt x="407" y="265"/>
                    <a:pt x="414" y="257"/>
                    <a:pt x="420" y="250"/>
                  </a:cubicBezTo>
                  <a:cubicBezTo>
                    <a:pt x="424" y="246"/>
                    <a:pt x="432" y="238"/>
                    <a:pt x="432" y="238"/>
                  </a:cubicBezTo>
                  <a:cubicBezTo>
                    <a:pt x="431" y="224"/>
                    <a:pt x="435" y="190"/>
                    <a:pt x="416" y="184"/>
                  </a:cubicBezTo>
                  <a:cubicBezTo>
                    <a:pt x="415" y="174"/>
                    <a:pt x="415" y="164"/>
                    <a:pt x="414" y="154"/>
                  </a:cubicBezTo>
                  <a:cubicBezTo>
                    <a:pt x="413" y="147"/>
                    <a:pt x="404" y="136"/>
                    <a:pt x="404" y="136"/>
                  </a:cubicBezTo>
                  <a:cubicBezTo>
                    <a:pt x="401" y="120"/>
                    <a:pt x="401" y="105"/>
                    <a:pt x="410" y="92"/>
                  </a:cubicBezTo>
                  <a:cubicBezTo>
                    <a:pt x="414" y="85"/>
                    <a:pt x="420" y="102"/>
                    <a:pt x="426" y="102"/>
                  </a:cubicBezTo>
                  <a:cubicBezTo>
                    <a:pt x="432" y="102"/>
                    <a:pt x="441" y="98"/>
                    <a:pt x="444" y="94"/>
                  </a:cubicBezTo>
                  <a:cubicBezTo>
                    <a:pt x="447" y="89"/>
                    <a:pt x="450" y="80"/>
                    <a:pt x="442" y="76"/>
                  </a:cubicBezTo>
                  <a:cubicBezTo>
                    <a:pt x="437" y="74"/>
                    <a:pt x="426" y="72"/>
                    <a:pt x="426" y="72"/>
                  </a:cubicBezTo>
                  <a:cubicBezTo>
                    <a:pt x="408" y="58"/>
                    <a:pt x="417" y="52"/>
                    <a:pt x="390" y="48"/>
                  </a:cubicBezTo>
                  <a:cubicBezTo>
                    <a:pt x="389" y="45"/>
                    <a:pt x="390" y="40"/>
                    <a:pt x="388" y="38"/>
                  </a:cubicBezTo>
                  <a:cubicBezTo>
                    <a:pt x="384" y="34"/>
                    <a:pt x="370" y="32"/>
                    <a:pt x="370" y="32"/>
                  </a:cubicBezTo>
                  <a:cubicBezTo>
                    <a:pt x="358" y="15"/>
                    <a:pt x="363" y="7"/>
                    <a:pt x="342" y="0"/>
                  </a:cubicBezTo>
                  <a:cubicBezTo>
                    <a:pt x="319" y="4"/>
                    <a:pt x="330" y="8"/>
                    <a:pt x="324" y="30"/>
                  </a:cubicBezTo>
                  <a:cubicBezTo>
                    <a:pt x="321" y="40"/>
                    <a:pt x="306" y="55"/>
                    <a:pt x="296" y="58"/>
                  </a:cubicBezTo>
                  <a:cubicBezTo>
                    <a:pt x="289" y="66"/>
                    <a:pt x="283" y="66"/>
                    <a:pt x="280" y="72"/>
                  </a:cubicBezTo>
                  <a:cubicBezTo>
                    <a:pt x="277" y="78"/>
                    <a:pt x="283" y="83"/>
                    <a:pt x="276" y="94"/>
                  </a:cubicBezTo>
                  <a:cubicBezTo>
                    <a:pt x="269" y="105"/>
                    <a:pt x="243" y="130"/>
                    <a:pt x="236" y="140"/>
                  </a:cubicBezTo>
                  <a:cubicBezTo>
                    <a:pt x="228" y="145"/>
                    <a:pt x="226" y="148"/>
                    <a:pt x="232" y="156"/>
                  </a:cubicBezTo>
                  <a:cubicBezTo>
                    <a:pt x="235" y="185"/>
                    <a:pt x="230" y="174"/>
                    <a:pt x="246" y="184"/>
                  </a:cubicBezTo>
                  <a:cubicBezTo>
                    <a:pt x="250" y="190"/>
                    <a:pt x="258" y="202"/>
                    <a:pt x="258" y="202"/>
                  </a:cubicBezTo>
                  <a:cubicBezTo>
                    <a:pt x="255" y="216"/>
                    <a:pt x="252" y="214"/>
                    <a:pt x="238" y="216"/>
                  </a:cubicBezTo>
                  <a:cubicBezTo>
                    <a:pt x="233" y="230"/>
                    <a:pt x="236" y="224"/>
                    <a:pt x="230" y="234"/>
                  </a:cubicBezTo>
                  <a:cubicBezTo>
                    <a:pt x="225" y="233"/>
                    <a:pt x="219" y="231"/>
                    <a:pt x="214" y="232"/>
                  </a:cubicBezTo>
                  <a:cubicBezTo>
                    <a:pt x="209" y="233"/>
                    <a:pt x="209" y="244"/>
                    <a:pt x="202" y="246"/>
                  </a:cubicBezTo>
                  <a:cubicBezTo>
                    <a:pt x="187" y="244"/>
                    <a:pt x="172" y="247"/>
                    <a:pt x="158" y="242"/>
                  </a:cubicBezTo>
                  <a:cubicBezTo>
                    <a:pt x="155" y="241"/>
                    <a:pt x="158" y="235"/>
                    <a:pt x="156" y="232"/>
                  </a:cubicBezTo>
                  <a:cubicBezTo>
                    <a:pt x="151" y="223"/>
                    <a:pt x="122" y="224"/>
                    <a:pt x="120" y="224"/>
                  </a:cubicBezTo>
                  <a:cubicBezTo>
                    <a:pt x="101" y="219"/>
                    <a:pt x="83" y="210"/>
                    <a:pt x="64" y="206"/>
                  </a:cubicBezTo>
                  <a:cubicBezTo>
                    <a:pt x="46" y="197"/>
                    <a:pt x="54" y="197"/>
                    <a:pt x="40" y="200"/>
                  </a:cubicBezTo>
                  <a:cubicBezTo>
                    <a:pt x="30" y="207"/>
                    <a:pt x="19" y="215"/>
                    <a:pt x="14" y="226"/>
                  </a:cubicBezTo>
                  <a:close/>
                </a:path>
              </a:pathLst>
            </a:cu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s-CO" u="sng">
                <a:solidFill>
                  <a:srgbClr val="000000"/>
                </a:solidFill>
                <a:latin typeface="Helvetica"/>
              </a:endParaRPr>
            </a:p>
          </p:txBody>
        </p:sp>
        <p:grpSp>
          <p:nvGrpSpPr>
            <p:cNvPr id="33" name="47 Grupo"/>
            <p:cNvGrpSpPr/>
            <p:nvPr/>
          </p:nvGrpSpPr>
          <p:grpSpPr>
            <a:xfrm>
              <a:off x="6027079" y="2597716"/>
              <a:ext cx="999574" cy="1320220"/>
              <a:chOff x="5108575" y="1524000"/>
              <a:chExt cx="1738313" cy="2325688"/>
            </a:xfrm>
            <a:solidFill>
              <a:srgbClr val="FFFFFF"/>
            </a:solidFill>
          </p:grpSpPr>
          <p:sp>
            <p:nvSpPr>
              <p:cNvPr id="34" name="Freeform 42"/>
              <p:cNvSpPr>
                <a:spLocks/>
              </p:cNvSpPr>
              <p:nvPr/>
            </p:nvSpPr>
            <p:spPr bwMode="auto">
              <a:xfrm>
                <a:off x="6437313" y="1524000"/>
                <a:ext cx="409575" cy="1077913"/>
              </a:xfrm>
              <a:custGeom>
                <a:avLst/>
                <a:gdLst/>
                <a:ahLst/>
                <a:cxnLst>
                  <a:cxn ang="0">
                    <a:pos x="284" y="117"/>
                  </a:cxn>
                  <a:cxn ang="0">
                    <a:pos x="248" y="97"/>
                  </a:cxn>
                  <a:cxn ang="0">
                    <a:pos x="204" y="93"/>
                  </a:cxn>
                  <a:cxn ang="0">
                    <a:pos x="220" y="53"/>
                  </a:cxn>
                  <a:cxn ang="0">
                    <a:pos x="148" y="1"/>
                  </a:cxn>
                  <a:cxn ang="0">
                    <a:pos x="124" y="5"/>
                  </a:cxn>
                  <a:cxn ang="0">
                    <a:pos x="116" y="29"/>
                  </a:cxn>
                  <a:cxn ang="0">
                    <a:pos x="112" y="41"/>
                  </a:cxn>
                  <a:cxn ang="0">
                    <a:pos x="96" y="109"/>
                  </a:cxn>
                  <a:cxn ang="0">
                    <a:pos x="0" y="181"/>
                  </a:cxn>
                  <a:cxn ang="0">
                    <a:pos x="40" y="241"/>
                  </a:cxn>
                  <a:cxn ang="0">
                    <a:pos x="60" y="277"/>
                  </a:cxn>
                  <a:cxn ang="0">
                    <a:pos x="16" y="317"/>
                  </a:cxn>
                  <a:cxn ang="0">
                    <a:pos x="2" y="315"/>
                  </a:cxn>
                  <a:cxn ang="0">
                    <a:pos x="28" y="381"/>
                  </a:cxn>
                  <a:cxn ang="0">
                    <a:pos x="48" y="417"/>
                  </a:cxn>
                  <a:cxn ang="0">
                    <a:pos x="48" y="461"/>
                  </a:cxn>
                  <a:cxn ang="0">
                    <a:pos x="52" y="533"/>
                  </a:cxn>
                  <a:cxn ang="0">
                    <a:pos x="72" y="577"/>
                  </a:cxn>
                  <a:cxn ang="0">
                    <a:pos x="70" y="627"/>
                  </a:cxn>
                  <a:cxn ang="0">
                    <a:pos x="68" y="665"/>
                  </a:cxn>
                  <a:cxn ang="0">
                    <a:pos x="96" y="693"/>
                  </a:cxn>
                  <a:cxn ang="0">
                    <a:pos x="92" y="745"/>
                  </a:cxn>
                  <a:cxn ang="0">
                    <a:pos x="80" y="749"/>
                  </a:cxn>
                  <a:cxn ang="0">
                    <a:pos x="92" y="753"/>
                  </a:cxn>
                  <a:cxn ang="0">
                    <a:pos x="120" y="757"/>
                  </a:cxn>
                  <a:cxn ang="0">
                    <a:pos x="152" y="769"/>
                  </a:cxn>
                  <a:cxn ang="0">
                    <a:pos x="184" y="725"/>
                  </a:cxn>
                  <a:cxn ang="0">
                    <a:pos x="168" y="677"/>
                  </a:cxn>
                  <a:cxn ang="0">
                    <a:pos x="172" y="649"/>
                  </a:cxn>
                  <a:cxn ang="0">
                    <a:pos x="148" y="597"/>
                  </a:cxn>
                  <a:cxn ang="0">
                    <a:pos x="128" y="553"/>
                  </a:cxn>
                  <a:cxn ang="0">
                    <a:pos x="152" y="517"/>
                  </a:cxn>
                  <a:cxn ang="0">
                    <a:pos x="160" y="493"/>
                  </a:cxn>
                  <a:cxn ang="0">
                    <a:pos x="180" y="417"/>
                  </a:cxn>
                  <a:cxn ang="0">
                    <a:pos x="216" y="333"/>
                  </a:cxn>
                  <a:cxn ang="0">
                    <a:pos x="252" y="289"/>
                  </a:cxn>
                  <a:cxn ang="0">
                    <a:pos x="260" y="233"/>
                  </a:cxn>
                  <a:cxn ang="0">
                    <a:pos x="276" y="169"/>
                  </a:cxn>
                  <a:cxn ang="0">
                    <a:pos x="284" y="117"/>
                  </a:cxn>
                </a:cxnLst>
                <a:rect l="0" t="0" r="r" b="b"/>
                <a:pathLst>
                  <a:path w="285" h="775">
                    <a:moveTo>
                      <a:pt x="284" y="117"/>
                    </a:moveTo>
                    <a:cubicBezTo>
                      <a:pt x="272" y="109"/>
                      <a:pt x="260" y="105"/>
                      <a:pt x="248" y="97"/>
                    </a:cubicBezTo>
                    <a:cubicBezTo>
                      <a:pt x="225" y="100"/>
                      <a:pt x="211" y="113"/>
                      <a:pt x="204" y="93"/>
                    </a:cubicBezTo>
                    <a:cubicBezTo>
                      <a:pt x="208" y="78"/>
                      <a:pt x="215" y="68"/>
                      <a:pt x="220" y="53"/>
                    </a:cubicBezTo>
                    <a:cubicBezTo>
                      <a:pt x="212" y="30"/>
                      <a:pt x="171" y="6"/>
                      <a:pt x="148" y="1"/>
                    </a:cubicBezTo>
                    <a:cubicBezTo>
                      <a:pt x="140" y="2"/>
                      <a:pt x="130" y="0"/>
                      <a:pt x="124" y="5"/>
                    </a:cubicBezTo>
                    <a:cubicBezTo>
                      <a:pt x="118" y="11"/>
                      <a:pt x="119" y="21"/>
                      <a:pt x="116" y="29"/>
                    </a:cubicBezTo>
                    <a:cubicBezTo>
                      <a:pt x="115" y="33"/>
                      <a:pt x="112" y="41"/>
                      <a:pt x="112" y="41"/>
                    </a:cubicBezTo>
                    <a:cubicBezTo>
                      <a:pt x="111" y="48"/>
                      <a:pt x="104" y="104"/>
                      <a:pt x="96" y="109"/>
                    </a:cubicBezTo>
                    <a:cubicBezTo>
                      <a:pt x="60" y="133"/>
                      <a:pt x="16" y="134"/>
                      <a:pt x="0" y="181"/>
                    </a:cubicBezTo>
                    <a:cubicBezTo>
                      <a:pt x="6" y="205"/>
                      <a:pt x="19" y="227"/>
                      <a:pt x="40" y="241"/>
                    </a:cubicBezTo>
                    <a:cubicBezTo>
                      <a:pt x="48" y="253"/>
                      <a:pt x="52" y="265"/>
                      <a:pt x="60" y="277"/>
                    </a:cubicBezTo>
                    <a:cubicBezTo>
                      <a:pt x="70" y="318"/>
                      <a:pt x="60" y="313"/>
                      <a:pt x="16" y="317"/>
                    </a:cubicBezTo>
                    <a:cubicBezTo>
                      <a:pt x="8" y="325"/>
                      <a:pt x="0" y="304"/>
                      <a:pt x="2" y="315"/>
                    </a:cubicBezTo>
                    <a:cubicBezTo>
                      <a:pt x="4" y="326"/>
                      <a:pt x="20" y="364"/>
                      <a:pt x="28" y="381"/>
                    </a:cubicBezTo>
                    <a:cubicBezTo>
                      <a:pt x="37" y="392"/>
                      <a:pt x="40" y="405"/>
                      <a:pt x="48" y="417"/>
                    </a:cubicBezTo>
                    <a:cubicBezTo>
                      <a:pt x="52" y="437"/>
                      <a:pt x="59" y="444"/>
                      <a:pt x="48" y="461"/>
                    </a:cubicBezTo>
                    <a:cubicBezTo>
                      <a:pt x="58" y="512"/>
                      <a:pt x="58" y="488"/>
                      <a:pt x="52" y="533"/>
                    </a:cubicBezTo>
                    <a:cubicBezTo>
                      <a:pt x="56" y="556"/>
                      <a:pt x="54" y="565"/>
                      <a:pt x="72" y="577"/>
                    </a:cubicBezTo>
                    <a:cubicBezTo>
                      <a:pt x="76" y="592"/>
                      <a:pt x="71" y="612"/>
                      <a:pt x="70" y="627"/>
                    </a:cubicBezTo>
                    <a:cubicBezTo>
                      <a:pt x="69" y="642"/>
                      <a:pt x="64" y="654"/>
                      <a:pt x="68" y="665"/>
                    </a:cubicBezTo>
                    <a:cubicBezTo>
                      <a:pt x="75" y="686"/>
                      <a:pt x="89" y="672"/>
                      <a:pt x="96" y="693"/>
                    </a:cubicBezTo>
                    <a:cubicBezTo>
                      <a:pt x="95" y="710"/>
                      <a:pt x="97" y="728"/>
                      <a:pt x="92" y="745"/>
                    </a:cubicBezTo>
                    <a:cubicBezTo>
                      <a:pt x="91" y="749"/>
                      <a:pt x="80" y="745"/>
                      <a:pt x="80" y="749"/>
                    </a:cubicBezTo>
                    <a:cubicBezTo>
                      <a:pt x="80" y="753"/>
                      <a:pt x="88" y="752"/>
                      <a:pt x="92" y="753"/>
                    </a:cubicBezTo>
                    <a:cubicBezTo>
                      <a:pt x="101" y="755"/>
                      <a:pt x="111" y="756"/>
                      <a:pt x="120" y="757"/>
                    </a:cubicBezTo>
                    <a:cubicBezTo>
                      <a:pt x="130" y="772"/>
                      <a:pt x="134" y="775"/>
                      <a:pt x="152" y="769"/>
                    </a:cubicBezTo>
                    <a:cubicBezTo>
                      <a:pt x="159" y="749"/>
                      <a:pt x="167" y="736"/>
                      <a:pt x="184" y="725"/>
                    </a:cubicBezTo>
                    <a:cubicBezTo>
                      <a:pt x="206" y="691"/>
                      <a:pt x="194" y="694"/>
                      <a:pt x="168" y="677"/>
                    </a:cubicBezTo>
                    <a:cubicBezTo>
                      <a:pt x="159" y="649"/>
                      <a:pt x="152" y="656"/>
                      <a:pt x="172" y="649"/>
                    </a:cubicBezTo>
                    <a:cubicBezTo>
                      <a:pt x="185" y="610"/>
                      <a:pt x="194" y="589"/>
                      <a:pt x="148" y="597"/>
                    </a:cubicBezTo>
                    <a:cubicBezTo>
                      <a:pt x="130" y="585"/>
                      <a:pt x="134" y="572"/>
                      <a:pt x="128" y="553"/>
                    </a:cubicBezTo>
                    <a:cubicBezTo>
                      <a:pt x="139" y="542"/>
                      <a:pt x="146" y="531"/>
                      <a:pt x="152" y="517"/>
                    </a:cubicBezTo>
                    <a:cubicBezTo>
                      <a:pt x="155" y="509"/>
                      <a:pt x="160" y="493"/>
                      <a:pt x="160" y="493"/>
                    </a:cubicBezTo>
                    <a:cubicBezTo>
                      <a:pt x="162" y="472"/>
                      <a:pt x="156" y="425"/>
                      <a:pt x="180" y="417"/>
                    </a:cubicBezTo>
                    <a:cubicBezTo>
                      <a:pt x="193" y="378"/>
                      <a:pt x="180" y="357"/>
                      <a:pt x="216" y="333"/>
                    </a:cubicBezTo>
                    <a:cubicBezTo>
                      <a:pt x="226" y="318"/>
                      <a:pt x="237" y="299"/>
                      <a:pt x="252" y="289"/>
                    </a:cubicBezTo>
                    <a:cubicBezTo>
                      <a:pt x="267" y="267"/>
                      <a:pt x="264" y="263"/>
                      <a:pt x="260" y="233"/>
                    </a:cubicBezTo>
                    <a:cubicBezTo>
                      <a:pt x="263" y="203"/>
                      <a:pt x="261" y="192"/>
                      <a:pt x="276" y="169"/>
                    </a:cubicBezTo>
                    <a:cubicBezTo>
                      <a:pt x="285" y="125"/>
                      <a:pt x="284" y="143"/>
                      <a:pt x="284" y="117"/>
                    </a:cubicBezTo>
                    <a:close/>
                  </a:path>
                </a:pathLst>
              </a:custGeom>
              <a:solidFill>
                <a:srgbClr val="FFC000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s-CO" u="sng">
                  <a:solidFill>
                    <a:srgbClr val="000000"/>
                  </a:solidFill>
                  <a:latin typeface="Helvetica"/>
                </a:endParaRPr>
              </a:p>
            </p:txBody>
          </p:sp>
          <p:sp>
            <p:nvSpPr>
              <p:cNvPr id="35" name="Freeform 45"/>
              <p:cNvSpPr>
                <a:spLocks/>
              </p:cNvSpPr>
              <p:nvPr/>
            </p:nvSpPr>
            <p:spPr bwMode="auto">
              <a:xfrm>
                <a:off x="5856288" y="1774825"/>
                <a:ext cx="396875" cy="655638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26" y="32"/>
                  </a:cxn>
                  <a:cxn ang="0">
                    <a:pos x="18" y="76"/>
                  </a:cxn>
                  <a:cxn ang="0">
                    <a:pos x="2" y="100"/>
                  </a:cxn>
                  <a:cxn ang="0">
                    <a:pos x="18" y="128"/>
                  </a:cxn>
                  <a:cxn ang="0">
                    <a:pos x="26" y="152"/>
                  </a:cxn>
                  <a:cxn ang="0">
                    <a:pos x="6" y="184"/>
                  </a:cxn>
                  <a:cxn ang="0">
                    <a:pos x="34" y="208"/>
                  </a:cxn>
                  <a:cxn ang="0">
                    <a:pos x="38" y="220"/>
                  </a:cxn>
                  <a:cxn ang="0">
                    <a:pos x="70" y="232"/>
                  </a:cxn>
                  <a:cxn ang="0">
                    <a:pos x="98" y="248"/>
                  </a:cxn>
                  <a:cxn ang="0">
                    <a:pos x="110" y="276"/>
                  </a:cxn>
                  <a:cxn ang="0">
                    <a:pos x="134" y="292"/>
                  </a:cxn>
                  <a:cxn ang="0">
                    <a:pos x="102" y="316"/>
                  </a:cxn>
                  <a:cxn ang="0">
                    <a:pos x="94" y="384"/>
                  </a:cxn>
                  <a:cxn ang="0">
                    <a:pos x="122" y="408"/>
                  </a:cxn>
                  <a:cxn ang="0">
                    <a:pos x="182" y="404"/>
                  </a:cxn>
                  <a:cxn ang="0">
                    <a:pos x="226" y="436"/>
                  </a:cxn>
                  <a:cxn ang="0">
                    <a:pos x="262" y="432"/>
                  </a:cxn>
                  <a:cxn ang="0">
                    <a:pos x="278" y="396"/>
                  </a:cxn>
                  <a:cxn ang="0">
                    <a:pos x="266" y="356"/>
                  </a:cxn>
                  <a:cxn ang="0">
                    <a:pos x="276" y="328"/>
                  </a:cxn>
                  <a:cxn ang="0">
                    <a:pos x="265" y="307"/>
                  </a:cxn>
                  <a:cxn ang="0">
                    <a:pos x="254" y="296"/>
                  </a:cxn>
                  <a:cxn ang="0">
                    <a:pos x="246" y="284"/>
                  </a:cxn>
                  <a:cxn ang="0">
                    <a:pos x="234" y="280"/>
                  </a:cxn>
                  <a:cxn ang="0">
                    <a:pos x="230" y="268"/>
                  </a:cxn>
                  <a:cxn ang="0">
                    <a:pos x="218" y="260"/>
                  </a:cxn>
                  <a:cxn ang="0">
                    <a:pos x="190" y="228"/>
                  </a:cxn>
                  <a:cxn ang="0">
                    <a:pos x="190" y="210"/>
                  </a:cxn>
                  <a:cxn ang="0">
                    <a:pos x="170" y="166"/>
                  </a:cxn>
                  <a:cxn ang="0">
                    <a:pos x="154" y="148"/>
                  </a:cxn>
                  <a:cxn ang="0">
                    <a:pos x="136" y="122"/>
                  </a:cxn>
                  <a:cxn ang="0">
                    <a:pos x="106" y="120"/>
                  </a:cxn>
                  <a:cxn ang="0">
                    <a:pos x="82" y="71"/>
                  </a:cxn>
                  <a:cxn ang="0">
                    <a:pos x="58" y="38"/>
                  </a:cxn>
                  <a:cxn ang="0">
                    <a:pos x="46" y="0"/>
                  </a:cxn>
                </a:cxnLst>
                <a:rect l="0" t="0" r="r" b="b"/>
                <a:pathLst>
                  <a:path w="278" h="471">
                    <a:moveTo>
                      <a:pt x="46" y="0"/>
                    </a:moveTo>
                    <a:cubicBezTo>
                      <a:pt x="42" y="18"/>
                      <a:pt x="44" y="26"/>
                      <a:pt x="26" y="32"/>
                    </a:cubicBezTo>
                    <a:cubicBezTo>
                      <a:pt x="21" y="46"/>
                      <a:pt x="23" y="62"/>
                      <a:pt x="18" y="76"/>
                    </a:cubicBezTo>
                    <a:cubicBezTo>
                      <a:pt x="15" y="85"/>
                      <a:pt x="2" y="100"/>
                      <a:pt x="2" y="100"/>
                    </a:cubicBezTo>
                    <a:cubicBezTo>
                      <a:pt x="7" y="110"/>
                      <a:pt x="14" y="118"/>
                      <a:pt x="18" y="128"/>
                    </a:cubicBezTo>
                    <a:cubicBezTo>
                      <a:pt x="21" y="136"/>
                      <a:pt x="26" y="152"/>
                      <a:pt x="26" y="152"/>
                    </a:cubicBezTo>
                    <a:cubicBezTo>
                      <a:pt x="21" y="167"/>
                      <a:pt x="11" y="169"/>
                      <a:pt x="6" y="184"/>
                    </a:cubicBezTo>
                    <a:cubicBezTo>
                      <a:pt x="14" y="224"/>
                      <a:pt x="0" y="189"/>
                      <a:pt x="34" y="208"/>
                    </a:cubicBezTo>
                    <a:cubicBezTo>
                      <a:pt x="38" y="210"/>
                      <a:pt x="35" y="217"/>
                      <a:pt x="38" y="220"/>
                    </a:cubicBezTo>
                    <a:cubicBezTo>
                      <a:pt x="46" y="230"/>
                      <a:pt x="59" y="230"/>
                      <a:pt x="70" y="232"/>
                    </a:cubicBezTo>
                    <a:cubicBezTo>
                      <a:pt x="76" y="249"/>
                      <a:pt x="81" y="254"/>
                      <a:pt x="98" y="248"/>
                    </a:cubicBezTo>
                    <a:cubicBezTo>
                      <a:pt x="104" y="256"/>
                      <a:pt x="103" y="268"/>
                      <a:pt x="110" y="276"/>
                    </a:cubicBezTo>
                    <a:cubicBezTo>
                      <a:pt x="116" y="283"/>
                      <a:pt x="134" y="292"/>
                      <a:pt x="134" y="292"/>
                    </a:cubicBezTo>
                    <a:cubicBezTo>
                      <a:pt x="120" y="301"/>
                      <a:pt x="112" y="302"/>
                      <a:pt x="102" y="316"/>
                    </a:cubicBezTo>
                    <a:cubicBezTo>
                      <a:pt x="72" y="286"/>
                      <a:pt x="86" y="295"/>
                      <a:pt x="94" y="384"/>
                    </a:cubicBezTo>
                    <a:cubicBezTo>
                      <a:pt x="95" y="400"/>
                      <a:pt x="109" y="404"/>
                      <a:pt x="122" y="408"/>
                    </a:cubicBezTo>
                    <a:cubicBezTo>
                      <a:pt x="148" y="447"/>
                      <a:pt x="152" y="414"/>
                      <a:pt x="182" y="404"/>
                    </a:cubicBezTo>
                    <a:cubicBezTo>
                      <a:pt x="195" y="413"/>
                      <a:pt x="212" y="431"/>
                      <a:pt x="226" y="436"/>
                    </a:cubicBezTo>
                    <a:cubicBezTo>
                      <a:pt x="235" y="471"/>
                      <a:pt x="242" y="439"/>
                      <a:pt x="262" y="432"/>
                    </a:cubicBezTo>
                    <a:cubicBezTo>
                      <a:pt x="269" y="421"/>
                      <a:pt x="278" y="396"/>
                      <a:pt x="278" y="396"/>
                    </a:cubicBezTo>
                    <a:cubicBezTo>
                      <a:pt x="275" y="382"/>
                      <a:pt x="266" y="356"/>
                      <a:pt x="266" y="356"/>
                    </a:cubicBezTo>
                    <a:cubicBezTo>
                      <a:pt x="265" y="345"/>
                      <a:pt x="278" y="338"/>
                      <a:pt x="276" y="328"/>
                    </a:cubicBezTo>
                    <a:cubicBezTo>
                      <a:pt x="276" y="320"/>
                      <a:pt x="269" y="312"/>
                      <a:pt x="265" y="307"/>
                    </a:cubicBezTo>
                    <a:cubicBezTo>
                      <a:pt x="261" y="302"/>
                      <a:pt x="257" y="300"/>
                      <a:pt x="254" y="296"/>
                    </a:cubicBezTo>
                    <a:cubicBezTo>
                      <a:pt x="251" y="292"/>
                      <a:pt x="250" y="287"/>
                      <a:pt x="246" y="284"/>
                    </a:cubicBezTo>
                    <a:cubicBezTo>
                      <a:pt x="243" y="281"/>
                      <a:pt x="237" y="283"/>
                      <a:pt x="234" y="280"/>
                    </a:cubicBezTo>
                    <a:cubicBezTo>
                      <a:pt x="231" y="277"/>
                      <a:pt x="233" y="271"/>
                      <a:pt x="230" y="268"/>
                    </a:cubicBezTo>
                    <a:cubicBezTo>
                      <a:pt x="227" y="264"/>
                      <a:pt x="222" y="263"/>
                      <a:pt x="218" y="260"/>
                    </a:cubicBezTo>
                    <a:cubicBezTo>
                      <a:pt x="209" y="247"/>
                      <a:pt x="199" y="241"/>
                      <a:pt x="190" y="228"/>
                    </a:cubicBezTo>
                    <a:cubicBezTo>
                      <a:pt x="185" y="220"/>
                      <a:pt x="196" y="223"/>
                      <a:pt x="190" y="210"/>
                    </a:cubicBezTo>
                    <a:cubicBezTo>
                      <a:pt x="187" y="200"/>
                      <a:pt x="176" y="176"/>
                      <a:pt x="170" y="166"/>
                    </a:cubicBezTo>
                    <a:cubicBezTo>
                      <a:pt x="164" y="156"/>
                      <a:pt x="160" y="155"/>
                      <a:pt x="154" y="148"/>
                    </a:cubicBezTo>
                    <a:cubicBezTo>
                      <a:pt x="142" y="131"/>
                      <a:pt x="151" y="137"/>
                      <a:pt x="136" y="122"/>
                    </a:cubicBezTo>
                    <a:cubicBezTo>
                      <a:pt x="123" y="124"/>
                      <a:pt x="126" y="127"/>
                      <a:pt x="106" y="120"/>
                    </a:cubicBezTo>
                    <a:cubicBezTo>
                      <a:pt x="74" y="131"/>
                      <a:pt x="114" y="82"/>
                      <a:pt x="82" y="71"/>
                    </a:cubicBezTo>
                    <a:cubicBezTo>
                      <a:pt x="88" y="49"/>
                      <a:pt x="80" y="44"/>
                      <a:pt x="58" y="38"/>
                    </a:cubicBezTo>
                    <a:cubicBezTo>
                      <a:pt x="54" y="3"/>
                      <a:pt x="46" y="19"/>
                      <a:pt x="46" y="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s-CO" u="sng">
                  <a:solidFill>
                    <a:srgbClr val="000000"/>
                  </a:solidFill>
                  <a:latin typeface="Helvetica"/>
                </a:endParaRPr>
              </a:p>
            </p:txBody>
          </p:sp>
          <p:sp>
            <p:nvSpPr>
              <p:cNvPr id="36" name="Freeform 47"/>
              <p:cNvSpPr>
                <a:spLocks/>
              </p:cNvSpPr>
              <p:nvPr/>
            </p:nvSpPr>
            <p:spPr bwMode="auto">
              <a:xfrm>
                <a:off x="5365750" y="2206625"/>
                <a:ext cx="1131888" cy="1150938"/>
              </a:xfrm>
              <a:custGeom>
                <a:avLst/>
                <a:gdLst/>
                <a:ahLst/>
                <a:cxnLst>
                  <a:cxn ang="0">
                    <a:pos x="140" y="11"/>
                  </a:cxn>
                  <a:cxn ang="0">
                    <a:pos x="56" y="47"/>
                  </a:cxn>
                  <a:cxn ang="0">
                    <a:pos x="89" y="111"/>
                  </a:cxn>
                  <a:cxn ang="0">
                    <a:pos x="101" y="195"/>
                  </a:cxn>
                  <a:cxn ang="0">
                    <a:pos x="56" y="209"/>
                  </a:cxn>
                  <a:cxn ang="0">
                    <a:pos x="58" y="182"/>
                  </a:cxn>
                  <a:cxn ang="0">
                    <a:pos x="17" y="251"/>
                  </a:cxn>
                  <a:cxn ang="0">
                    <a:pos x="31" y="285"/>
                  </a:cxn>
                  <a:cxn ang="0">
                    <a:pos x="109" y="357"/>
                  </a:cxn>
                  <a:cxn ang="0">
                    <a:pos x="145" y="390"/>
                  </a:cxn>
                  <a:cxn ang="0">
                    <a:pos x="124" y="443"/>
                  </a:cxn>
                  <a:cxn ang="0">
                    <a:pos x="47" y="485"/>
                  </a:cxn>
                  <a:cxn ang="0">
                    <a:pos x="70" y="557"/>
                  </a:cxn>
                  <a:cxn ang="0">
                    <a:pos x="113" y="662"/>
                  </a:cxn>
                  <a:cxn ang="0">
                    <a:pos x="238" y="708"/>
                  </a:cxn>
                  <a:cxn ang="0">
                    <a:pos x="302" y="818"/>
                  </a:cxn>
                  <a:cxn ang="0">
                    <a:pos x="349" y="810"/>
                  </a:cxn>
                  <a:cxn ang="0">
                    <a:pos x="385" y="753"/>
                  </a:cxn>
                  <a:cxn ang="0">
                    <a:pos x="463" y="818"/>
                  </a:cxn>
                  <a:cxn ang="0">
                    <a:pos x="547" y="758"/>
                  </a:cxn>
                  <a:cxn ang="0">
                    <a:pos x="619" y="725"/>
                  </a:cxn>
                  <a:cxn ang="0">
                    <a:pos x="620" y="660"/>
                  </a:cxn>
                  <a:cxn ang="0">
                    <a:pos x="668" y="564"/>
                  </a:cxn>
                  <a:cxn ang="0">
                    <a:pos x="736" y="507"/>
                  </a:cxn>
                  <a:cxn ang="0">
                    <a:pos x="784" y="458"/>
                  </a:cxn>
                  <a:cxn ang="0">
                    <a:pos x="781" y="404"/>
                  </a:cxn>
                  <a:cxn ang="0">
                    <a:pos x="776" y="381"/>
                  </a:cxn>
                  <a:cxn ang="0">
                    <a:pos x="728" y="423"/>
                  </a:cxn>
                  <a:cxn ang="0">
                    <a:pos x="668" y="440"/>
                  </a:cxn>
                  <a:cxn ang="0">
                    <a:pos x="638" y="380"/>
                  </a:cxn>
                  <a:cxn ang="0">
                    <a:pos x="638" y="269"/>
                  </a:cxn>
                  <a:cxn ang="0">
                    <a:pos x="605" y="197"/>
                  </a:cxn>
                  <a:cxn ang="0">
                    <a:pos x="526" y="189"/>
                  </a:cxn>
                  <a:cxn ang="0">
                    <a:pos x="455" y="221"/>
                  </a:cxn>
                  <a:cxn ang="0">
                    <a:pos x="403" y="278"/>
                  </a:cxn>
                  <a:cxn ang="0">
                    <a:pos x="356" y="315"/>
                  </a:cxn>
                  <a:cxn ang="0">
                    <a:pos x="320" y="363"/>
                  </a:cxn>
                  <a:cxn ang="0">
                    <a:pos x="190" y="357"/>
                  </a:cxn>
                  <a:cxn ang="0">
                    <a:pos x="164" y="305"/>
                  </a:cxn>
                  <a:cxn ang="0">
                    <a:pos x="181" y="198"/>
                  </a:cxn>
                  <a:cxn ang="0">
                    <a:pos x="211" y="123"/>
                  </a:cxn>
                  <a:cxn ang="0">
                    <a:pos x="212" y="60"/>
                  </a:cxn>
                  <a:cxn ang="0">
                    <a:pos x="170" y="14"/>
                  </a:cxn>
                </a:cxnLst>
                <a:rect l="0" t="0" r="r" b="b"/>
                <a:pathLst>
                  <a:path w="790" h="826">
                    <a:moveTo>
                      <a:pt x="166" y="0"/>
                    </a:moveTo>
                    <a:cubicBezTo>
                      <a:pt x="160" y="2"/>
                      <a:pt x="152" y="0"/>
                      <a:pt x="146" y="3"/>
                    </a:cubicBezTo>
                    <a:cubicBezTo>
                      <a:pt x="143" y="4"/>
                      <a:pt x="143" y="9"/>
                      <a:pt x="140" y="11"/>
                    </a:cubicBezTo>
                    <a:cubicBezTo>
                      <a:pt x="139" y="21"/>
                      <a:pt x="135" y="21"/>
                      <a:pt x="125" y="23"/>
                    </a:cubicBezTo>
                    <a:cubicBezTo>
                      <a:pt x="115" y="33"/>
                      <a:pt x="107" y="40"/>
                      <a:pt x="95" y="47"/>
                    </a:cubicBezTo>
                    <a:cubicBezTo>
                      <a:pt x="88" y="46"/>
                      <a:pt x="65" y="43"/>
                      <a:pt x="56" y="47"/>
                    </a:cubicBezTo>
                    <a:cubicBezTo>
                      <a:pt x="55" y="47"/>
                      <a:pt x="51" y="67"/>
                      <a:pt x="50" y="69"/>
                    </a:cubicBezTo>
                    <a:cubicBezTo>
                      <a:pt x="55" y="88"/>
                      <a:pt x="63" y="82"/>
                      <a:pt x="77" y="92"/>
                    </a:cubicBezTo>
                    <a:cubicBezTo>
                      <a:pt x="79" y="103"/>
                      <a:pt x="82" y="104"/>
                      <a:pt x="89" y="111"/>
                    </a:cubicBezTo>
                    <a:cubicBezTo>
                      <a:pt x="92" y="121"/>
                      <a:pt x="87" y="126"/>
                      <a:pt x="83" y="135"/>
                    </a:cubicBezTo>
                    <a:cubicBezTo>
                      <a:pt x="81" y="147"/>
                      <a:pt x="75" y="154"/>
                      <a:pt x="89" y="161"/>
                    </a:cubicBezTo>
                    <a:cubicBezTo>
                      <a:pt x="95" y="173"/>
                      <a:pt x="92" y="184"/>
                      <a:pt x="101" y="195"/>
                    </a:cubicBezTo>
                    <a:cubicBezTo>
                      <a:pt x="100" y="202"/>
                      <a:pt x="96" y="202"/>
                      <a:pt x="91" y="207"/>
                    </a:cubicBezTo>
                    <a:cubicBezTo>
                      <a:pt x="86" y="221"/>
                      <a:pt x="92" y="225"/>
                      <a:pt x="74" y="224"/>
                    </a:cubicBezTo>
                    <a:cubicBezTo>
                      <a:pt x="64" y="221"/>
                      <a:pt x="61" y="218"/>
                      <a:pt x="56" y="209"/>
                    </a:cubicBezTo>
                    <a:cubicBezTo>
                      <a:pt x="54" y="198"/>
                      <a:pt x="57" y="194"/>
                      <a:pt x="67" y="189"/>
                    </a:cubicBezTo>
                    <a:cubicBezTo>
                      <a:pt x="69" y="179"/>
                      <a:pt x="77" y="176"/>
                      <a:pt x="67" y="168"/>
                    </a:cubicBezTo>
                    <a:cubicBezTo>
                      <a:pt x="58" y="172"/>
                      <a:pt x="62" y="176"/>
                      <a:pt x="58" y="182"/>
                    </a:cubicBezTo>
                    <a:cubicBezTo>
                      <a:pt x="53" y="190"/>
                      <a:pt x="38" y="191"/>
                      <a:pt x="32" y="204"/>
                    </a:cubicBezTo>
                    <a:cubicBezTo>
                      <a:pt x="30" y="216"/>
                      <a:pt x="28" y="225"/>
                      <a:pt x="23" y="236"/>
                    </a:cubicBezTo>
                    <a:cubicBezTo>
                      <a:pt x="22" y="242"/>
                      <a:pt x="19" y="245"/>
                      <a:pt x="17" y="251"/>
                    </a:cubicBezTo>
                    <a:cubicBezTo>
                      <a:pt x="13" y="249"/>
                      <a:pt x="8" y="248"/>
                      <a:pt x="4" y="246"/>
                    </a:cubicBezTo>
                    <a:cubicBezTo>
                      <a:pt x="0" y="255"/>
                      <a:pt x="2" y="247"/>
                      <a:pt x="4" y="257"/>
                    </a:cubicBezTo>
                    <a:cubicBezTo>
                      <a:pt x="8" y="281"/>
                      <a:pt x="13" y="273"/>
                      <a:pt x="31" y="285"/>
                    </a:cubicBezTo>
                    <a:cubicBezTo>
                      <a:pt x="38" y="296"/>
                      <a:pt x="46" y="301"/>
                      <a:pt x="58" y="305"/>
                    </a:cubicBezTo>
                    <a:cubicBezTo>
                      <a:pt x="71" y="315"/>
                      <a:pt x="79" y="334"/>
                      <a:pt x="94" y="341"/>
                    </a:cubicBezTo>
                    <a:cubicBezTo>
                      <a:pt x="98" y="349"/>
                      <a:pt x="101" y="352"/>
                      <a:pt x="109" y="357"/>
                    </a:cubicBezTo>
                    <a:cubicBezTo>
                      <a:pt x="110" y="364"/>
                      <a:pt x="109" y="370"/>
                      <a:pt x="110" y="377"/>
                    </a:cubicBezTo>
                    <a:cubicBezTo>
                      <a:pt x="118" y="376"/>
                      <a:pt x="123" y="371"/>
                      <a:pt x="130" y="374"/>
                    </a:cubicBezTo>
                    <a:cubicBezTo>
                      <a:pt x="135" y="381"/>
                      <a:pt x="139" y="384"/>
                      <a:pt x="145" y="390"/>
                    </a:cubicBezTo>
                    <a:cubicBezTo>
                      <a:pt x="148" y="393"/>
                      <a:pt x="152" y="399"/>
                      <a:pt x="152" y="399"/>
                    </a:cubicBezTo>
                    <a:cubicBezTo>
                      <a:pt x="150" y="413"/>
                      <a:pt x="148" y="427"/>
                      <a:pt x="143" y="440"/>
                    </a:cubicBezTo>
                    <a:cubicBezTo>
                      <a:pt x="141" y="452"/>
                      <a:pt x="133" y="444"/>
                      <a:pt x="124" y="443"/>
                    </a:cubicBezTo>
                    <a:cubicBezTo>
                      <a:pt x="114" y="439"/>
                      <a:pt x="96" y="443"/>
                      <a:pt x="86" y="444"/>
                    </a:cubicBezTo>
                    <a:cubicBezTo>
                      <a:pt x="78" y="446"/>
                      <a:pt x="74" y="446"/>
                      <a:pt x="73" y="455"/>
                    </a:cubicBezTo>
                    <a:cubicBezTo>
                      <a:pt x="101" y="483"/>
                      <a:pt x="70" y="483"/>
                      <a:pt x="47" y="485"/>
                    </a:cubicBezTo>
                    <a:cubicBezTo>
                      <a:pt x="41" y="491"/>
                      <a:pt x="40" y="498"/>
                      <a:pt x="38" y="507"/>
                    </a:cubicBezTo>
                    <a:cubicBezTo>
                      <a:pt x="40" y="517"/>
                      <a:pt x="40" y="526"/>
                      <a:pt x="52" y="528"/>
                    </a:cubicBezTo>
                    <a:cubicBezTo>
                      <a:pt x="58" y="539"/>
                      <a:pt x="58" y="550"/>
                      <a:pt x="70" y="557"/>
                    </a:cubicBezTo>
                    <a:cubicBezTo>
                      <a:pt x="71" y="568"/>
                      <a:pt x="76" y="569"/>
                      <a:pt x="79" y="579"/>
                    </a:cubicBezTo>
                    <a:cubicBezTo>
                      <a:pt x="77" y="608"/>
                      <a:pt x="71" y="616"/>
                      <a:pt x="92" y="632"/>
                    </a:cubicBezTo>
                    <a:cubicBezTo>
                      <a:pt x="100" y="648"/>
                      <a:pt x="99" y="650"/>
                      <a:pt x="113" y="662"/>
                    </a:cubicBezTo>
                    <a:cubicBezTo>
                      <a:pt x="129" y="657"/>
                      <a:pt x="147" y="657"/>
                      <a:pt x="164" y="656"/>
                    </a:cubicBezTo>
                    <a:cubicBezTo>
                      <a:pt x="174" y="640"/>
                      <a:pt x="201" y="649"/>
                      <a:pt x="215" y="650"/>
                    </a:cubicBezTo>
                    <a:cubicBezTo>
                      <a:pt x="223" y="675"/>
                      <a:pt x="213" y="693"/>
                      <a:pt x="238" y="708"/>
                    </a:cubicBezTo>
                    <a:cubicBezTo>
                      <a:pt x="246" y="722"/>
                      <a:pt x="238" y="706"/>
                      <a:pt x="244" y="741"/>
                    </a:cubicBezTo>
                    <a:cubicBezTo>
                      <a:pt x="246" y="751"/>
                      <a:pt x="255" y="760"/>
                      <a:pt x="259" y="770"/>
                    </a:cubicBezTo>
                    <a:cubicBezTo>
                      <a:pt x="260" y="806"/>
                      <a:pt x="269" y="813"/>
                      <a:pt x="302" y="818"/>
                    </a:cubicBezTo>
                    <a:cubicBezTo>
                      <a:pt x="303" y="819"/>
                      <a:pt x="305" y="826"/>
                      <a:pt x="308" y="825"/>
                    </a:cubicBezTo>
                    <a:cubicBezTo>
                      <a:pt x="319" y="822"/>
                      <a:pt x="321" y="814"/>
                      <a:pt x="334" y="812"/>
                    </a:cubicBezTo>
                    <a:cubicBezTo>
                      <a:pt x="339" y="804"/>
                      <a:pt x="342" y="805"/>
                      <a:pt x="349" y="810"/>
                    </a:cubicBezTo>
                    <a:cubicBezTo>
                      <a:pt x="353" y="817"/>
                      <a:pt x="358" y="814"/>
                      <a:pt x="365" y="818"/>
                    </a:cubicBezTo>
                    <a:cubicBezTo>
                      <a:pt x="382" y="811"/>
                      <a:pt x="372" y="787"/>
                      <a:pt x="379" y="773"/>
                    </a:cubicBezTo>
                    <a:cubicBezTo>
                      <a:pt x="380" y="764"/>
                      <a:pt x="381" y="760"/>
                      <a:pt x="385" y="753"/>
                    </a:cubicBezTo>
                    <a:cubicBezTo>
                      <a:pt x="400" y="758"/>
                      <a:pt x="390" y="778"/>
                      <a:pt x="407" y="780"/>
                    </a:cubicBezTo>
                    <a:cubicBezTo>
                      <a:pt x="423" y="770"/>
                      <a:pt x="429" y="801"/>
                      <a:pt x="446" y="804"/>
                    </a:cubicBezTo>
                    <a:cubicBezTo>
                      <a:pt x="454" y="807"/>
                      <a:pt x="455" y="814"/>
                      <a:pt x="463" y="818"/>
                    </a:cubicBezTo>
                    <a:cubicBezTo>
                      <a:pt x="477" y="816"/>
                      <a:pt x="479" y="810"/>
                      <a:pt x="491" y="804"/>
                    </a:cubicBezTo>
                    <a:cubicBezTo>
                      <a:pt x="497" y="797"/>
                      <a:pt x="499" y="789"/>
                      <a:pt x="503" y="780"/>
                    </a:cubicBezTo>
                    <a:cubicBezTo>
                      <a:pt x="506" y="773"/>
                      <a:pt x="539" y="759"/>
                      <a:pt x="547" y="758"/>
                    </a:cubicBezTo>
                    <a:cubicBezTo>
                      <a:pt x="555" y="759"/>
                      <a:pt x="558" y="762"/>
                      <a:pt x="565" y="767"/>
                    </a:cubicBezTo>
                    <a:cubicBezTo>
                      <a:pt x="575" y="766"/>
                      <a:pt x="586" y="767"/>
                      <a:pt x="596" y="765"/>
                    </a:cubicBezTo>
                    <a:cubicBezTo>
                      <a:pt x="609" y="763"/>
                      <a:pt x="602" y="728"/>
                      <a:pt x="619" y="725"/>
                    </a:cubicBezTo>
                    <a:cubicBezTo>
                      <a:pt x="624" y="715"/>
                      <a:pt x="622" y="702"/>
                      <a:pt x="631" y="695"/>
                    </a:cubicBezTo>
                    <a:cubicBezTo>
                      <a:pt x="632" y="688"/>
                      <a:pt x="637" y="676"/>
                      <a:pt x="631" y="669"/>
                    </a:cubicBezTo>
                    <a:cubicBezTo>
                      <a:pt x="628" y="665"/>
                      <a:pt x="620" y="660"/>
                      <a:pt x="620" y="660"/>
                    </a:cubicBezTo>
                    <a:cubicBezTo>
                      <a:pt x="617" y="640"/>
                      <a:pt x="645" y="618"/>
                      <a:pt x="661" y="608"/>
                    </a:cubicBezTo>
                    <a:cubicBezTo>
                      <a:pt x="666" y="602"/>
                      <a:pt x="669" y="600"/>
                      <a:pt x="676" y="597"/>
                    </a:cubicBezTo>
                    <a:cubicBezTo>
                      <a:pt x="679" y="579"/>
                      <a:pt x="676" y="580"/>
                      <a:pt x="668" y="564"/>
                    </a:cubicBezTo>
                    <a:cubicBezTo>
                      <a:pt x="665" y="547"/>
                      <a:pt x="685" y="544"/>
                      <a:pt x="697" y="534"/>
                    </a:cubicBezTo>
                    <a:cubicBezTo>
                      <a:pt x="701" y="531"/>
                      <a:pt x="707" y="524"/>
                      <a:pt x="707" y="524"/>
                    </a:cubicBezTo>
                    <a:cubicBezTo>
                      <a:pt x="712" y="512"/>
                      <a:pt x="725" y="511"/>
                      <a:pt x="736" y="507"/>
                    </a:cubicBezTo>
                    <a:cubicBezTo>
                      <a:pt x="742" y="496"/>
                      <a:pt x="743" y="482"/>
                      <a:pt x="757" y="479"/>
                    </a:cubicBezTo>
                    <a:cubicBezTo>
                      <a:pt x="762" y="475"/>
                      <a:pt x="768" y="471"/>
                      <a:pt x="773" y="467"/>
                    </a:cubicBezTo>
                    <a:cubicBezTo>
                      <a:pt x="777" y="464"/>
                      <a:pt x="784" y="458"/>
                      <a:pt x="784" y="458"/>
                    </a:cubicBezTo>
                    <a:cubicBezTo>
                      <a:pt x="787" y="453"/>
                      <a:pt x="787" y="448"/>
                      <a:pt x="790" y="443"/>
                    </a:cubicBezTo>
                    <a:cubicBezTo>
                      <a:pt x="788" y="436"/>
                      <a:pt x="788" y="429"/>
                      <a:pt x="785" y="423"/>
                    </a:cubicBezTo>
                    <a:cubicBezTo>
                      <a:pt x="784" y="416"/>
                      <a:pt x="782" y="411"/>
                      <a:pt x="781" y="404"/>
                    </a:cubicBezTo>
                    <a:cubicBezTo>
                      <a:pt x="780" y="393"/>
                      <a:pt x="780" y="382"/>
                      <a:pt x="779" y="371"/>
                    </a:cubicBezTo>
                    <a:cubicBezTo>
                      <a:pt x="779" y="369"/>
                      <a:pt x="779" y="375"/>
                      <a:pt x="778" y="377"/>
                    </a:cubicBezTo>
                    <a:cubicBezTo>
                      <a:pt x="778" y="378"/>
                      <a:pt x="777" y="380"/>
                      <a:pt x="776" y="381"/>
                    </a:cubicBezTo>
                    <a:cubicBezTo>
                      <a:pt x="774" y="382"/>
                      <a:pt x="772" y="383"/>
                      <a:pt x="770" y="384"/>
                    </a:cubicBezTo>
                    <a:cubicBezTo>
                      <a:pt x="762" y="396"/>
                      <a:pt x="758" y="408"/>
                      <a:pt x="743" y="411"/>
                    </a:cubicBezTo>
                    <a:cubicBezTo>
                      <a:pt x="737" y="414"/>
                      <a:pt x="734" y="419"/>
                      <a:pt x="728" y="423"/>
                    </a:cubicBezTo>
                    <a:cubicBezTo>
                      <a:pt x="721" y="435"/>
                      <a:pt x="713" y="444"/>
                      <a:pt x="698" y="447"/>
                    </a:cubicBezTo>
                    <a:cubicBezTo>
                      <a:pt x="692" y="450"/>
                      <a:pt x="686" y="453"/>
                      <a:pt x="680" y="455"/>
                    </a:cubicBezTo>
                    <a:cubicBezTo>
                      <a:pt x="668" y="452"/>
                      <a:pt x="671" y="451"/>
                      <a:pt x="668" y="440"/>
                    </a:cubicBezTo>
                    <a:cubicBezTo>
                      <a:pt x="667" y="420"/>
                      <a:pt x="664" y="397"/>
                      <a:pt x="670" y="377"/>
                    </a:cubicBezTo>
                    <a:cubicBezTo>
                      <a:pt x="668" y="365"/>
                      <a:pt x="667" y="362"/>
                      <a:pt x="656" y="368"/>
                    </a:cubicBezTo>
                    <a:cubicBezTo>
                      <a:pt x="651" y="374"/>
                      <a:pt x="646" y="377"/>
                      <a:pt x="638" y="380"/>
                    </a:cubicBezTo>
                    <a:cubicBezTo>
                      <a:pt x="627" y="374"/>
                      <a:pt x="628" y="369"/>
                      <a:pt x="623" y="359"/>
                    </a:cubicBezTo>
                    <a:cubicBezTo>
                      <a:pt x="624" y="350"/>
                      <a:pt x="624" y="338"/>
                      <a:pt x="628" y="329"/>
                    </a:cubicBezTo>
                    <a:cubicBezTo>
                      <a:pt x="631" y="309"/>
                      <a:pt x="635" y="289"/>
                      <a:pt x="638" y="269"/>
                    </a:cubicBezTo>
                    <a:cubicBezTo>
                      <a:pt x="637" y="256"/>
                      <a:pt x="642" y="250"/>
                      <a:pt x="637" y="239"/>
                    </a:cubicBezTo>
                    <a:cubicBezTo>
                      <a:pt x="635" y="231"/>
                      <a:pt x="634" y="223"/>
                      <a:pt x="631" y="216"/>
                    </a:cubicBezTo>
                    <a:cubicBezTo>
                      <a:pt x="629" y="205"/>
                      <a:pt x="616" y="199"/>
                      <a:pt x="605" y="197"/>
                    </a:cubicBezTo>
                    <a:cubicBezTo>
                      <a:pt x="595" y="199"/>
                      <a:pt x="592" y="190"/>
                      <a:pt x="583" y="185"/>
                    </a:cubicBezTo>
                    <a:cubicBezTo>
                      <a:pt x="576" y="181"/>
                      <a:pt x="568" y="180"/>
                      <a:pt x="560" y="179"/>
                    </a:cubicBezTo>
                    <a:cubicBezTo>
                      <a:pt x="548" y="181"/>
                      <a:pt x="540" y="188"/>
                      <a:pt x="526" y="189"/>
                    </a:cubicBezTo>
                    <a:cubicBezTo>
                      <a:pt x="508" y="193"/>
                      <a:pt x="491" y="195"/>
                      <a:pt x="473" y="198"/>
                    </a:cubicBezTo>
                    <a:cubicBezTo>
                      <a:pt x="468" y="201"/>
                      <a:pt x="466" y="203"/>
                      <a:pt x="464" y="209"/>
                    </a:cubicBezTo>
                    <a:cubicBezTo>
                      <a:pt x="463" y="217"/>
                      <a:pt x="463" y="218"/>
                      <a:pt x="455" y="221"/>
                    </a:cubicBezTo>
                    <a:cubicBezTo>
                      <a:pt x="446" y="233"/>
                      <a:pt x="440" y="250"/>
                      <a:pt x="424" y="252"/>
                    </a:cubicBezTo>
                    <a:cubicBezTo>
                      <a:pt x="421" y="257"/>
                      <a:pt x="419" y="261"/>
                      <a:pt x="416" y="266"/>
                    </a:cubicBezTo>
                    <a:cubicBezTo>
                      <a:pt x="414" y="275"/>
                      <a:pt x="410" y="273"/>
                      <a:pt x="403" y="278"/>
                    </a:cubicBezTo>
                    <a:cubicBezTo>
                      <a:pt x="397" y="280"/>
                      <a:pt x="384" y="269"/>
                      <a:pt x="377" y="272"/>
                    </a:cubicBezTo>
                    <a:cubicBezTo>
                      <a:pt x="370" y="275"/>
                      <a:pt x="365" y="290"/>
                      <a:pt x="362" y="297"/>
                    </a:cubicBezTo>
                    <a:cubicBezTo>
                      <a:pt x="361" y="303"/>
                      <a:pt x="356" y="315"/>
                      <a:pt x="356" y="315"/>
                    </a:cubicBezTo>
                    <a:cubicBezTo>
                      <a:pt x="355" y="321"/>
                      <a:pt x="354" y="323"/>
                      <a:pt x="349" y="327"/>
                    </a:cubicBezTo>
                    <a:cubicBezTo>
                      <a:pt x="345" y="333"/>
                      <a:pt x="333" y="344"/>
                      <a:pt x="328" y="350"/>
                    </a:cubicBezTo>
                    <a:cubicBezTo>
                      <a:pt x="323" y="356"/>
                      <a:pt x="325" y="360"/>
                      <a:pt x="320" y="363"/>
                    </a:cubicBezTo>
                    <a:cubicBezTo>
                      <a:pt x="313" y="371"/>
                      <a:pt x="308" y="369"/>
                      <a:pt x="296" y="371"/>
                    </a:cubicBezTo>
                    <a:cubicBezTo>
                      <a:pt x="266" y="367"/>
                      <a:pt x="240" y="364"/>
                      <a:pt x="208" y="363"/>
                    </a:cubicBezTo>
                    <a:cubicBezTo>
                      <a:pt x="202" y="362"/>
                      <a:pt x="190" y="357"/>
                      <a:pt x="190" y="357"/>
                    </a:cubicBezTo>
                    <a:cubicBezTo>
                      <a:pt x="185" y="350"/>
                      <a:pt x="182" y="344"/>
                      <a:pt x="178" y="336"/>
                    </a:cubicBezTo>
                    <a:cubicBezTo>
                      <a:pt x="177" y="335"/>
                      <a:pt x="176" y="332"/>
                      <a:pt x="176" y="332"/>
                    </a:cubicBezTo>
                    <a:cubicBezTo>
                      <a:pt x="174" y="323"/>
                      <a:pt x="168" y="313"/>
                      <a:pt x="164" y="305"/>
                    </a:cubicBezTo>
                    <a:cubicBezTo>
                      <a:pt x="163" y="296"/>
                      <a:pt x="162" y="286"/>
                      <a:pt x="158" y="278"/>
                    </a:cubicBezTo>
                    <a:cubicBezTo>
                      <a:pt x="155" y="251"/>
                      <a:pt x="163" y="248"/>
                      <a:pt x="173" y="227"/>
                    </a:cubicBezTo>
                    <a:cubicBezTo>
                      <a:pt x="177" y="218"/>
                      <a:pt x="178" y="207"/>
                      <a:pt x="181" y="198"/>
                    </a:cubicBezTo>
                    <a:cubicBezTo>
                      <a:pt x="182" y="191"/>
                      <a:pt x="184" y="185"/>
                      <a:pt x="187" y="179"/>
                    </a:cubicBezTo>
                    <a:cubicBezTo>
                      <a:pt x="189" y="170"/>
                      <a:pt x="190" y="160"/>
                      <a:pt x="196" y="152"/>
                    </a:cubicBezTo>
                    <a:cubicBezTo>
                      <a:pt x="198" y="141"/>
                      <a:pt x="206" y="137"/>
                      <a:pt x="211" y="123"/>
                    </a:cubicBezTo>
                    <a:cubicBezTo>
                      <a:pt x="212" y="117"/>
                      <a:pt x="218" y="116"/>
                      <a:pt x="221" y="110"/>
                    </a:cubicBezTo>
                    <a:cubicBezTo>
                      <a:pt x="222" y="103"/>
                      <a:pt x="220" y="96"/>
                      <a:pt x="221" y="89"/>
                    </a:cubicBezTo>
                    <a:cubicBezTo>
                      <a:pt x="220" y="82"/>
                      <a:pt x="217" y="64"/>
                      <a:pt x="212" y="60"/>
                    </a:cubicBezTo>
                    <a:cubicBezTo>
                      <a:pt x="207" y="56"/>
                      <a:pt x="193" y="64"/>
                      <a:pt x="188" y="62"/>
                    </a:cubicBezTo>
                    <a:cubicBezTo>
                      <a:pt x="187" y="57"/>
                      <a:pt x="182" y="47"/>
                      <a:pt x="182" y="47"/>
                    </a:cubicBezTo>
                    <a:cubicBezTo>
                      <a:pt x="180" y="34"/>
                      <a:pt x="178" y="24"/>
                      <a:pt x="170" y="14"/>
                    </a:cubicBezTo>
                    <a:cubicBezTo>
                      <a:pt x="167" y="0"/>
                      <a:pt x="172" y="0"/>
                      <a:pt x="166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s-CO" u="sng">
                  <a:solidFill>
                    <a:srgbClr val="000000"/>
                  </a:solidFill>
                  <a:latin typeface="Helvetica"/>
                </a:endParaRPr>
              </a:p>
            </p:txBody>
          </p:sp>
          <p:sp>
            <p:nvSpPr>
              <p:cNvPr id="37" name="Freeform 48"/>
              <p:cNvSpPr>
                <a:spLocks/>
              </p:cNvSpPr>
              <p:nvPr/>
            </p:nvSpPr>
            <p:spPr bwMode="auto">
              <a:xfrm>
                <a:off x="5108575" y="2268538"/>
                <a:ext cx="658813" cy="1581150"/>
              </a:xfrm>
              <a:custGeom>
                <a:avLst/>
                <a:gdLst/>
                <a:ahLst/>
                <a:cxnLst>
                  <a:cxn ang="0">
                    <a:pos x="247" y="108"/>
                  </a:cxn>
                  <a:cxn ang="0">
                    <a:pos x="233" y="106"/>
                  </a:cxn>
                  <a:cxn ang="0">
                    <a:pos x="199" y="62"/>
                  </a:cxn>
                  <a:cxn ang="0">
                    <a:pos x="189" y="50"/>
                  </a:cxn>
                  <a:cxn ang="0">
                    <a:pos x="151" y="16"/>
                  </a:cxn>
                  <a:cxn ang="0">
                    <a:pos x="105" y="34"/>
                  </a:cxn>
                  <a:cxn ang="0">
                    <a:pos x="133" y="76"/>
                  </a:cxn>
                  <a:cxn ang="0">
                    <a:pos x="165" y="148"/>
                  </a:cxn>
                  <a:cxn ang="0">
                    <a:pos x="145" y="196"/>
                  </a:cxn>
                  <a:cxn ang="0">
                    <a:pos x="103" y="254"/>
                  </a:cxn>
                  <a:cxn ang="0">
                    <a:pos x="73" y="258"/>
                  </a:cxn>
                  <a:cxn ang="0">
                    <a:pos x="41" y="242"/>
                  </a:cxn>
                  <a:cxn ang="0">
                    <a:pos x="27" y="294"/>
                  </a:cxn>
                  <a:cxn ang="0">
                    <a:pos x="1" y="332"/>
                  </a:cxn>
                  <a:cxn ang="0">
                    <a:pos x="33" y="384"/>
                  </a:cxn>
                  <a:cxn ang="0">
                    <a:pos x="51" y="404"/>
                  </a:cxn>
                  <a:cxn ang="0">
                    <a:pos x="47" y="430"/>
                  </a:cxn>
                  <a:cxn ang="0">
                    <a:pos x="93" y="496"/>
                  </a:cxn>
                  <a:cxn ang="0">
                    <a:pos x="121" y="494"/>
                  </a:cxn>
                  <a:cxn ang="0">
                    <a:pos x="119" y="552"/>
                  </a:cxn>
                  <a:cxn ang="0">
                    <a:pos x="105" y="568"/>
                  </a:cxn>
                  <a:cxn ang="0">
                    <a:pos x="105" y="620"/>
                  </a:cxn>
                  <a:cxn ang="0">
                    <a:pos x="135" y="660"/>
                  </a:cxn>
                  <a:cxn ang="0">
                    <a:pos x="129" y="746"/>
                  </a:cxn>
                  <a:cxn ang="0">
                    <a:pos x="107" y="778"/>
                  </a:cxn>
                  <a:cxn ang="0">
                    <a:pos x="117" y="878"/>
                  </a:cxn>
                  <a:cxn ang="0">
                    <a:pos x="127" y="934"/>
                  </a:cxn>
                  <a:cxn ang="0">
                    <a:pos x="131" y="1002"/>
                  </a:cxn>
                  <a:cxn ang="0">
                    <a:pos x="115" y="1040"/>
                  </a:cxn>
                  <a:cxn ang="0">
                    <a:pos x="89" y="1064"/>
                  </a:cxn>
                  <a:cxn ang="0">
                    <a:pos x="117" y="1112"/>
                  </a:cxn>
                  <a:cxn ang="0">
                    <a:pos x="151" y="1084"/>
                  </a:cxn>
                  <a:cxn ang="0">
                    <a:pos x="257" y="1116"/>
                  </a:cxn>
                  <a:cxn ang="0">
                    <a:pos x="307" y="1132"/>
                  </a:cxn>
                  <a:cxn ang="0">
                    <a:pos x="333" y="1116"/>
                  </a:cxn>
                  <a:cxn ang="0">
                    <a:pos x="361" y="1072"/>
                  </a:cxn>
                  <a:cxn ang="0">
                    <a:pos x="327" y="1036"/>
                  </a:cxn>
                  <a:cxn ang="0">
                    <a:pos x="385" y="958"/>
                  </a:cxn>
                  <a:cxn ang="0">
                    <a:pos x="429" y="916"/>
                  </a:cxn>
                  <a:cxn ang="0">
                    <a:pos x="399" y="844"/>
                  </a:cxn>
                  <a:cxn ang="0">
                    <a:pos x="457" y="774"/>
                  </a:cxn>
                  <a:cxn ang="0">
                    <a:pos x="423" y="670"/>
                  </a:cxn>
                  <a:cxn ang="0">
                    <a:pos x="401" y="608"/>
                  </a:cxn>
                  <a:cxn ang="0">
                    <a:pos x="333" y="616"/>
                  </a:cxn>
                  <a:cxn ang="0">
                    <a:pos x="267" y="590"/>
                  </a:cxn>
                  <a:cxn ang="0">
                    <a:pos x="245" y="504"/>
                  </a:cxn>
                  <a:cxn ang="0">
                    <a:pos x="265" y="444"/>
                  </a:cxn>
                  <a:cxn ang="0">
                    <a:pos x="325" y="404"/>
                  </a:cxn>
                  <a:cxn ang="0">
                    <a:pos x="333" y="362"/>
                  </a:cxn>
                  <a:cxn ang="0">
                    <a:pos x="291" y="322"/>
                  </a:cxn>
                  <a:cxn ang="0">
                    <a:pos x="215" y="246"/>
                  </a:cxn>
                  <a:cxn ang="0">
                    <a:pos x="195" y="222"/>
                  </a:cxn>
                  <a:cxn ang="0">
                    <a:pos x="209" y="182"/>
                  </a:cxn>
                  <a:cxn ang="0">
                    <a:pos x="225" y="152"/>
                  </a:cxn>
                  <a:cxn ang="0">
                    <a:pos x="253" y="128"/>
                  </a:cxn>
                </a:cxnLst>
                <a:rect l="0" t="0" r="r" b="b"/>
                <a:pathLst>
                  <a:path w="457" h="1136">
                    <a:moveTo>
                      <a:pt x="253" y="128"/>
                    </a:moveTo>
                    <a:cubicBezTo>
                      <a:pt x="242" y="124"/>
                      <a:pt x="245" y="119"/>
                      <a:pt x="247" y="108"/>
                    </a:cubicBezTo>
                    <a:cubicBezTo>
                      <a:pt x="246" y="106"/>
                      <a:pt x="247" y="102"/>
                      <a:pt x="245" y="102"/>
                    </a:cubicBezTo>
                    <a:cubicBezTo>
                      <a:pt x="241" y="101"/>
                      <a:pt x="233" y="106"/>
                      <a:pt x="233" y="106"/>
                    </a:cubicBezTo>
                    <a:cubicBezTo>
                      <a:pt x="220" y="103"/>
                      <a:pt x="225" y="95"/>
                      <a:pt x="217" y="86"/>
                    </a:cubicBezTo>
                    <a:cubicBezTo>
                      <a:pt x="210" y="78"/>
                      <a:pt x="203" y="73"/>
                      <a:pt x="199" y="62"/>
                    </a:cubicBezTo>
                    <a:cubicBezTo>
                      <a:pt x="200" y="59"/>
                      <a:pt x="203" y="56"/>
                      <a:pt x="201" y="54"/>
                    </a:cubicBezTo>
                    <a:cubicBezTo>
                      <a:pt x="198" y="51"/>
                      <a:pt x="189" y="50"/>
                      <a:pt x="189" y="50"/>
                    </a:cubicBezTo>
                    <a:cubicBezTo>
                      <a:pt x="179" y="40"/>
                      <a:pt x="176" y="35"/>
                      <a:pt x="163" y="32"/>
                    </a:cubicBezTo>
                    <a:cubicBezTo>
                      <a:pt x="160" y="24"/>
                      <a:pt x="158" y="21"/>
                      <a:pt x="151" y="16"/>
                    </a:cubicBezTo>
                    <a:cubicBezTo>
                      <a:pt x="148" y="8"/>
                      <a:pt x="144" y="8"/>
                      <a:pt x="141" y="0"/>
                    </a:cubicBezTo>
                    <a:cubicBezTo>
                      <a:pt x="113" y="6"/>
                      <a:pt x="122" y="22"/>
                      <a:pt x="105" y="34"/>
                    </a:cubicBezTo>
                    <a:cubicBezTo>
                      <a:pt x="107" y="43"/>
                      <a:pt x="107" y="47"/>
                      <a:pt x="115" y="52"/>
                    </a:cubicBezTo>
                    <a:cubicBezTo>
                      <a:pt x="121" y="61"/>
                      <a:pt x="122" y="72"/>
                      <a:pt x="133" y="76"/>
                    </a:cubicBezTo>
                    <a:cubicBezTo>
                      <a:pt x="144" y="92"/>
                      <a:pt x="136" y="121"/>
                      <a:pt x="157" y="128"/>
                    </a:cubicBezTo>
                    <a:cubicBezTo>
                      <a:pt x="162" y="135"/>
                      <a:pt x="163" y="140"/>
                      <a:pt x="165" y="148"/>
                    </a:cubicBezTo>
                    <a:cubicBezTo>
                      <a:pt x="166" y="152"/>
                      <a:pt x="169" y="160"/>
                      <a:pt x="169" y="160"/>
                    </a:cubicBezTo>
                    <a:cubicBezTo>
                      <a:pt x="167" y="182"/>
                      <a:pt x="168" y="192"/>
                      <a:pt x="145" y="196"/>
                    </a:cubicBezTo>
                    <a:cubicBezTo>
                      <a:pt x="133" y="204"/>
                      <a:pt x="121" y="218"/>
                      <a:pt x="113" y="230"/>
                    </a:cubicBezTo>
                    <a:cubicBezTo>
                      <a:pt x="110" y="240"/>
                      <a:pt x="111" y="246"/>
                      <a:pt x="103" y="254"/>
                    </a:cubicBezTo>
                    <a:cubicBezTo>
                      <a:pt x="100" y="263"/>
                      <a:pt x="93" y="271"/>
                      <a:pt x="85" y="274"/>
                    </a:cubicBezTo>
                    <a:cubicBezTo>
                      <a:pt x="75" y="271"/>
                      <a:pt x="77" y="267"/>
                      <a:pt x="73" y="258"/>
                    </a:cubicBezTo>
                    <a:cubicBezTo>
                      <a:pt x="71" y="254"/>
                      <a:pt x="65" y="246"/>
                      <a:pt x="65" y="246"/>
                    </a:cubicBezTo>
                    <a:cubicBezTo>
                      <a:pt x="61" y="226"/>
                      <a:pt x="54" y="238"/>
                      <a:pt x="41" y="242"/>
                    </a:cubicBezTo>
                    <a:cubicBezTo>
                      <a:pt x="38" y="256"/>
                      <a:pt x="39" y="263"/>
                      <a:pt x="41" y="278"/>
                    </a:cubicBezTo>
                    <a:cubicBezTo>
                      <a:pt x="38" y="290"/>
                      <a:pt x="40" y="291"/>
                      <a:pt x="27" y="294"/>
                    </a:cubicBezTo>
                    <a:cubicBezTo>
                      <a:pt x="22" y="301"/>
                      <a:pt x="18" y="301"/>
                      <a:pt x="13" y="308"/>
                    </a:cubicBezTo>
                    <a:cubicBezTo>
                      <a:pt x="11" y="321"/>
                      <a:pt x="10" y="323"/>
                      <a:pt x="1" y="332"/>
                    </a:cubicBezTo>
                    <a:cubicBezTo>
                      <a:pt x="1" y="337"/>
                      <a:pt x="0" y="365"/>
                      <a:pt x="9" y="370"/>
                    </a:cubicBezTo>
                    <a:cubicBezTo>
                      <a:pt x="20" y="377"/>
                      <a:pt x="23" y="374"/>
                      <a:pt x="33" y="384"/>
                    </a:cubicBezTo>
                    <a:cubicBezTo>
                      <a:pt x="34" y="388"/>
                      <a:pt x="35" y="393"/>
                      <a:pt x="39" y="396"/>
                    </a:cubicBezTo>
                    <a:cubicBezTo>
                      <a:pt x="43" y="399"/>
                      <a:pt x="51" y="404"/>
                      <a:pt x="51" y="404"/>
                    </a:cubicBezTo>
                    <a:cubicBezTo>
                      <a:pt x="54" y="412"/>
                      <a:pt x="54" y="409"/>
                      <a:pt x="51" y="418"/>
                    </a:cubicBezTo>
                    <a:cubicBezTo>
                      <a:pt x="50" y="422"/>
                      <a:pt x="47" y="430"/>
                      <a:pt x="47" y="430"/>
                    </a:cubicBezTo>
                    <a:cubicBezTo>
                      <a:pt x="51" y="445"/>
                      <a:pt x="69" y="452"/>
                      <a:pt x="81" y="460"/>
                    </a:cubicBezTo>
                    <a:cubicBezTo>
                      <a:pt x="84" y="473"/>
                      <a:pt x="81" y="488"/>
                      <a:pt x="93" y="496"/>
                    </a:cubicBezTo>
                    <a:cubicBezTo>
                      <a:pt x="102" y="482"/>
                      <a:pt x="96" y="486"/>
                      <a:pt x="107" y="482"/>
                    </a:cubicBezTo>
                    <a:cubicBezTo>
                      <a:pt x="116" y="487"/>
                      <a:pt x="117" y="486"/>
                      <a:pt x="121" y="494"/>
                    </a:cubicBezTo>
                    <a:cubicBezTo>
                      <a:pt x="126" y="504"/>
                      <a:pt x="121" y="514"/>
                      <a:pt x="133" y="518"/>
                    </a:cubicBezTo>
                    <a:cubicBezTo>
                      <a:pt x="129" y="531"/>
                      <a:pt x="132" y="545"/>
                      <a:pt x="119" y="552"/>
                    </a:cubicBezTo>
                    <a:cubicBezTo>
                      <a:pt x="116" y="560"/>
                      <a:pt x="121" y="565"/>
                      <a:pt x="123" y="574"/>
                    </a:cubicBezTo>
                    <a:cubicBezTo>
                      <a:pt x="119" y="590"/>
                      <a:pt x="111" y="576"/>
                      <a:pt x="105" y="568"/>
                    </a:cubicBezTo>
                    <a:cubicBezTo>
                      <a:pt x="102" y="578"/>
                      <a:pt x="97" y="584"/>
                      <a:pt x="95" y="594"/>
                    </a:cubicBezTo>
                    <a:cubicBezTo>
                      <a:pt x="96" y="606"/>
                      <a:pt x="93" y="616"/>
                      <a:pt x="105" y="620"/>
                    </a:cubicBezTo>
                    <a:cubicBezTo>
                      <a:pt x="114" y="627"/>
                      <a:pt x="118" y="636"/>
                      <a:pt x="127" y="642"/>
                    </a:cubicBezTo>
                    <a:cubicBezTo>
                      <a:pt x="129" y="649"/>
                      <a:pt x="133" y="653"/>
                      <a:pt x="135" y="660"/>
                    </a:cubicBezTo>
                    <a:cubicBezTo>
                      <a:pt x="137" y="673"/>
                      <a:pt x="134" y="685"/>
                      <a:pt x="147" y="688"/>
                    </a:cubicBezTo>
                    <a:cubicBezTo>
                      <a:pt x="157" y="702"/>
                      <a:pt x="138" y="732"/>
                      <a:pt x="129" y="746"/>
                    </a:cubicBezTo>
                    <a:cubicBezTo>
                      <a:pt x="115" y="741"/>
                      <a:pt x="108" y="742"/>
                      <a:pt x="93" y="744"/>
                    </a:cubicBezTo>
                    <a:cubicBezTo>
                      <a:pt x="83" y="764"/>
                      <a:pt x="88" y="774"/>
                      <a:pt x="107" y="778"/>
                    </a:cubicBezTo>
                    <a:cubicBezTo>
                      <a:pt x="115" y="795"/>
                      <a:pt x="113" y="812"/>
                      <a:pt x="127" y="826"/>
                    </a:cubicBezTo>
                    <a:cubicBezTo>
                      <a:pt x="130" y="841"/>
                      <a:pt x="116" y="865"/>
                      <a:pt x="117" y="878"/>
                    </a:cubicBezTo>
                    <a:cubicBezTo>
                      <a:pt x="118" y="891"/>
                      <a:pt x="131" y="897"/>
                      <a:pt x="133" y="906"/>
                    </a:cubicBezTo>
                    <a:cubicBezTo>
                      <a:pt x="135" y="915"/>
                      <a:pt x="126" y="928"/>
                      <a:pt x="127" y="934"/>
                    </a:cubicBezTo>
                    <a:cubicBezTo>
                      <a:pt x="128" y="940"/>
                      <a:pt x="136" y="931"/>
                      <a:pt x="137" y="942"/>
                    </a:cubicBezTo>
                    <a:cubicBezTo>
                      <a:pt x="134" y="962"/>
                      <a:pt x="136" y="982"/>
                      <a:pt x="131" y="1002"/>
                    </a:cubicBezTo>
                    <a:cubicBezTo>
                      <a:pt x="130" y="1014"/>
                      <a:pt x="134" y="1027"/>
                      <a:pt x="129" y="1038"/>
                    </a:cubicBezTo>
                    <a:cubicBezTo>
                      <a:pt x="127" y="1042"/>
                      <a:pt x="119" y="1038"/>
                      <a:pt x="115" y="1040"/>
                    </a:cubicBezTo>
                    <a:cubicBezTo>
                      <a:pt x="111" y="1042"/>
                      <a:pt x="107" y="1057"/>
                      <a:pt x="107" y="1058"/>
                    </a:cubicBezTo>
                    <a:cubicBezTo>
                      <a:pt x="105" y="1064"/>
                      <a:pt x="89" y="1064"/>
                      <a:pt x="89" y="1064"/>
                    </a:cubicBezTo>
                    <a:cubicBezTo>
                      <a:pt x="84" y="1080"/>
                      <a:pt x="82" y="1104"/>
                      <a:pt x="97" y="1114"/>
                    </a:cubicBezTo>
                    <a:cubicBezTo>
                      <a:pt x="104" y="1113"/>
                      <a:pt x="111" y="1114"/>
                      <a:pt x="117" y="1112"/>
                    </a:cubicBezTo>
                    <a:cubicBezTo>
                      <a:pt x="119" y="1111"/>
                      <a:pt x="118" y="1108"/>
                      <a:pt x="119" y="1106"/>
                    </a:cubicBezTo>
                    <a:cubicBezTo>
                      <a:pt x="126" y="1098"/>
                      <a:pt x="141" y="1087"/>
                      <a:pt x="151" y="1084"/>
                    </a:cubicBezTo>
                    <a:cubicBezTo>
                      <a:pt x="170" y="1094"/>
                      <a:pt x="196" y="1106"/>
                      <a:pt x="217" y="1110"/>
                    </a:cubicBezTo>
                    <a:cubicBezTo>
                      <a:pt x="231" y="1113"/>
                      <a:pt x="244" y="1112"/>
                      <a:pt x="257" y="1116"/>
                    </a:cubicBezTo>
                    <a:cubicBezTo>
                      <a:pt x="263" y="1125"/>
                      <a:pt x="261" y="1133"/>
                      <a:pt x="271" y="1136"/>
                    </a:cubicBezTo>
                    <a:cubicBezTo>
                      <a:pt x="283" y="1134"/>
                      <a:pt x="295" y="1135"/>
                      <a:pt x="307" y="1132"/>
                    </a:cubicBezTo>
                    <a:cubicBezTo>
                      <a:pt x="312" y="1131"/>
                      <a:pt x="313" y="1123"/>
                      <a:pt x="317" y="1120"/>
                    </a:cubicBezTo>
                    <a:cubicBezTo>
                      <a:pt x="320" y="1118"/>
                      <a:pt x="332" y="1116"/>
                      <a:pt x="333" y="1116"/>
                    </a:cubicBezTo>
                    <a:cubicBezTo>
                      <a:pt x="342" y="1103"/>
                      <a:pt x="340" y="1102"/>
                      <a:pt x="357" y="1100"/>
                    </a:cubicBezTo>
                    <a:cubicBezTo>
                      <a:pt x="360" y="1093"/>
                      <a:pt x="365" y="1078"/>
                      <a:pt x="361" y="1072"/>
                    </a:cubicBezTo>
                    <a:cubicBezTo>
                      <a:pt x="357" y="1066"/>
                      <a:pt x="339" y="1068"/>
                      <a:pt x="333" y="1062"/>
                    </a:cubicBezTo>
                    <a:cubicBezTo>
                      <a:pt x="336" y="1052"/>
                      <a:pt x="339" y="1040"/>
                      <a:pt x="327" y="1036"/>
                    </a:cubicBezTo>
                    <a:cubicBezTo>
                      <a:pt x="331" y="1021"/>
                      <a:pt x="341" y="1022"/>
                      <a:pt x="355" y="1020"/>
                    </a:cubicBezTo>
                    <a:cubicBezTo>
                      <a:pt x="369" y="1000"/>
                      <a:pt x="366" y="977"/>
                      <a:pt x="385" y="958"/>
                    </a:cubicBezTo>
                    <a:cubicBezTo>
                      <a:pt x="389" y="946"/>
                      <a:pt x="404" y="939"/>
                      <a:pt x="415" y="934"/>
                    </a:cubicBezTo>
                    <a:cubicBezTo>
                      <a:pt x="420" y="929"/>
                      <a:pt x="429" y="916"/>
                      <a:pt x="429" y="916"/>
                    </a:cubicBezTo>
                    <a:cubicBezTo>
                      <a:pt x="427" y="883"/>
                      <a:pt x="434" y="884"/>
                      <a:pt x="409" y="878"/>
                    </a:cubicBezTo>
                    <a:cubicBezTo>
                      <a:pt x="407" y="852"/>
                      <a:pt x="405" y="861"/>
                      <a:pt x="399" y="844"/>
                    </a:cubicBezTo>
                    <a:cubicBezTo>
                      <a:pt x="402" y="805"/>
                      <a:pt x="404" y="803"/>
                      <a:pt x="441" y="798"/>
                    </a:cubicBezTo>
                    <a:cubicBezTo>
                      <a:pt x="447" y="789"/>
                      <a:pt x="453" y="785"/>
                      <a:pt x="457" y="774"/>
                    </a:cubicBezTo>
                    <a:cubicBezTo>
                      <a:pt x="453" y="750"/>
                      <a:pt x="445" y="722"/>
                      <a:pt x="431" y="702"/>
                    </a:cubicBezTo>
                    <a:cubicBezTo>
                      <a:pt x="429" y="693"/>
                      <a:pt x="428" y="677"/>
                      <a:pt x="423" y="670"/>
                    </a:cubicBezTo>
                    <a:cubicBezTo>
                      <a:pt x="415" y="660"/>
                      <a:pt x="405" y="655"/>
                      <a:pt x="401" y="642"/>
                    </a:cubicBezTo>
                    <a:cubicBezTo>
                      <a:pt x="397" y="633"/>
                      <a:pt x="406" y="614"/>
                      <a:pt x="401" y="608"/>
                    </a:cubicBezTo>
                    <a:cubicBezTo>
                      <a:pt x="396" y="602"/>
                      <a:pt x="380" y="605"/>
                      <a:pt x="369" y="606"/>
                    </a:cubicBezTo>
                    <a:cubicBezTo>
                      <a:pt x="352" y="608"/>
                      <a:pt x="347" y="611"/>
                      <a:pt x="333" y="616"/>
                    </a:cubicBezTo>
                    <a:cubicBezTo>
                      <a:pt x="316" y="614"/>
                      <a:pt x="300" y="616"/>
                      <a:pt x="283" y="614"/>
                    </a:cubicBezTo>
                    <a:cubicBezTo>
                      <a:pt x="279" y="602"/>
                      <a:pt x="277" y="597"/>
                      <a:pt x="267" y="590"/>
                    </a:cubicBezTo>
                    <a:cubicBezTo>
                      <a:pt x="260" y="568"/>
                      <a:pt x="263" y="582"/>
                      <a:pt x="265" y="546"/>
                    </a:cubicBezTo>
                    <a:cubicBezTo>
                      <a:pt x="263" y="532"/>
                      <a:pt x="253" y="516"/>
                      <a:pt x="245" y="504"/>
                    </a:cubicBezTo>
                    <a:cubicBezTo>
                      <a:pt x="243" y="492"/>
                      <a:pt x="241" y="485"/>
                      <a:pt x="231" y="478"/>
                    </a:cubicBezTo>
                    <a:cubicBezTo>
                      <a:pt x="221" y="447"/>
                      <a:pt x="233" y="446"/>
                      <a:pt x="265" y="444"/>
                    </a:cubicBezTo>
                    <a:cubicBezTo>
                      <a:pt x="269" y="431"/>
                      <a:pt x="257" y="407"/>
                      <a:pt x="273" y="402"/>
                    </a:cubicBezTo>
                    <a:cubicBezTo>
                      <a:pt x="296" y="404"/>
                      <a:pt x="301" y="406"/>
                      <a:pt x="325" y="404"/>
                    </a:cubicBezTo>
                    <a:cubicBezTo>
                      <a:pt x="326" y="402"/>
                      <a:pt x="327" y="400"/>
                      <a:pt x="327" y="398"/>
                    </a:cubicBezTo>
                    <a:cubicBezTo>
                      <a:pt x="327" y="392"/>
                      <a:pt x="333" y="371"/>
                      <a:pt x="333" y="362"/>
                    </a:cubicBezTo>
                    <a:cubicBezTo>
                      <a:pt x="333" y="353"/>
                      <a:pt x="332" y="349"/>
                      <a:pt x="325" y="342"/>
                    </a:cubicBezTo>
                    <a:cubicBezTo>
                      <a:pt x="324" y="329"/>
                      <a:pt x="300" y="328"/>
                      <a:pt x="291" y="322"/>
                    </a:cubicBezTo>
                    <a:cubicBezTo>
                      <a:pt x="284" y="301"/>
                      <a:pt x="265" y="288"/>
                      <a:pt x="249" y="274"/>
                    </a:cubicBezTo>
                    <a:cubicBezTo>
                      <a:pt x="237" y="264"/>
                      <a:pt x="230" y="251"/>
                      <a:pt x="215" y="246"/>
                    </a:cubicBezTo>
                    <a:cubicBezTo>
                      <a:pt x="202" y="226"/>
                      <a:pt x="223" y="256"/>
                      <a:pt x="203" y="234"/>
                    </a:cubicBezTo>
                    <a:cubicBezTo>
                      <a:pt x="200" y="230"/>
                      <a:pt x="195" y="222"/>
                      <a:pt x="195" y="222"/>
                    </a:cubicBezTo>
                    <a:cubicBezTo>
                      <a:pt x="192" y="208"/>
                      <a:pt x="188" y="205"/>
                      <a:pt x="203" y="200"/>
                    </a:cubicBezTo>
                    <a:cubicBezTo>
                      <a:pt x="205" y="194"/>
                      <a:pt x="209" y="182"/>
                      <a:pt x="209" y="182"/>
                    </a:cubicBezTo>
                    <a:cubicBezTo>
                      <a:pt x="210" y="175"/>
                      <a:pt x="212" y="173"/>
                      <a:pt x="217" y="168"/>
                    </a:cubicBezTo>
                    <a:cubicBezTo>
                      <a:pt x="220" y="165"/>
                      <a:pt x="225" y="152"/>
                      <a:pt x="225" y="152"/>
                    </a:cubicBezTo>
                    <a:cubicBezTo>
                      <a:pt x="230" y="145"/>
                      <a:pt x="234" y="141"/>
                      <a:pt x="241" y="136"/>
                    </a:cubicBezTo>
                    <a:cubicBezTo>
                      <a:pt x="247" y="128"/>
                      <a:pt x="243" y="131"/>
                      <a:pt x="253" y="128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s-CO" u="sng">
                  <a:solidFill>
                    <a:srgbClr val="000000"/>
                  </a:solidFill>
                  <a:latin typeface="Helvetica"/>
                </a:endParaRPr>
              </a:p>
            </p:txBody>
          </p:sp>
          <p:sp>
            <p:nvSpPr>
              <p:cNvPr id="38" name="Freeform 60"/>
              <p:cNvSpPr>
                <a:spLocks/>
              </p:cNvSpPr>
              <p:nvPr/>
            </p:nvSpPr>
            <p:spPr bwMode="auto">
              <a:xfrm>
                <a:off x="5807075" y="3260725"/>
                <a:ext cx="433388" cy="301625"/>
              </a:xfrm>
              <a:custGeom>
                <a:avLst/>
                <a:gdLst/>
                <a:ahLst/>
                <a:cxnLst>
                  <a:cxn ang="0">
                    <a:pos x="10" y="70"/>
                  </a:cxn>
                  <a:cxn ang="0">
                    <a:pos x="16" y="86"/>
                  </a:cxn>
                  <a:cxn ang="0">
                    <a:pos x="40" y="78"/>
                  </a:cxn>
                  <a:cxn ang="0">
                    <a:pos x="50" y="86"/>
                  </a:cxn>
                  <a:cxn ang="0">
                    <a:pos x="42" y="120"/>
                  </a:cxn>
                  <a:cxn ang="0">
                    <a:pos x="24" y="108"/>
                  </a:cxn>
                  <a:cxn ang="0">
                    <a:pos x="14" y="140"/>
                  </a:cxn>
                  <a:cxn ang="0">
                    <a:pos x="0" y="170"/>
                  </a:cxn>
                  <a:cxn ang="0">
                    <a:pos x="10" y="190"/>
                  </a:cxn>
                  <a:cxn ang="0">
                    <a:pos x="20" y="170"/>
                  </a:cxn>
                  <a:cxn ang="0">
                    <a:pos x="24" y="158"/>
                  </a:cxn>
                  <a:cxn ang="0">
                    <a:pos x="50" y="174"/>
                  </a:cxn>
                  <a:cxn ang="0">
                    <a:pos x="72" y="192"/>
                  </a:cxn>
                  <a:cxn ang="0">
                    <a:pos x="104" y="192"/>
                  </a:cxn>
                  <a:cxn ang="0">
                    <a:pos x="122" y="204"/>
                  </a:cxn>
                  <a:cxn ang="0">
                    <a:pos x="138" y="210"/>
                  </a:cxn>
                  <a:cxn ang="0">
                    <a:pos x="144" y="166"/>
                  </a:cxn>
                  <a:cxn ang="0">
                    <a:pos x="170" y="140"/>
                  </a:cxn>
                  <a:cxn ang="0">
                    <a:pos x="196" y="132"/>
                  </a:cxn>
                  <a:cxn ang="0">
                    <a:pos x="202" y="110"/>
                  </a:cxn>
                  <a:cxn ang="0">
                    <a:pos x="232" y="102"/>
                  </a:cxn>
                  <a:cxn ang="0">
                    <a:pos x="250" y="94"/>
                  </a:cxn>
                  <a:cxn ang="0">
                    <a:pos x="268" y="104"/>
                  </a:cxn>
                  <a:cxn ang="0">
                    <a:pos x="274" y="108"/>
                  </a:cxn>
                  <a:cxn ang="0">
                    <a:pos x="282" y="86"/>
                  </a:cxn>
                  <a:cxn ang="0">
                    <a:pos x="290" y="74"/>
                  </a:cxn>
                  <a:cxn ang="0">
                    <a:pos x="302" y="14"/>
                  </a:cxn>
                  <a:cxn ang="0">
                    <a:pos x="280" y="12"/>
                  </a:cxn>
                  <a:cxn ang="0">
                    <a:pos x="258" y="8"/>
                  </a:cxn>
                  <a:cxn ang="0">
                    <a:pos x="246" y="0"/>
                  </a:cxn>
                  <a:cxn ang="0">
                    <a:pos x="228" y="2"/>
                  </a:cxn>
                  <a:cxn ang="0">
                    <a:pos x="216" y="6"/>
                  </a:cxn>
                  <a:cxn ang="0">
                    <a:pos x="204" y="14"/>
                  </a:cxn>
                  <a:cxn ang="0">
                    <a:pos x="196" y="28"/>
                  </a:cxn>
                  <a:cxn ang="0">
                    <a:pos x="160" y="60"/>
                  </a:cxn>
                  <a:cxn ang="0">
                    <a:pos x="126" y="38"/>
                  </a:cxn>
                  <a:cxn ang="0">
                    <a:pos x="108" y="18"/>
                  </a:cxn>
                  <a:cxn ang="0">
                    <a:pos x="82" y="2"/>
                  </a:cxn>
                  <a:cxn ang="0">
                    <a:pos x="72" y="18"/>
                  </a:cxn>
                  <a:cxn ang="0">
                    <a:pos x="64" y="60"/>
                  </a:cxn>
                  <a:cxn ang="0">
                    <a:pos x="42" y="48"/>
                  </a:cxn>
                  <a:cxn ang="0">
                    <a:pos x="20" y="62"/>
                  </a:cxn>
                  <a:cxn ang="0">
                    <a:pos x="10" y="70"/>
                  </a:cxn>
                </a:cxnLst>
                <a:rect l="0" t="0" r="r" b="b"/>
                <a:pathLst>
                  <a:path w="302" h="216">
                    <a:moveTo>
                      <a:pt x="10" y="70"/>
                    </a:moveTo>
                    <a:cubicBezTo>
                      <a:pt x="13" y="79"/>
                      <a:pt x="7" y="80"/>
                      <a:pt x="16" y="86"/>
                    </a:cubicBezTo>
                    <a:cubicBezTo>
                      <a:pt x="26" y="76"/>
                      <a:pt x="26" y="76"/>
                      <a:pt x="40" y="78"/>
                    </a:cubicBezTo>
                    <a:cubicBezTo>
                      <a:pt x="42" y="82"/>
                      <a:pt x="50" y="82"/>
                      <a:pt x="50" y="86"/>
                    </a:cubicBezTo>
                    <a:cubicBezTo>
                      <a:pt x="54" y="118"/>
                      <a:pt x="57" y="115"/>
                      <a:pt x="42" y="120"/>
                    </a:cubicBezTo>
                    <a:cubicBezTo>
                      <a:pt x="37" y="113"/>
                      <a:pt x="32" y="111"/>
                      <a:pt x="24" y="108"/>
                    </a:cubicBezTo>
                    <a:cubicBezTo>
                      <a:pt x="11" y="112"/>
                      <a:pt x="16" y="128"/>
                      <a:pt x="14" y="140"/>
                    </a:cubicBezTo>
                    <a:cubicBezTo>
                      <a:pt x="13" y="150"/>
                      <a:pt x="3" y="160"/>
                      <a:pt x="0" y="170"/>
                    </a:cubicBezTo>
                    <a:cubicBezTo>
                      <a:pt x="2" y="179"/>
                      <a:pt x="0" y="187"/>
                      <a:pt x="10" y="190"/>
                    </a:cubicBezTo>
                    <a:cubicBezTo>
                      <a:pt x="20" y="187"/>
                      <a:pt x="17" y="179"/>
                      <a:pt x="20" y="170"/>
                    </a:cubicBezTo>
                    <a:cubicBezTo>
                      <a:pt x="21" y="166"/>
                      <a:pt x="24" y="158"/>
                      <a:pt x="24" y="158"/>
                    </a:cubicBezTo>
                    <a:cubicBezTo>
                      <a:pt x="33" y="164"/>
                      <a:pt x="40" y="172"/>
                      <a:pt x="50" y="174"/>
                    </a:cubicBezTo>
                    <a:cubicBezTo>
                      <a:pt x="59" y="180"/>
                      <a:pt x="64" y="184"/>
                      <a:pt x="72" y="192"/>
                    </a:cubicBezTo>
                    <a:cubicBezTo>
                      <a:pt x="84" y="188"/>
                      <a:pt x="85" y="187"/>
                      <a:pt x="104" y="192"/>
                    </a:cubicBezTo>
                    <a:cubicBezTo>
                      <a:pt x="111" y="194"/>
                      <a:pt x="122" y="204"/>
                      <a:pt x="122" y="204"/>
                    </a:cubicBezTo>
                    <a:cubicBezTo>
                      <a:pt x="127" y="212"/>
                      <a:pt x="129" y="216"/>
                      <a:pt x="138" y="210"/>
                    </a:cubicBezTo>
                    <a:cubicBezTo>
                      <a:pt x="139" y="192"/>
                      <a:pt x="139" y="182"/>
                      <a:pt x="144" y="166"/>
                    </a:cubicBezTo>
                    <a:cubicBezTo>
                      <a:pt x="147" y="142"/>
                      <a:pt x="153" y="151"/>
                      <a:pt x="170" y="140"/>
                    </a:cubicBezTo>
                    <a:cubicBezTo>
                      <a:pt x="181" y="123"/>
                      <a:pt x="162" y="149"/>
                      <a:pt x="196" y="132"/>
                    </a:cubicBezTo>
                    <a:cubicBezTo>
                      <a:pt x="203" y="129"/>
                      <a:pt x="196" y="114"/>
                      <a:pt x="202" y="110"/>
                    </a:cubicBezTo>
                    <a:cubicBezTo>
                      <a:pt x="213" y="103"/>
                      <a:pt x="218" y="104"/>
                      <a:pt x="232" y="102"/>
                    </a:cubicBezTo>
                    <a:cubicBezTo>
                      <a:pt x="237" y="98"/>
                      <a:pt x="250" y="94"/>
                      <a:pt x="250" y="94"/>
                    </a:cubicBezTo>
                    <a:cubicBezTo>
                      <a:pt x="261" y="98"/>
                      <a:pt x="254" y="95"/>
                      <a:pt x="268" y="104"/>
                    </a:cubicBezTo>
                    <a:cubicBezTo>
                      <a:pt x="270" y="105"/>
                      <a:pt x="274" y="108"/>
                      <a:pt x="274" y="108"/>
                    </a:cubicBezTo>
                    <a:cubicBezTo>
                      <a:pt x="287" y="99"/>
                      <a:pt x="274" y="110"/>
                      <a:pt x="282" y="86"/>
                    </a:cubicBezTo>
                    <a:cubicBezTo>
                      <a:pt x="284" y="81"/>
                      <a:pt x="290" y="74"/>
                      <a:pt x="290" y="74"/>
                    </a:cubicBezTo>
                    <a:cubicBezTo>
                      <a:pt x="291" y="54"/>
                      <a:pt x="291" y="31"/>
                      <a:pt x="302" y="14"/>
                    </a:cubicBezTo>
                    <a:cubicBezTo>
                      <a:pt x="296" y="5"/>
                      <a:pt x="290" y="10"/>
                      <a:pt x="280" y="12"/>
                    </a:cubicBezTo>
                    <a:cubicBezTo>
                      <a:pt x="277" y="12"/>
                      <a:pt x="263" y="11"/>
                      <a:pt x="258" y="8"/>
                    </a:cubicBezTo>
                    <a:cubicBezTo>
                      <a:pt x="254" y="6"/>
                      <a:pt x="246" y="0"/>
                      <a:pt x="246" y="0"/>
                    </a:cubicBezTo>
                    <a:cubicBezTo>
                      <a:pt x="240" y="1"/>
                      <a:pt x="234" y="1"/>
                      <a:pt x="228" y="2"/>
                    </a:cubicBezTo>
                    <a:cubicBezTo>
                      <a:pt x="224" y="3"/>
                      <a:pt x="216" y="6"/>
                      <a:pt x="216" y="6"/>
                    </a:cubicBezTo>
                    <a:cubicBezTo>
                      <a:pt x="213" y="9"/>
                      <a:pt x="207" y="11"/>
                      <a:pt x="204" y="14"/>
                    </a:cubicBezTo>
                    <a:cubicBezTo>
                      <a:pt x="200" y="18"/>
                      <a:pt x="199" y="24"/>
                      <a:pt x="196" y="28"/>
                    </a:cubicBezTo>
                    <a:cubicBezTo>
                      <a:pt x="189" y="49"/>
                      <a:pt x="176" y="49"/>
                      <a:pt x="160" y="60"/>
                    </a:cubicBezTo>
                    <a:cubicBezTo>
                      <a:pt x="148" y="54"/>
                      <a:pt x="137" y="46"/>
                      <a:pt x="126" y="38"/>
                    </a:cubicBezTo>
                    <a:cubicBezTo>
                      <a:pt x="120" y="29"/>
                      <a:pt x="119" y="22"/>
                      <a:pt x="108" y="18"/>
                    </a:cubicBezTo>
                    <a:cubicBezTo>
                      <a:pt x="91" y="24"/>
                      <a:pt x="93" y="9"/>
                      <a:pt x="82" y="2"/>
                    </a:cubicBezTo>
                    <a:cubicBezTo>
                      <a:pt x="73" y="5"/>
                      <a:pt x="75" y="10"/>
                      <a:pt x="72" y="18"/>
                    </a:cubicBezTo>
                    <a:cubicBezTo>
                      <a:pt x="69" y="36"/>
                      <a:pt x="68" y="44"/>
                      <a:pt x="64" y="60"/>
                    </a:cubicBezTo>
                    <a:cubicBezTo>
                      <a:pt x="54" y="58"/>
                      <a:pt x="50" y="54"/>
                      <a:pt x="42" y="48"/>
                    </a:cubicBezTo>
                    <a:cubicBezTo>
                      <a:pt x="26" y="51"/>
                      <a:pt x="31" y="53"/>
                      <a:pt x="20" y="62"/>
                    </a:cubicBezTo>
                    <a:cubicBezTo>
                      <a:pt x="17" y="65"/>
                      <a:pt x="7" y="73"/>
                      <a:pt x="10" y="7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s-CO" u="sng">
                  <a:solidFill>
                    <a:srgbClr val="000000"/>
                  </a:solidFill>
                  <a:latin typeface="Helvetica"/>
                </a:endParaRPr>
              </a:p>
            </p:txBody>
          </p:sp>
        </p:grpSp>
      </p:grpSp>
      <p:grpSp>
        <p:nvGrpSpPr>
          <p:cNvPr id="44" name="Group 63"/>
          <p:cNvGrpSpPr>
            <a:grpSpLocks/>
          </p:cNvGrpSpPr>
          <p:nvPr/>
        </p:nvGrpSpPr>
        <p:grpSpPr bwMode="auto">
          <a:xfrm>
            <a:off x="827088" y="692150"/>
            <a:ext cx="2084387" cy="1512888"/>
            <a:chOff x="521" y="436"/>
            <a:chExt cx="1313" cy="953"/>
          </a:xfrm>
        </p:grpSpPr>
      </p:grpSp>
      <p:grpSp>
        <p:nvGrpSpPr>
          <p:cNvPr id="45" name="Group 71"/>
          <p:cNvGrpSpPr>
            <a:grpSpLocks/>
          </p:cNvGrpSpPr>
          <p:nvPr/>
        </p:nvGrpSpPr>
        <p:grpSpPr bwMode="auto">
          <a:xfrm>
            <a:off x="6877050" y="908050"/>
            <a:ext cx="2084388" cy="1512888"/>
            <a:chOff x="521" y="436"/>
            <a:chExt cx="1313" cy="953"/>
          </a:xfrm>
        </p:grpSpPr>
      </p:grpSp>
      <p:grpSp>
        <p:nvGrpSpPr>
          <p:cNvPr id="46" name="Group 78"/>
          <p:cNvGrpSpPr>
            <a:grpSpLocks/>
          </p:cNvGrpSpPr>
          <p:nvPr/>
        </p:nvGrpSpPr>
        <p:grpSpPr bwMode="auto">
          <a:xfrm>
            <a:off x="323850" y="2996630"/>
            <a:ext cx="2084388" cy="1512887"/>
            <a:chOff x="521" y="436"/>
            <a:chExt cx="1313" cy="953"/>
          </a:xfrm>
        </p:grpSpPr>
      </p:grpSp>
      <p:grpSp>
        <p:nvGrpSpPr>
          <p:cNvPr id="47" name="Group 92"/>
          <p:cNvGrpSpPr>
            <a:grpSpLocks/>
          </p:cNvGrpSpPr>
          <p:nvPr/>
        </p:nvGrpSpPr>
        <p:grpSpPr bwMode="auto">
          <a:xfrm>
            <a:off x="6443663" y="4081611"/>
            <a:ext cx="2084387" cy="1512887"/>
            <a:chOff x="521" y="436"/>
            <a:chExt cx="1313" cy="953"/>
          </a:xfrm>
        </p:grpSpPr>
      </p:grpSp>
      <p:cxnSp>
        <p:nvCxnSpPr>
          <p:cNvPr id="48" name="47 Conector recto"/>
          <p:cNvCxnSpPr/>
          <p:nvPr/>
        </p:nvCxnSpPr>
        <p:spPr>
          <a:xfrm flipH="1">
            <a:off x="4556118" y="2279385"/>
            <a:ext cx="1528050" cy="273602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recto"/>
          <p:cNvCxnSpPr/>
          <p:nvPr/>
        </p:nvCxnSpPr>
        <p:spPr>
          <a:xfrm>
            <a:off x="3102541" y="3429352"/>
            <a:ext cx="378443" cy="10660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recto"/>
          <p:cNvCxnSpPr/>
          <p:nvPr/>
        </p:nvCxnSpPr>
        <p:spPr>
          <a:xfrm flipV="1">
            <a:off x="4369273" y="3390372"/>
            <a:ext cx="186844" cy="1694812"/>
          </a:xfrm>
          <a:prstGeom prst="line">
            <a:avLst/>
          </a:prstGeom>
          <a:ln w="19050">
            <a:solidFill>
              <a:srgbClr val="004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Conector recto"/>
          <p:cNvCxnSpPr/>
          <p:nvPr/>
        </p:nvCxnSpPr>
        <p:spPr>
          <a:xfrm flipH="1" flipV="1">
            <a:off x="4488446" y="3111340"/>
            <a:ext cx="1595722" cy="318012"/>
          </a:xfrm>
          <a:prstGeom prst="line">
            <a:avLst/>
          </a:prstGeom>
          <a:ln w="1905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2"/>
          <p:cNvSpPr>
            <a:spLocks noChangeArrowheads="1"/>
          </p:cNvSpPr>
          <p:nvPr/>
        </p:nvSpPr>
        <p:spPr bwMode="auto">
          <a:xfrm>
            <a:off x="234438" y="260648"/>
            <a:ext cx="4617149" cy="360000"/>
          </a:xfrm>
          <a:prstGeom prst="rect">
            <a:avLst/>
          </a:prstGeom>
          <a:solidFill>
            <a:srgbClr val="C9D200"/>
          </a:solidFill>
          <a:ln w="38100" algn="ctr">
            <a:solidFill>
              <a:srgbClr val="BAD405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CO" sz="1400" b="1" u="none" dirty="0" smtClean="0">
                <a:solidFill>
                  <a:schemeClr val="bg1"/>
                </a:solidFill>
              </a:rPr>
              <a:t>PROYECTOS DE RECUPERACIÓN SECUNDARIA EN COLOMBIA</a:t>
            </a:r>
            <a:endParaRPr lang="es-CO" sz="1400" b="1" u="none" dirty="0">
              <a:solidFill>
                <a:schemeClr val="bg1"/>
              </a:solidFill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010418"/>
              </p:ext>
            </p:extLst>
          </p:nvPr>
        </p:nvGraphicFramePr>
        <p:xfrm>
          <a:off x="179512" y="2122140"/>
          <a:ext cx="2870200" cy="3467100"/>
        </p:xfrm>
        <a:graphic>
          <a:graphicData uri="http://schemas.openxmlformats.org/drawingml/2006/table">
            <a:tbl>
              <a:tblPr/>
              <a:tblGrid>
                <a:gridCol w="850900"/>
                <a:gridCol w="342900"/>
                <a:gridCol w="558800"/>
                <a:gridCol w="558800"/>
                <a:gridCol w="558800"/>
              </a:tblGrid>
              <a:tr h="200025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"/>
                        </a:rPr>
                        <a:t>GRS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Helvetica"/>
                        </a:rPr>
                        <a:t>CAMPO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Helvetica"/>
                        </a:rPr>
                        <a:t>Inicio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Helvetica"/>
                        </a:rPr>
                        <a:t>Prod Sec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Helvetica"/>
                        </a:rPr>
                        <a:t>Wat Iny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Helvetica"/>
                        </a:rPr>
                        <a:t>Pozos Iny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San Francisco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1988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7 025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270 000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Dina Terciario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2009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500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7 000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Palogrande Cebu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1984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1 400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20 000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Pijao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1984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1 000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Dina Cretaceo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1985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700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26 000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Yaguara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1994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2 680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55 000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Tenay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2010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3 600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Balcon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1996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800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8 800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Tello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1997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4 000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58 000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Rio Ceibas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1999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1 000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6 000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Guando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2002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15 000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100 000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Matachin Norte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2003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4 800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66 600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La cañada Norte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  <a:r>
                        <a:rPr lang="es-CO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2012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Helvetic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800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Matachin Sur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  <a:r>
                        <a:rPr lang="es-CO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2001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Helvetic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1 300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17 084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Helvetica"/>
                        </a:rPr>
                        <a:t>TOTAL GRS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Helvetica"/>
                        </a:rPr>
                        <a:t>39 405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"/>
                        </a:rPr>
                        <a:t>639 884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"/>
                        </a:rPr>
                        <a:t>245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594814"/>
              </p:ext>
            </p:extLst>
          </p:nvPr>
        </p:nvGraphicFramePr>
        <p:xfrm>
          <a:off x="3123214" y="5085184"/>
          <a:ext cx="2870200" cy="1057275"/>
        </p:xfrm>
        <a:graphic>
          <a:graphicData uri="http://schemas.openxmlformats.org/drawingml/2006/table">
            <a:tbl>
              <a:tblPr/>
              <a:tblGrid>
                <a:gridCol w="850900"/>
                <a:gridCol w="342900"/>
                <a:gridCol w="558800"/>
                <a:gridCol w="558800"/>
                <a:gridCol w="558800"/>
              </a:tblGrid>
              <a:tr h="200025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Helvetica"/>
                        </a:rPr>
                        <a:t>GEC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3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Helvetica"/>
                        </a:rPr>
                        <a:t>CAMPO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3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Helvetica"/>
                        </a:rPr>
                        <a:t>Inicio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3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Helvetica"/>
                        </a:rPr>
                        <a:t>Prod Sec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3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Helvetica"/>
                        </a:rPr>
                        <a:t>Wat Iny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3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Helvetica"/>
                        </a:rPr>
                        <a:t>Pozos Iny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36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Chichimene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15 000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Apiay - Suria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2011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2 000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Helvetica"/>
                        </a:rPr>
                        <a:t>TOTAL GEC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3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3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Helvetica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3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Helvetica"/>
                        </a:rPr>
                        <a:t>17 000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3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3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183893"/>
              </p:ext>
            </p:extLst>
          </p:nvPr>
        </p:nvGraphicFramePr>
        <p:xfrm>
          <a:off x="6076543" y="2132856"/>
          <a:ext cx="2870200" cy="866775"/>
        </p:xfrm>
        <a:graphic>
          <a:graphicData uri="http://schemas.openxmlformats.org/drawingml/2006/table">
            <a:tbl>
              <a:tblPr/>
              <a:tblGrid>
                <a:gridCol w="850900"/>
                <a:gridCol w="342900"/>
                <a:gridCol w="558800"/>
                <a:gridCol w="558800"/>
                <a:gridCol w="558800"/>
              </a:tblGrid>
              <a:tr h="200025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"/>
                        </a:rPr>
                        <a:t>GCO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Helvetica"/>
                        </a:rPr>
                        <a:t>CAMPO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Helvetica"/>
                        </a:rPr>
                        <a:t>Inicio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Helvetica"/>
                        </a:rPr>
                        <a:t>Prod Sec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Helvetica"/>
                        </a:rPr>
                        <a:t>Wat Iny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Helvetica"/>
                        </a:rPr>
                        <a:t>Pozos Iny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Tibú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1959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2 100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31 600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Helvetica"/>
                        </a:rPr>
                        <a:t>TOTAL GCO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Helvetica"/>
                        </a:rPr>
                        <a:t>2 100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Helvetica"/>
                        </a:rPr>
                        <a:t>31 600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"/>
                        </a:rPr>
                        <a:t>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1" name="5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309958"/>
              </p:ext>
            </p:extLst>
          </p:nvPr>
        </p:nvGraphicFramePr>
        <p:xfrm>
          <a:off x="6084168" y="3423437"/>
          <a:ext cx="2870200" cy="1809750"/>
        </p:xfrm>
        <a:graphic>
          <a:graphicData uri="http://schemas.openxmlformats.org/drawingml/2006/table">
            <a:tbl>
              <a:tblPr/>
              <a:tblGrid>
                <a:gridCol w="850900"/>
                <a:gridCol w="342900"/>
                <a:gridCol w="558800"/>
                <a:gridCol w="558800"/>
                <a:gridCol w="558800"/>
              </a:tblGrid>
              <a:tr h="190500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GRM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CAMPO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Inicio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Prod Sec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Wat Iny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Pozos Iny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La Cira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1957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37 000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450 000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301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Casabe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1979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20 276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121 216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253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Yarigui-Cgo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2008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4 095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50 482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Bonanza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2010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3 300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Llanito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2011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3 000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Galán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2 800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TOTAL GRM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61 491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630 798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588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6" name="5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319011"/>
              </p:ext>
            </p:extLst>
          </p:nvPr>
        </p:nvGraphicFramePr>
        <p:xfrm>
          <a:off x="3214278" y="764704"/>
          <a:ext cx="2336742" cy="476250"/>
        </p:xfrm>
        <a:graphic>
          <a:graphicData uri="http://schemas.openxmlformats.org/drawingml/2006/table">
            <a:tbl>
              <a:tblPr/>
              <a:tblGrid>
                <a:gridCol w="732760"/>
                <a:gridCol w="62163"/>
                <a:gridCol w="504056"/>
                <a:gridCol w="504056"/>
                <a:gridCol w="533707"/>
              </a:tblGrid>
              <a:tr h="285750"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Helvetica"/>
                        </a:rPr>
                        <a:t>Prod</a:t>
                      </a:r>
                      <a:r>
                        <a:rPr lang="es-CO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Helvetica"/>
                        </a:rPr>
                        <a:t> </a:t>
                      </a:r>
                      <a:r>
                        <a:rPr lang="es-CO" sz="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Helvetica"/>
                        </a:rPr>
                        <a:t>Sec</a:t>
                      </a:r>
                      <a:endParaRPr lang="es-CO" sz="800" b="1" i="0" u="none" strike="noStrike" dirty="0">
                        <a:solidFill>
                          <a:schemeClr val="tx1"/>
                        </a:solidFill>
                        <a:effectLst/>
                        <a:latin typeface="Helvetic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Helvetica"/>
                        </a:rPr>
                        <a:t>Wat</a:t>
                      </a:r>
                      <a:r>
                        <a:rPr lang="es-CO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Helvetica"/>
                        </a:rPr>
                        <a:t> </a:t>
                      </a:r>
                      <a:r>
                        <a:rPr lang="es-CO" sz="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Helvetica"/>
                        </a:rPr>
                        <a:t>Iny</a:t>
                      </a:r>
                      <a:endParaRPr lang="es-CO" sz="800" b="1" i="0" u="none" strike="noStrike" dirty="0">
                        <a:solidFill>
                          <a:schemeClr val="tx1"/>
                        </a:solidFill>
                        <a:effectLst/>
                        <a:latin typeface="Helvetic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Helvetica"/>
                        </a:rPr>
                        <a:t>Pozos </a:t>
                      </a:r>
                      <a:r>
                        <a:rPr lang="es-CO" sz="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Helvetica"/>
                        </a:rPr>
                        <a:t>Iny</a:t>
                      </a:r>
                      <a:endParaRPr lang="es-CO" sz="800" b="1" i="0" u="none" strike="noStrike" dirty="0">
                        <a:solidFill>
                          <a:schemeClr val="tx1"/>
                        </a:solidFill>
                        <a:effectLst/>
                        <a:latin typeface="Helvetic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Helvetica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800" b="1" i="0" u="none" strike="noStrike">
                          <a:solidFill>
                            <a:schemeClr val="tx1"/>
                          </a:solidFill>
                          <a:effectLst/>
                          <a:latin typeface="Helvetica"/>
                        </a:rPr>
                        <a:t>102 996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800" b="1" i="0" u="none" strike="noStrike">
                          <a:solidFill>
                            <a:schemeClr val="tx1"/>
                          </a:solidFill>
                          <a:effectLst/>
                          <a:latin typeface="Helvetica"/>
                        </a:rPr>
                        <a:t>1 319 282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Helvetica"/>
                        </a:rPr>
                        <a:t>882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200"/>
                    </a:solidFill>
                  </a:tcPr>
                </a:tc>
              </a:tr>
            </a:tbl>
          </a:graphicData>
        </a:graphic>
      </p:graphicFrame>
      <p:sp>
        <p:nvSpPr>
          <p:cNvPr id="60" name="59 CuadroTexto"/>
          <p:cNvSpPr txBox="1"/>
          <p:nvPr/>
        </p:nvSpPr>
        <p:spPr>
          <a:xfrm>
            <a:off x="6084168" y="2996952"/>
            <a:ext cx="28803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 smtClean="0"/>
              <a:t>Inyecta 100%</a:t>
            </a:r>
            <a:endParaRPr lang="es-CO" sz="1100" dirty="0"/>
          </a:p>
        </p:txBody>
      </p:sp>
      <p:sp>
        <p:nvSpPr>
          <p:cNvPr id="67" name="66 CuadroTexto"/>
          <p:cNvSpPr txBox="1"/>
          <p:nvPr/>
        </p:nvSpPr>
        <p:spPr>
          <a:xfrm>
            <a:off x="6084168" y="5219932"/>
            <a:ext cx="28803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 smtClean="0"/>
              <a:t>Reinyecta 370.582 (59%)</a:t>
            </a:r>
            <a:endParaRPr lang="es-CO" sz="1100" dirty="0"/>
          </a:p>
        </p:txBody>
      </p:sp>
      <p:sp>
        <p:nvSpPr>
          <p:cNvPr id="68" name="67 CuadroTexto"/>
          <p:cNvSpPr txBox="1"/>
          <p:nvPr/>
        </p:nvSpPr>
        <p:spPr>
          <a:xfrm>
            <a:off x="171561" y="5687670"/>
            <a:ext cx="28803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 smtClean="0"/>
              <a:t>Reinyecta 593.084 (93%)</a:t>
            </a:r>
            <a:endParaRPr lang="es-CO" sz="1100" dirty="0"/>
          </a:p>
        </p:txBody>
      </p:sp>
      <p:sp>
        <p:nvSpPr>
          <p:cNvPr id="69" name="68 CuadroTexto"/>
          <p:cNvSpPr txBox="1"/>
          <p:nvPr/>
        </p:nvSpPr>
        <p:spPr>
          <a:xfrm>
            <a:off x="3115957" y="6165304"/>
            <a:ext cx="28803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 smtClean="0"/>
              <a:t>Reinyecta 17.000 (100%)</a:t>
            </a:r>
            <a:endParaRPr lang="es-CO" sz="1100" dirty="0"/>
          </a:p>
        </p:txBody>
      </p:sp>
      <p:sp>
        <p:nvSpPr>
          <p:cNvPr id="71" name="70 CuadroTexto"/>
          <p:cNvSpPr txBox="1"/>
          <p:nvPr/>
        </p:nvSpPr>
        <p:spPr>
          <a:xfrm>
            <a:off x="3239851" y="1268760"/>
            <a:ext cx="22682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 smtClean="0"/>
              <a:t>Reinyecta 980.666 (74%)</a:t>
            </a:r>
            <a:endParaRPr lang="es-CO" sz="1100" dirty="0"/>
          </a:p>
        </p:txBody>
      </p:sp>
      <p:graphicFrame>
        <p:nvGraphicFramePr>
          <p:cNvPr id="58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5896393"/>
              </p:ext>
            </p:extLst>
          </p:nvPr>
        </p:nvGraphicFramePr>
        <p:xfrm>
          <a:off x="516963" y="762322"/>
          <a:ext cx="1894797" cy="1387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9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8396000"/>
              </p:ext>
            </p:extLst>
          </p:nvPr>
        </p:nvGraphicFramePr>
        <p:xfrm>
          <a:off x="6156176" y="806935"/>
          <a:ext cx="1975055" cy="1345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2 CuadroTexto"/>
          <p:cNvSpPr txBox="1"/>
          <p:nvPr/>
        </p:nvSpPr>
        <p:spPr>
          <a:xfrm rot="16200000">
            <a:off x="118537" y="1261065"/>
            <a:ext cx="1216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 smtClean="0"/>
              <a:t>Inyección</a:t>
            </a:r>
            <a:endParaRPr lang="es-CO" sz="1200" dirty="0"/>
          </a:p>
        </p:txBody>
      </p:sp>
      <p:sp>
        <p:nvSpPr>
          <p:cNvPr id="61" name="60 CuadroTexto"/>
          <p:cNvSpPr txBox="1"/>
          <p:nvPr/>
        </p:nvSpPr>
        <p:spPr>
          <a:xfrm rot="16200000">
            <a:off x="5758591" y="1259191"/>
            <a:ext cx="1216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 smtClean="0"/>
              <a:t>Inyectores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276212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B2F309-C964-4331-8EAD-DB2E467D2C7B}" type="slidenum">
              <a:rPr lang="es-ES"/>
              <a:pPr>
                <a:defRPr/>
              </a:pPr>
              <a:t>12</a:t>
            </a:fld>
            <a:endParaRPr lang="es-ES"/>
          </a:p>
        </p:txBody>
      </p:sp>
      <p:pic>
        <p:nvPicPr>
          <p:cNvPr id="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958" y="1484784"/>
            <a:ext cx="441649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11560" y="2375505"/>
            <a:ext cx="2453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u="none" dirty="0" smtClean="0"/>
              <a:t>Qué tan buena debe ser el agua para inyección???</a:t>
            </a:r>
            <a:endParaRPr lang="es-CO" sz="2400" u="none" dirty="0"/>
          </a:p>
        </p:txBody>
      </p:sp>
      <p:sp>
        <p:nvSpPr>
          <p:cNvPr id="7" name="6 Flecha derecha"/>
          <p:cNvSpPr/>
          <p:nvPr/>
        </p:nvSpPr>
        <p:spPr bwMode="auto">
          <a:xfrm>
            <a:off x="3131840" y="2622044"/>
            <a:ext cx="881063" cy="662940"/>
          </a:xfrm>
          <a:prstGeom prst="right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34438" y="260648"/>
            <a:ext cx="4500563" cy="360000"/>
          </a:xfrm>
          <a:prstGeom prst="rect">
            <a:avLst/>
          </a:prstGeom>
          <a:solidFill>
            <a:srgbClr val="C9D200"/>
          </a:solidFill>
          <a:ln w="38100" algn="ctr">
            <a:solidFill>
              <a:srgbClr val="BAD405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CO" sz="1400" b="1" u="none" dirty="0" smtClean="0">
                <a:solidFill>
                  <a:schemeClr val="bg1"/>
                </a:solidFill>
              </a:rPr>
              <a:t>CALIDAD AGUA DE INYECCIÓN</a:t>
            </a:r>
            <a:endParaRPr lang="es-CO" sz="1400" b="1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14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34438" y="260648"/>
            <a:ext cx="4500563" cy="360000"/>
          </a:xfrm>
          <a:prstGeom prst="rect">
            <a:avLst/>
          </a:prstGeom>
          <a:solidFill>
            <a:srgbClr val="C9D200"/>
          </a:solidFill>
          <a:ln w="38100" algn="ctr">
            <a:solidFill>
              <a:srgbClr val="BAD405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CO" sz="1400" b="1" u="none" dirty="0" smtClean="0">
                <a:solidFill>
                  <a:schemeClr val="bg1"/>
                </a:solidFill>
              </a:rPr>
              <a:t>NORMATIVIDAD CALIDAD DEL AGUA DE INYECCIÓN</a:t>
            </a:r>
            <a:endParaRPr lang="es-CO" sz="1400" b="1" u="none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4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7485174"/>
                  </p:ext>
                </p:extLst>
              </p:nvPr>
            </p:nvGraphicFramePr>
            <p:xfrm>
              <a:off x="346407" y="1057972"/>
              <a:ext cx="8208913" cy="5179340"/>
            </p:xfrm>
            <a:graphic>
              <a:graphicData uri="http://schemas.openxmlformats.org/drawingml/2006/table">
                <a:tbl>
                  <a:tblPr firstRow="1" firstCol="1" bandRow="1">
                    <a:tableStyleId>{2A488322-F2BA-4B5B-9748-0D474271808F}</a:tableStyleId>
                  </a:tblPr>
                  <a:tblGrid>
                    <a:gridCol w="1026114"/>
                    <a:gridCol w="1231337"/>
                    <a:gridCol w="1299744"/>
                    <a:gridCol w="1231337"/>
                    <a:gridCol w="3420381"/>
                  </a:tblGrid>
                  <a:tr h="38306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NORMA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>
                        <a:solidFill>
                          <a:srgbClr val="C9D2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TIPO DE ANÁLISIS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>
                        <a:solidFill>
                          <a:srgbClr val="C9D2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PARÁMETRO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>
                        <a:solidFill>
                          <a:srgbClr val="C9D2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LÍMITE DE REFERENCIA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>
                        <a:solidFill>
                          <a:srgbClr val="C9D2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OBJETIVO/OBSERVACIONES *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C9D200"/>
                        </a:solidFill>
                      </a:tcPr>
                    </a:tc>
                  </a:tr>
                  <a:tr h="335711">
                    <a:tc rowSpan="7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Referencia NACE</a:t>
                          </a:r>
                          <a:endParaRPr lang="es-ES" sz="1000" b="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>
                        <a:solidFill>
                          <a:srgbClr val="C9D200"/>
                        </a:solidFill>
                      </a:tcPr>
                    </a:tc>
                    <a:tc rowSpan="7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Análisis Fisicoquímicos “in situ”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Conductividad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-</a:t>
                          </a:r>
                          <a:endParaRPr lang="es-ES" sz="100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Debe </a:t>
                          </a: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tener una conductividad similar o mayor a </a:t>
                          </a: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la de las </a:t>
                          </a: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aguas de la </a:t>
                          </a: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formación.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335711"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pH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6.5-8.5</a:t>
                          </a:r>
                          <a:endParaRPr lang="es-ES" sz="100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Preferiblemente </a:t>
                          </a: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un </a:t>
                          </a: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pH </a:t>
                          </a: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por debajo de </a:t>
                          </a: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8 </a:t>
                          </a: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lo cual evita la tendencia a incrustaciones. 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336841"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s-ES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O" sz="1000">
                                        <a:effectLst/>
                                        <a:latin typeface="Cambria Math"/>
                                      </a:rPr>
                                      <m:t>𝐹𝑒</m:t>
                                    </m:r>
                                  </m:e>
                                  <m:sup>
                                    <m:r>
                                      <a:rPr lang="es-CO" sz="1000">
                                        <a:effectLst/>
                                        <a:latin typeface="Cambria Math"/>
                                      </a:rPr>
                                      <m:t>2+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&lt;1.0 mg/L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Previene </a:t>
                          </a: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la corrosión de la tubería y evita la formación de lodos </a:t>
                          </a: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.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344870"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O" sz="1000">
                                        <a:effectLst/>
                                        <a:latin typeface="Cambria Math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s-CO" sz="10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CO" sz="1000">
                                    <a:effectLst/>
                                    <a:latin typeface="Cambria Math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0.0 mg/L</a:t>
                          </a:r>
                          <a:endParaRPr lang="es-ES" sz="100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Previene corrosión </a:t>
                          </a: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y </a:t>
                          </a:r>
                          <a:r>
                            <a:rPr lang="es-CO" sz="1000" dirty="0" err="1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ampollamiento</a:t>
                          </a: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 de la </a:t>
                          </a: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tubería.</a:t>
                          </a:r>
                          <a:b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a:b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Previene que </a:t>
                          </a: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la formación se vuelva sulfuro agrio.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215207"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CO</a:t>
                          </a:r>
                          <a:r>
                            <a:rPr lang="es-ES" sz="7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2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&lt;10 ppm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Previene corrosión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215207"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O</a:t>
                          </a:r>
                          <a:r>
                            <a:rPr lang="es-ES" sz="7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2</a:t>
                          </a:r>
                          <a:endParaRPr lang="es-ES" sz="1000" dirty="0" smtClean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&lt;1 </a:t>
                          </a:r>
                          <a:r>
                            <a:rPr lang="es-CO" sz="1000" dirty="0" err="1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ppb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Previene corrosión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215207"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Turbidez</a:t>
                          </a:r>
                          <a:endParaRPr lang="es-ES" sz="100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&lt; 2 NTU</a:t>
                          </a:r>
                          <a:endParaRPr lang="es-ES" sz="100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Indica </a:t>
                          </a: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la presencia de solidos suspendidos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55091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-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>
                        <a:solidFill>
                          <a:srgbClr val="C9D2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Análisis Fisicoquímicos en el laboratorio</a:t>
                          </a:r>
                          <a:endParaRPr lang="es-ES" sz="100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Cationes, Aniones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-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Previene la </a:t>
                          </a: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formación de sales y compuestos insolubles que forman incrustaciones y obstrucciones en el sistema de inyección. 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50356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 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>
                        <a:solidFill>
                          <a:srgbClr val="C9D2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 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Densidad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-</a:t>
                          </a:r>
                          <a:endParaRPr lang="es-ES" sz="100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Preferible que la densidad del fluido a inyectar sea superior que la densidad del líquido de la formación, para que haya mayor dispersión.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38306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Referencia NACE</a:t>
                          </a:r>
                          <a:endParaRPr lang="es-ES" sz="1000" b="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>
                        <a:solidFill>
                          <a:srgbClr val="C9D2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Grasas y Aceites</a:t>
                          </a:r>
                          <a:endParaRPr lang="es-ES" sz="100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&lt;5 mg/L</a:t>
                          </a:r>
                          <a:endParaRPr lang="es-ES" sz="100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Previene la </a:t>
                          </a: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obstrucción de los filtros en la </a:t>
                          </a: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Superficie</a:t>
                          </a:r>
                          <a:b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a:b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Evita </a:t>
                          </a: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reducir la permeabilidad de la formación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383062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NACE </a:t>
                          </a: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TMO 273-05</a:t>
                          </a:r>
                          <a:endParaRPr lang="es-ES" sz="1000" b="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>
                        <a:solidFill>
                          <a:srgbClr val="C9D200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Calidad del Agua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Sólidos suspendidos</a:t>
                          </a:r>
                          <a:endParaRPr lang="es-ES" sz="100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&lt;5 mg/L</a:t>
                          </a:r>
                          <a:endParaRPr lang="es-ES" sz="100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Evita </a:t>
                          </a: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el taponamiento de la  formación receptora. 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383062"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Pendiente (caudal vs. volumen)</a:t>
                          </a:r>
                          <a:endParaRPr lang="es-ES" sz="100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&lt;0.99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Garantiza </a:t>
                          </a: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que no se excede la capacidad del acuífero. 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38306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ATSM 4412-02</a:t>
                          </a:r>
                          <a:endParaRPr lang="es-ES" sz="1000" b="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>
                        <a:solidFill>
                          <a:srgbClr val="C9D2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Bacteriológico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BSR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kern="12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&lt;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ES" sz="1000" i="1" kern="12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CO" sz="1000" kern="1200">
                                      <a:effectLst/>
                                      <a:latin typeface="Cambria Math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s-CO" sz="1000" kern="1200">
                                      <a:effectLst/>
                                      <a:latin typeface="Cambria Math"/>
                                    </a:rPr>
                                    <m:t>𝟒</m:t>
                                  </m:r>
                                </m:sup>
                              </m:sSup>
                              <m:r>
                                <a:rPr lang="es-CO" sz="1000" kern="1200">
                                  <a:effectLst/>
                                  <a:latin typeface="Cambria Math"/>
                                </a:rPr>
                                <m:t> </m:t>
                              </m:r>
                              <m:r>
                                <a:rPr lang="es-CO" sz="1000" kern="1200">
                                  <a:effectLst/>
                                  <a:latin typeface="Cambria Math"/>
                                </a:rPr>
                                <m:t>𝒖𝒄𝒇</m:t>
                              </m:r>
                              <m:r>
                                <a:rPr lang="es-CO" sz="1000" kern="1200">
                                  <a:effectLst/>
                                  <a:latin typeface="Cambria Math"/>
                                </a:rPr>
                                <m:t>/</m:t>
                              </m:r>
                              <m:r>
                                <a:rPr lang="es-CO" sz="1000" kern="1200">
                                  <a:effectLst/>
                                  <a:latin typeface="Cambria Math"/>
                                </a:rPr>
                                <m:t>𝒎𝑳</m:t>
                              </m:r>
                            </m:oMath>
                          </a14:m>
                          <a:endParaRPr lang="es-ES" sz="1000" kern="1200" dirty="0">
                            <a:solidFill>
                              <a:schemeClr val="dk1"/>
                            </a:solidFill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Evita </a:t>
                          </a: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la reducción por parte de bacterias de sulfatos y sulfitos que conllevan a la producción de H</a:t>
                          </a:r>
                          <a:r>
                            <a:rPr lang="es-CO" sz="1000" baseline="-25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2</a:t>
                          </a: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S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0" marR="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4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7485174"/>
                  </p:ext>
                </p:extLst>
              </p:nvPr>
            </p:nvGraphicFramePr>
            <p:xfrm>
              <a:off x="346407" y="1057972"/>
              <a:ext cx="8208913" cy="5179340"/>
            </p:xfrm>
            <a:graphic>
              <a:graphicData uri="http://schemas.openxmlformats.org/drawingml/2006/table">
                <a:tbl>
                  <a:tblPr firstRow="1" firstCol="1" bandRow="1">
                    <a:tableStyleId>{2A488322-F2BA-4B5B-9748-0D474271808F}</a:tableStyleId>
                  </a:tblPr>
                  <a:tblGrid>
                    <a:gridCol w="1026114"/>
                    <a:gridCol w="1231337"/>
                    <a:gridCol w="1299744"/>
                    <a:gridCol w="1231337"/>
                    <a:gridCol w="3420381"/>
                  </a:tblGrid>
                  <a:tr h="39996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NORMA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>
                        <a:solidFill>
                          <a:srgbClr val="C9D2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TIPO DE ANÁLISIS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>
                        <a:solidFill>
                          <a:srgbClr val="C9D2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PARÁMETRO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>
                        <a:solidFill>
                          <a:srgbClr val="C9D2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LÍMITE DE REFERENCIA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>
                        <a:solidFill>
                          <a:srgbClr val="C9D2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OBJETIVO/OBSERVACIONES *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C9D200"/>
                        </a:solidFill>
                      </a:tcPr>
                    </a:tc>
                  </a:tr>
                  <a:tr h="350520">
                    <a:tc rowSpan="7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Referencia NACE</a:t>
                          </a:r>
                          <a:endParaRPr lang="es-ES" sz="1000" b="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>
                        <a:solidFill>
                          <a:srgbClr val="C9D200"/>
                        </a:solidFill>
                      </a:tcPr>
                    </a:tc>
                    <a:tc rowSpan="7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Análisis Fisicoquímicos “in situ”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Conductividad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-</a:t>
                          </a:r>
                          <a:endParaRPr lang="es-ES" sz="100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Debe </a:t>
                          </a: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tener una conductividad similar o mayor a </a:t>
                          </a: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la de las </a:t>
                          </a: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aguas de la </a:t>
                          </a: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formación.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350520"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pH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6.5-8.5</a:t>
                          </a:r>
                          <a:endParaRPr lang="es-ES" sz="100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Preferiblemente </a:t>
                          </a: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un </a:t>
                          </a: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pH </a:t>
                          </a: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por debajo de </a:t>
                          </a: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8 </a:t>
                          </a: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lo cual evita la tendencia a incrustaciones. 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351700"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 marL="49439" marR="49439" marT="24720" marB="24720" anchor="ctr">
                        <a:blipFill rotWithShape="1">
                          <a:blip r:embed="rId2"/>
                          <a:stretch>
                            <a:fillRect l="-174178" t="-313793" r="-358685" b="-10620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&lt;1.0 mg/L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Previene </a:t>
                          </a: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la corrosión de la tubería y evita la formación de lodos </a:t>
                          </a: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.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351700"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 marL="49439" marR="49439" marT="24720" marB="24720" anchor="ctr">
                        <a:blipFill rotWithShape="1">
                          <a:blip r:embed="rId2"/>
                          <a:stretch>
                            <a:fillRect l="-174178" t="-413793" r="-358685" b="-9620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0.0 mg/L</a:t>
                          </a:r>
                          <a:endParaRPr lang="es-ES" sz="100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Previene corrosión </a:t>
                          </a: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y </a:t>
                          </a:r>
                          <a:r>
                            <a:rPr lang="es-CO" sz="1000" dirty="0" err="1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ampollamiento</a:t>
                          </a: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 de la </a:t>
                          </a: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tubería.</a:t>
                          </a:r>
                          <a:b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a:b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Previene que </a:t>
                          </a: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la formación se vuelva sulfuro agrio.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224700"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ES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CO</a:t>
                          </a:r>
                          <a:r>
                            <a:rPr lang="es-ES" sz="7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2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&lt;10 ppm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Previene corrosión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224700"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O</a:t>
                          </a:r>
                          <a:r>
                            <a:rPr lang="es-ES" sz="7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2</a:t>
                          </a:r>
                          <a:endParaRPr lang="es-ES" sz="1000" dirty="0" smtClean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&lt;1 </a:t>
                          </a:r>
                          <a:r>
                            <a:rPr lang="es-CO" sz="1000" dirty="0" err="1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ppb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Previene corrosión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224700"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Turbidez</a:t>
                          </a:r>
                          <a:endParaRPr lang="es-ES" sz="100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&lt; 2 NTU</a:t>
                          </a:r>
                          <a:endParaRPr lang="es-ES" sz="100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Indica </a:t>
                          </a: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la presencia de solidos suspendidos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5752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-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>
                        <a:solidFill>
                          <a:srgbClr val="C9D2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Análisis Fisicoquímicos en el laboratorio</a:t>
                          </a:r>
                          <a:endParaRPr lang="es-ES" sz="100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Cationes, Aniones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-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Previene la </a:t>
                          </a: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formación de sales y compuestos insolubles que forman incrustaciones y obstrucciones en el sistema de inyección. 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5257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 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>
                        <a:solidFill>
                          <a:srgbClr val="C9D2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 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Densidad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-</a:t>
                          </a:r>
                          <a:endParaRPr lang="es-ES" sz="100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Preferible que la densidad del fluido a inyectar sea superior que la densidad del líquido de la formación, para que haya mayor dispersión.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39996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Referencia NACE</a:t>
                          </a:r>
                          <a:endParaRPr lang="es-ES" sz="1000" b="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>
                        <a:solidFill>
                          <a:srgbClr val="C9D2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Grasas y Aceites</a:t>
                          </a:r>
                          <a:endParaRPr lang="es-ES" sz="100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&lt;5 mg/L</a:t>
                          </a:r>
                          <a:endParaRPr lang="es-ES" sz="100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Previene la </a:t>
                          </a: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obstrucción de los filtros en la </a:t>
                          </a: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Superficie</a:t>
                          </a:r>
                          <a:b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a:b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Evita </a:t>
                          </a: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reducir la permeabilidad de la formación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399960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NACE </a:t>
                          </a: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TMO 273-05</a:t>
                          </a:r>
                          <a:endParaRPr lang="es-ES" sz="1000" b="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>
                        <a:solidFill>
                          <a:srgbClr val="C9D200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Calidad del Agua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Sólidos suspendidos</a:t>
                          </a:r>
                          <a:endParaRPr lang="es-ES" sz="100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&lt;5 mg/L</a:t>
                          </a:r>
                          <a:endParaRPr lang="es-ES" sz="100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Evita </a:t>
                          </a: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el taponamiento de la  formación receptora. 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399960"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Pendiente (caudal vs. volumen)</a:t>
                          </a:r>
                          <a:endParaRPr lang="es-ES" sz="100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&lt;0.99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Garantiza </a:t>
                          </a: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que no se excede la capacidad del acuífero. 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39996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ATSM 4412-02</a:t>
                          </a:r>
                          <a:endParaRPr lang="es-ES" sz="1000" b="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>
                        <a:solidFill>
                          <a:srgbClr val="C9D2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Bacteriológico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BSR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49439" marR="49439" marT="24720" marB="24720" anchor="ctr"/>
                    </a:tc>
                    <a:tc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 marL="49439" marR="49439" marT="24720" marB="24720" anchor="ctr">
                        <a:blipFill rotWithShape="1">
                          <a:blip r:embed="rId2"/>
                          <a:stretch>
                            <a:fillRect l="-289109" t="-1189394" r="-278218" b="-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CO" sz="1000" dirty="0" smtClean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Evita </a:t>
                          </a: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la reducción por parte de bacterias de sulfatos y sulfitos que conllevan a la producción de H</a:t>
                          </a:r>
                          <a:r>
                            <a:rPr lang="es-CO" sz="1000" baseline="-25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2</a:t>
                          </a:r>
                          <a:r>
                            <a:rPr lang="es-CO" sz="1000" dirty="0">
                              <a:effectLst/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S</a:t>
                          </a:r>
                          <a:endParaRPr lang="es-ES" sz="1000" dirty="0">
                            <a:effectLst/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</a:txBody>
                      <a:tcPr marL="0" marR="0" marT="0" marB="0" anchor="ctr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8507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4" descr="10%"/>
          <p:cNvSpPr>
            <a:spLocks noChangeArrowheads="1"/>
          </p:cNvSpPr>
          <p:nvPr/>
        </p:nvSpPr>
        <p:spPr bwMode="auto">
          <a:xfrm>
            <a:off x="741495" y="3124200"/>
            <a:ext cx="7695446" cy="130791"/>
          </a:xfrm>
          <a:prstGeom prst="rect">
            <a:avLst/>
          </a:prstGeom>
          <a:pattFill prst="pct10">
            <a:fgClr>
              <a:schemeClr val="tx2"/>
            </a:fgClr>
            <a:bgClr>
              <a:srgbClr val="00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90" descr="Zigzag"/>
          <p:cNvSpPr>
            <a:spLocks noChangeArrowheads="1"/>
          </p:cNvSpPr>
          <p:nvPr/>
        </p:nvSpPr>
        <p:spPr bwMode="auto">
          <a:xfrm>
            <a:off x="744001" y="1684325"/>
            <a:ext cx="7682269" cy="4545013"/>
          </a:xfrm>
          <a:prstGeom prst="rect">
            <a:avLst/>
          </a:prstGeom>
          <a:pattFill prst="zigZag">
            <a:fgClr>
              <a:srgbClr val="9933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94" descr="10%"/>
          <p:cNvSpPr>
            <a:spLocks noChangeArrowheads="1"/>
          </p:cNvSpPr>
          <p:nvPr/>
        </p:nvSpPr>
        <p:spPr bwMode="auto">
          <a:xfrm>
            <a:off x="748320" y="3343275"/>
            <a:ext cx="7688622" cy="162494"/>
          </a:xfrm>
          <a:prstGeom prst="rect">
            <a:avLst/>
          </a:prstGeom>
          <a:pattFill prst="pct10">
            <a:fgClr>
              <a:schemeClr val="tx2"/>
            </a:fgClr>
            <a:bgClr>
              <a:srgbClr val="FFFF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94" descr="10%"/>
          <p:cNvSpPr>
            <a:spLocks noChangeArrowheads="1"/>
          </p:cNvSpPr>
          <p:nvPr/>
        </p:nvSpPr>
        <p:spPr bwMode="auto">
          <a:xfrm>
            <a:off x="748319" y="3543300"/>
            <a:ext cx="7688623" cy="150679"/>
          </a:xfrm>
          <a:prstGeom prst="rect">
            <a:avLst/>
          </a:prstGeom>
          <a:pattFill prst="pct10">
            <a:fgClr>
              <a:schemeClr val="tx2"/>
            </a:fgClr>
            <a:bgClr>
              <a:srgbClr val="FFFF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92" descr="10%"/>
          <p:cNvSpPr>
            <a:spLocks noChangeArrowheads="1"/>
          </p:cNvSpPr>
          <p:nvPr/>
        </p:nvSpPr>
        <p:spPr bwMode="auto">
          <a:xfrm>
            <a:off x="754672" y="5308601"/>
            <a:ext cx="7682269" cy="256627"/>
          </a:xfrm>
          <a:prstGeom prst="rect">
            <a:avLst/>
          </a:prstGeom>
          <a:pattFill prst="pct10">
            <a:fgClr>
              <a:schemeClr val="tx2"/>
            </a:fgClr>
            <a:bgClr>
              <a:srgbClr val="FFFF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93" descr="10%"/>
          <p:cNvSpPr>
            <a:spLocks noChangeArrowheads="1"/>
          </p:cNvSpPr>
          <p:nvPr/>
        </p:nvSpPr>
        <p:spPr bwMode="auto">
          <a:xfrm>
            <a:off x="748319" y="4341813"/>
            <a:ext cx="7688623" cy="155123"/>
          </a:xfrm>
          <a:prstGeom prst="rect">
            <a:avLst/>
          </a:prstGeom>
          <a:pattFill prst="pct10">
            <a:fgClr>
              <a:schemeClr val="tx2"/>
            </a:fgClr>
            <a:bgClr>
              <a:srgbClr val="FFFF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4" descr="10%"/>
          <p:cNvSpPr>
            <a:spLocks noChangeArrowheads="1"/>
          </p:cNvSpPr>
          <p:nvPr/>
        </p:nvSpPr>
        <p:spPr bwMode="auto">
          <a:xfrm>
            <a:off x="748320" y="4143375"/>
            <a:ext cx="7688622" cy="162494"/>
          </a:xfrm>
          <a:prstGeom prst="rect">
            <a:avLst/>
          </a:prstGeom>
          <a:pattFill prst="pct10">
            <a:fgClr>
              <a:schemeClr val="tx2"/>
            </a:fgClr>
            <a:bgClr>
              <a:srgbClr val="FFFF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5" descr="Diagonal hacia abajo clara"/>
          <p:cNvSpPr>
            <a:spLocks noChangeArrowheads="1"/>
          </p:cNvSpPr>
          <p:nvPr/>
        </p:nvSpPr>
        <p:spPr bwMode="auto">
          <a:xfrm>
            <a:off x="2529846" y="2962275"/>
            <a:ext cx="120630" cy="327694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96" descr="Diagonal hacia abajo clara"/>
          <p:cNvSpPr>
            <a:spLocks noChangeArrowheads="1"/>
          </p:cNvSpPr>
          <p:nvPr/>
        </p:nvSpPr>
        <p:spPr bwMode="auto">
          <a:xfrm>
            <a:off x="1947233" y="2962275"/>
            <a:ext cx="122218" cy="327694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97"/>
          <p:cNvSpPr>
            <a:spLocks noChangeShapeType="1"/>
          </p:cNvSpPr>
          <p:nvPr/>
        </p:nvSpPr>
        <p:spPr bwMode="auto">
          <a:xfrm>
            <a:off x="2580646" y="1702146"/>
            <a:ext cx="0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Line 98"/>
          <p:cNvSpPr>
            <a:spLocks noChangeShapeType="1"/>
          </p:cNvSpPr>
          <p:nvPr/>
        </p:nvSpPr>
        <p:spPr bwMode="auto">
          <a:xfrm>
            <a:off x="2012321" y="1697384"/>
            <a:ext cx="0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Rectangle 107"/>
          <p:cNvSpPr>
            <a:spLocks noChangeArrowheads="1"/>
          </p:cNvSpPr>
          <p:nvPr/>
        </p:nvSpPr>
        <p:spPr bwMode="auto">
          <a:xfrm>
            <a:off x="2010733" y="1621184"/>
            <a:ext cx="569913" cy="69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08"/>
          <p:cNvSpPr>
            <a:spLocks noChangeShapeType="1"/>
          </p:cNvSpPr>
          <p:nvPr/>
        </p:nvSpPr>
        <p:spPr bwMode="auto">
          <a:xfrm flipV="1">
            <a:off x="2064708" y="1573559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Line 109"/>
          <p:cNvSpPr>
            <a:spLocks noChangeShapeType="1"/>
          </p:cNvSpPr>
          <p:nvPr/>
        </p:nvSpPr>
        <p:spPr bwMode="auto">
          <a:xfrm flipV="1">
            <a:off x="2531433" y="1578321"/>
            <a:ext cx="0" cy="109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7" name="Group 116"/>
          <p:cNvGrpSpPr>
            <a:grpSpLocks/>
          </p:cNvGrpSpPr>
          <p:nvPr/>
        </p:nvGrpSpPr>
        <p:grpSpPr bwMode="auto">
          <a:xfrm>
            <a:off x="1840871" y="1413221"/>
            <a:ext cx="923925" cy="161925"/>
            <a:chOff x="4823" y="889"/>
            <a:chExt cx="582" cy="102"/>
          </a:xfrm>
        </p:grpSpPr>
        <p:sp>
          <p:nvSpPr>
            <p:cNvPr id="18" name="AutoShape 117"/>
            <p:cNvSpPr>
              <a:spLocks noChangeArrowheads="1"/>
            </p:cNvSpPr>
            <p:nvPr/>
          </p:nvSpPr>
          <p:spPr bwMode="auto">
            <a:xfrm rot="10800000">
              <a:off x="5010" y="890"/>
              <a:ext cx="30" cy="31"/>
            </a:xfrm>
            <a:prstGeom prst="rtTriangle">
              <a:avLst/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" name="Group 118"/>
            <p:cNvGrpSpPr>
              <a:grpSpLocks/>
            </p:cNvGrpSpPr>
            <p:nvPr/>
          </p:nvGrpSpPr>
          <p:grpSpPr bwMode="auto">
            <a:xfrm>
              <a:off x="4823" y="889"/>
              <a:ext cx="582" cy="102"/>
              <a:chOff x="4823" y="889"/>
              <a:chExt cx="582" cy="102"/>
            </a:xfrm>
          </p:grpSpPr>
          <p:sp>
            <p:nvSpPr>
              <p:cNvPr id="20" name="AutoShape 119"/>
              <p:cNvSpPr>
                <a:spLocks noChangeArrowheads="1"/>
              </p:cNvSpPr>
              <p:nvPr/>
            </p:nvSpPr>
            <p:spPr bwMode="auto">
              <a:xfrm rot="5400000">
                <a:off x="5166" y="893"/>
                <a:ext cx="31" cy="29"/>
              </a:xfrm>
              <a:prstGeom prst="rtTriangl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AutoShape 120"/>
              <p:cNvSpPr>
                <a:spLocks noChangeArrowheads="1"/>
              </p:cNvSpPr>
              <p:nvPr/>
            </p:nvSpPr>
            <p:spPr bwMode="auto">
              <a:xfrm>
                <a:off x="4951" y="889"/>
                <a:ext cx="326" cy="102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2" name="Group 121"/>
              <p:cNvGrpSpPr>
                <a:grpSpLocks/>
              </p:cNvGrpSpPr>
              <p:nvPr/>
            </p:nvGrpSpPr>
            <p:grpSpPr bwMode="auto">
              <a:xfrm>
                <a:off x="5278" y="905"/>
                <a:ext cx="127" cy="72"/>
                <a:chOff x="3839" y="583"/>
                <a:chExt cx="117" cy="72"/>
              </a:xfrm>
            </p:grpSpPr>
            <p:sp>
              <p:nvSpPr>
                <p:cNvPr id="26" name="Rectangle 122"/>
                <p:cNvSpPr>
                  <a:spLocks noChangeArrowheads="1"/>
                </p:cNvSpPr>
                <p:nvPr/>
              </p:nvSpPr>
              <p:spPr bwMode="auto">
                <a:xfrm>
                  <a:off x="3839" y="604"/>
                  <a:ext cx="117" cy="3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AutoShape 123"/>
                <p:cNvSpPr>
                  <a:spLocks noChangeArrowheads="1"/>
                </p:cNvSpPr>
                <p:nvPr/>
              </p:nvSpPr>
              <p:spPr bwMode="auto">
                <a:xfrm>
                  <a:off x="3867" y="583"/>
                  <a:ext cx="56" cy="72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124"/>
              <p:cNvGrpSpPr>
                <a:grpSpLocks/>
              </p:cNvGrpSpPr>
              <p:nvPr/>
            </p:nvGrpSpPr>
            <p:grpSpPr bwMode="auto">
              <a:xfrm>
                <a:off x="4823" y="904"/>
                <a:ext cx="127" cy="72"/>
                <a:chOff x="3839" y="583"/>
                <a:chExt cx="117" cy="72"/>
              </a:xfrm>
            </p:grpSpPr>
            <p:sp>
              <p:nvSpPr>
                <p:cNvPr id="24" name="Rectangle 125"/>
                <p:cNvSpPr>
                  <a:spLocks noChangeArrowheads="1"/>
                </p:cNvSpPr>
                <p:nvPr/>
              </p:nvSpPr>
              <p:spPr bwMode="auto">
                <a:xfrm>
                  <a:off x="3839" y="604"/>
                  <a:ext cx="117" cy="3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AutoShape 126"/>
                <p:cNvSpPr>
                  <a:spLocks noChangeArrowheads="1"/>
                </p:cNvSpPr>
                <p:nvPr/>
              </p:nvSpPr>
              <p:spPr bwMode="auto">
                <a:xfrm>
                  <a:off x="3867" y="583"/>
                  <a:ext cx="56" cy="72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8" name="TextBox 155"/>
          <p:cNvSpPr txBox="1"/>
          <p:nvPr/>
        </p:nvSpPr>
        <p:spPr>
          <a:xfrm>
            <a:off x="8413813" y="3862657"/>
            <a:ext cx="9007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100" u="none"/>
            </a:lvl1pPr>
          </a:lstStyle>
          <a:p>
            <a:r>
              <a:rPr lang="en-US" dirty="0" smtClean="0"/>
              <a:t>650m a</a:t>
            </a:r>
          </a:p>
          <a:p>
            <a:r>
              <a:rPr lang="en-US" dirty="0" smtClean="0"/>
              <a:t>1500m</a:t>
            </a:r>
            <a:endParaRPr lang="en-US" dirty="0"/>
          </a:p>
        </p:txBody>
      </p:sp>
      <p:sp>
        <p:nvSpPr>
          <p:cNvPr id="29" name="Rectangle 110" descr="Diagonal hacia abajo clara"/>
          <p:cNvSpPr>
            <a:spLocks noChangeArrowheads="1"/>
          </p:cNvSpPr>
          <p:nvPr/>
        </p:nvSpPr>
        <p:spPr bwMode="auto">
          <a:xfrm>
            <a:off x="1923977" y="1682080"/>
            <a:ext cx="88504" cy="49522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AutoShape 111"/>
          <p:cNvSpPr>
            <a:spLocks noChangeArrowheads="1"/>
          </p:cNvSpPr>
          <p:nvPr/>
        </p:nvSpPr>
        <p:spPr bwMode="auto">
          <a:xfrm rot="16200000">
            <a:off x="1917365" y="2104375"/>
            <a:ext cx="90488" cy="96838"/>
          </a:xfrm>
          <a:prstGeom prst="rtTriangl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112" descr="Diagonal hacia abajo clara"/>
          <p:cNvSpPr>
            <a:spLocks noChangeArrowheads="1"/>
          </p:cNvSpPr>
          <p:nvPr/>
        </p:nvSpPr>
        <p:spPr bwMode="auto">
          <a:xfrm>
            <a:off x="2584376" y="1684468"/>
            <a:ext cx="100435" cy="5073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AutoShape 113"/>
          <p:cNvSpPr>
            <a:spLocks noChangeArrowheads="1"/>
          </p:cNvSpPr>
          <p:nvPr/>
        </p:nvSpPr>
        <p:spPr bwMode="auto">
          <a:xfrm>
            <a:off x="2584377" y="2113070"/>
            <a:ext cx="96838" cy="88900"/>
          </a:xfrm>
          <a:prstGeom prst="rtTriangl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3" name="Straight Connector 172"/>
          <p:cNvCxnSpPr>
            <a:stCxn id="47" idx="0"/>
          </p:cNvCxnSpPr>
          <p:nvPr/>
        </p:nvCxnSpPr>
        <p:spPr bwMode="auto">
          <a:xfrm rot="5400000" flipH="1" flipV="1">
            <a:off x="2035483" y="5001371"/>
            <a:ext cx="508883" cy="0"/>
          </a:xfrm>
          <a:prstGeom prst="lin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174"/>
          <p:cNvCxnSpPr/>
          <p:nvPr/>
        </p:nvCxnSpPr>
        <p:spPr bwMode="auto">
          <a:xfrm rot="16200000" flipH="1">
            <a:off x="1790257" y="1656607"/>
            <a:ext cx="1045029" cy="35626"/>
          </a:xfrm>
          <a:prstGeom prst="lin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Rectangle 91" descr="10%"/>
          <p:cNvSpPr>
            <a:spLocks noChangeArrowheads="1"/>
          </p:cNvSpPr>
          <p:nvPr/>
        </p:nvSpPr>
        <p:spPr bwMode="auto">
          <a:xfrm>
            <a:off x="2684812" y="1795025"/>
            <a:ext cx="4325516" cy="95190"/>
          </a:xfrm>
          <a:prstGeom prst="rect">
            <a:avLst/>
          </a:prstGeom>
          <a:pattFill prst="pct10">
            <a:fgClr>
              <a:schemeClr val="tx2"/>
            </a:fgClr>
            <a:bgClr>
              <a:srgbClr val="00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91" descr="10%"/>
          <p:cNvSpPr>
            <a:spLocks noChangeArrowheads="1"/>
          </p:cNvSpPr>
          <p:nvPr/>
        </p:nvSpPr>
        <p:spPr bwMode="auto">
          <a:xfrm>
            <a:off x="7776916" y="1804124"/>
            <a:ext cx="636897" cy="86091"/>
          </a:xfrm>
          <a:prstGeom prst="rect">
            <a:avLst/>
          </a:prstGeom>
          <a:pattFill prst="pct10">
            <a:fgClr>
              <a:schemeClr val="tx2"/>
            </a:fgClr>
            <a:bgClr>
              <a:srgbClr val="00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TextBox 186"/>
          <p:cNvSpPr txBox="1"/>
          <p:nvPr/>
        </p:nvSpPr>
        <p:spPr>
          <a:xfrm>
            <a:off x="8434844" y="2052756"/>
            <a:ext cx="9007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u="none" dirty="0" smtClean="0"/>
              <a:t>150m a 300m</a:t>
            </a:r>
            <a:endParaRPr lang="en-US" sz="1100" u="none" dirty="0"/>
          </a:p>
        </p:txBody>
      </p:sp>
      <p:sp>
        <p:nvSpPr>
          <p:cNvPr id="38" name="Flowchart: Extract 191"/>
          <p:cNvSpPr/>
          <p:nvPr/>
        </p:nvSpPr>
        <p:spPr bwMode="auto">
          <a:xfrm rot="5400000">
            <a:off x="2587231" y="4120010"/>
            <a:ext cx="112594" cy="208128"/>
          </a:xfrm>
          <a:prstGeom prst="flowChartExtra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39" name="Flowchart: Extract 192"/>
          <p:cNvSpPr/>
          <p:nvPr/>
        </p:nvSpPr>
        <p:spPr bwMode="auto">
          <a:xfrm rot="5400000">
            <a:off x="2589506" y="4306530"/>
            <a:ext cx="112594" cy="208128"/>
          </a:xfrm>
          <a:prstGeom prst="flowChartExtra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40" name="Flowchart: Extract 193"/>
          <p:cNvSpPr/>
          <p:nvPr/>
        </p:nvSpPr>
        <p:spPr bwMode="auto">
          <a:xfrm rot="5400000">
            <a:off x="2589506" y="5343760"/>
            <a:ext cx="112594" cy="208128"/>
          </a:xfrm>
          <a:prstGeom prst="flowChartExtra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41" name="Flowchart: Extract 197"/>
          <p:cNvSpPr/>
          <p:nvPr/>
        </p:nvSpPr>
        <p:spPr bwMode="auto">
          <a:xfrm rot="16200000">
            <a:off x="1923594" y="4124511"/>
            <a:ext cx="126622" cy="196855"/>
          </a:xfrm>
          <a:prstGeom prst="flowChartExtra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42" name="Flowchart: Extract 198"/>
          <p:cNvSpPr/>
          <p:nvPr/>
        </p:nvSpPr>
        <p:spPr bwMode="auto">
          <a:xfrm rot="16200000">
            <a:off x="1923594" y="4308661"/>
            <a:ext cx="126622" cy="196855"/>
          </a:xfrm>
          <a:prstGeom prst="flowChartExtra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43" name="Flowchart: Extract 199"/>
          <p:cNvSpPr/>
          <p:nvPr/>
        </p:nvSpPr>
        <p:spPr bwMode="auto">
          <a:xfrm rot="16200000">
            <a:off x="1929945" y="5324661"/>
            <a:ext cx="126622" cy="196855"/>
          </a:xfrm>
          <a:prstGeom prst="flowChartExtra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cxnSp>
        <p:nvCxnSpPr>
          <p:cNvPr id="44" name="Straight Connector 201"/>
          <p:cNvCxnSpPr/>
          <p:nvPr/>
        </p:nvCxnSpPr>
        <p:spPr bwMode="auto">
          <a:xfrm>
            <a:off x="766753" y="2196935"/>
            <a:ext cx="7659584" cy="0"/>
          </a:xfrm>
          <a:prstGeom prst="lin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Rectangle 114"/>
          <p:cNvSpPr>
            <a:spLocks noChangeArrowheads="1"/>
          </p:cNvSpPr>
          <p:nvPr/>
        </p:nvSpPr>
        <p:spPr bwMode="auto">
          <a:xfrm>
            <a:off x="2070987" y="1667797"/>
            <a:ext cx="468313" cy="45720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167"/>
          <p:cNvSpPr/>
          <p:nvPr/>
        </p:nvSpPr>
        <p:spPr bwMode="auto">
          <a:xfrm>
            <a:off x="2190128" y="1343025"/>
            <a:ext cx="193647" cy="4517087"/>
          </a:xfrm>
          <a:prstGeom prst="rec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47" name="Rounded Rectangle 170"/>
          <p:cNvSpPr/>
          <p:nvPr/>
        </p:nvSpPr>
        <p:spPr bwMode="auto">
          <a:xfrm>
            <a:off x="2234265" y="5255812"/>
            <a:ext cx="111318" cy="540689"/>
          </a:xfrm>
          <a:prstGeom prst="round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48" name="Rectangle 168"/>
          <p:cNvSpPr/>
          <p:nvPr/>
        </p:nvSpPr>
        <p:spPr bwMode="auto">
          <a:xfrm>
            <a:off x="2188803" y="5597718"/>
            <a:ext cx="47708" cy="63611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49" name="Rectangle 169"/>
          <p:cNvSpPr/>
          <p:nvPr/>
        </p:nvSpPr>
        <p:spPr bwMode="auto">
          <a:xfrm>
            <a:off x="2337628" y="5602551"/>
            <a:ext cx="45719" cy="45719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cxnSp>
        <p:nvCxnSpPr>
          <p:cNvPr id="50" name="Straight Connector 176"/>
          <p:cNvCxnSpPr/>
          <p:nvPr/>
        </p:nvCxnSpPr>
        <p:spPr bwMode="auto">
          <a:xfrm rot="5400000">
            <a:off x="285102" y="3265010"/>
            <a:ext cx="4008900" cy="0"/>
          </a:xfrm>
          <a:prstGeom prst="line">
            <a:avLst/>
          </a:prstGeom>
          <a:solidFill>
            <a:schemeClr val="tx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Rectangle 216"/>
          <p:cNvSpPr/>
          <p:nvPr/>
        </p:nvSpPr>
        <p:spPr bwMode="auto">
          <a:xfrm>
            <a:off x="2065893" y="3855904"/>
            <a:ext cx="473726" cy="2390660"/>
          </a:xfrm>
          <a:prstGeom prst="rect">
            <a:avLst/>
          </a:prstGeom>
          <a:solidFill>
            <a:srgbClr val="007434">
              <a:alpha val="6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52" name="Rectangle 217"/>
          <p:cNvSpPr/>
          <p:nvPr/>
        </p:nvSpPr>
        <p:spPr bwMode="auto">
          <a:xfrm>
            <a:off x="2198096" y="1344058"/>
            <a:ext cx="187287" cy="2511846"/>
          </a:xfrm>
          <a:prstGeom prst="rect">
            <a:avLst/>
          </a:prstGeom>
          <a:solidFill>
            <a:srgbClr val="007434">
              <a:alpha val="6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BC I25 Wide" pitchFamily="34" charset="0"/>
            </a:endParaRPr>
          </a:p>
        </p:txBody>
      </p:sp>
      <p:sp>
        <p:nvSpPr>
          <p:cNvPr id="53" name="Rectangle 95" descr="Diagonal hacia abajo clara"/>
          <p:cNvSpPr>
            <a:spLocks noChangeArrowheads="1"/>
          </p:cNvSpPr>
          <p:nvPr/>
        </p:nvSpPr>
        <p:spPr bwMode="auto">
          <a:xfrm>
            <a:off x="7625430" y="2599981"/>
            <a:ext cx="81587" cy="14781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96" descr="Diagonal hacia abajo clara"/>
          <p:cNvSpPr>
            <a:spLocks noChangeArrowheads="1"/>
          </p:cNvSpPr>
          <p:nvPr/>
        </p:nvSpPr>
        <p:spPr bwMode="auto">
          <a:xfrm>
            <a:off x="7066308" y="2599981"/>
            <a:ext cx="93997" cy="147811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Line 98"/>
          <p:cNvSpPr>
            <a:spLocks noChangeShapeType="1"/>
          </p:cNvSpPr>
          <p:nvPr/>
        </p:nvSpPr>
        <p:spPr bwMode="auto">
          <a:xfrm>
            <a:off x="7107905" y="1695451"/>
            <a:ext cx="0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" name="Rectangle 107"/>
          <p:cNvSpPr>
            <a:spLocks noChangeArrowheads="1"/>
          </p:cNvSpPr>
          <p:nvPr/>
        </p:nvSpPr>
        <p:spPr bwMode="auto">
          <a:xfrm>
            <a:off x="7106317" y="1619251"/>
            <a:ext cx="569913" cy="69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108"/>
          <p:cNvSpPr>
            <a:spLocks noChangeShapeType="1"/>
          </p:cNvSpPr>
          <p:nvPr/>
        </p:nvSpPr>
        <p:spPr bwMode="auto">
          <a:xfrm flipV="1">
            <a:off x="7160292" y="1571626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" name="Line 109"/>
          <p:cNvSpPr>
            <a:spLocks noChangeShapeType="1"/>
          </p:cNvSpPr>
          <p:nvPr/>
        </p:nvSpPr>
        <p:spPr bwMode="auto">
          <a:xfrm flipV="1">
            <a:off x="7627017" y="1576388"/>
            <a:ext cx="0" cy="109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" name="Rectangle 114"/>
          <p:cNvSpPr>
            <a:spLocks noChangeArrowheads="1"/>
          </p:cNvSpPr>
          <p:nvPr/>
        </p:nvSpPr>
        <p:spPr bwMode="auto">
          <a:xfrm>
            <a:off x="7160292" y="1690689"/>
            <a:ext cx="468313" cy="23874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Rectangle 110" descr="Diagonal hacia abajo clara"/>
          <p:cNvSpPr>
            <a:spLocks noChangeArrowheads="1"/>
          </p:cNvSpPr>
          <p:nvPr/>
        </p:nvSpPr>
        <p:spPr bwMode="auto">
          <a:xfrm>
            <a:off x="7024440" y="1692323"/>
            <a:ext cx="86715" cy="47961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AutoShape 111"/>
          <p:cNvSpPr>
            <a:spLocks noChangeArrowheads="1"/>
          </p:cNvSpPr>
          <p:nvPr/>
        </p:nvSpPr>
        <p:spPr bwMode="auto">
          <a:xfrm rot="16200000">
            <a:off x="7021064" y="2083930"/>
            <a:ext cx="90488" cy="96838"/>
          </a:xfrm>
          <a:prstGeom prst="rtTriangl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Rectangle 112" descr="Diagonal hacia abajo clara"/>
          <p:cNvSpPr>
            <a:spLocks noChangeArrowheads="1"/>
          </p:cNvSpPr>
          <p:nvPr/>
        </p:nvSpPr>
        <p:spPr bwMode="auto">
          <a:xfrm>
            <a:off x="7683051" y="1685499"/>
            <a:ext cx="92017" cy="50093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3" name="AutoShape 113"/>
          <p:cNvSpPr>
            <a:spLocks noChangeArrowheads="1"/>
          </p:cNvSpPr>
          <p:nvPr/>
        </p:nvSpPr>
        <p:spPr bwMode="auto">
          <a:xfrm>
            <a:off x="7683052" y="2117745"/>
            <a:ext cx="96838" cy="88900"/>
          </a:xfrm>
          <a:prstGeom prst="rtTriangl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Flowchart: Extract 188"/>
          <p:cNvSpPr/>
          <p:nvPr/>
        </p:nvSpPr>
        <p:spPr bwMode="auto">
          <a:xfrm rot="5400000">
            <a:off x="7662474" y="3318112"/>
            <a:ext cx="112594" cy="208128"/>
          </a:xfrm>
          <a:prstGeom prst="flowChartExtra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65" name="Flowchart: Extract 189"/>
          <p:cNvSpPr/>
          <p:nvPr/>
        </p:nvSpPr>
        <p:spPr bwMode="auto">
          <a:xfrm rot="5400000">
            <a:off x="7664749" y="3504632"/>
            <a:ext cx="112594" cy="208128"/>
          </a:xfrm>
          <a:prstGeom prst="flowChartExtra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66" name="Flowchart: Extract 194"/>
          <p:cNvSpPr/>
          <p:nvPr/>
        </p:nvSpPr>
        <p:spPr bwMode="auto">
          <a:xfrm rot="16200000">
            <a:off x="7013118" y="3324411"/>
            <a:ext cx="126622" cy="196855"/>
          </a:xfrm>
          <a:prstGeom prst="flowChartExtra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67" name="Flowchart: Extract 195"/>
          <p:cNvSpPr/>
          <p:nvPr/>
        </p:nvSpPr>
        <p:spPr bwMode="auto">
          <a:xfrm rot="16200000">
            <a:off x="7013118" y="3508561"/>
            <a:ext cx="126622" cy="196855"/>
          </a:xfrm>
          <a:prstGeom prst="flowChartExtra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68" name="Freeform 115"/>
          <p:cNvSpPr>
            <a:spLocks/>
          </p:cNvSpPr>
          <p:nvPr/>
        </p:nvSpPr>
        <p:spPr bwMode="auto">
          <a:xfrm>
            <a:off x="7130587" y="1403351"/>
            <a:ext cx="742950" cy="1786244"/>
          </a:xfrm>
          <a:custGeom>
            <a:avLst/>
            <a:gdLst/>
            <a:ahLst/>
            <a:cxnLst>
              <a:cxn ang="0">
                <a:pos x="468" y="42"/>
              </a:cxn>
              <a:cxn ang="0">
                <a:pos x="336" y="39"/>
              </a:cxn>
              <a:cxn ang="0">
                <a:pos x="330" y="12"/>
              </a:cxn>
              <a:cxn ang="0">
                <a:pos x="315" y="0"/>
              </a:cxn>
              <a:cxn ang="0">
                <a:pos x="24" y="3"/>
              </a:cxn>
              <a:cxn ang="0">
                <a:pos x="0" y="27"/>
              </a:cxn>
              <a:cxn ang="0">
                <a:pos x="9" y="57"/>
              </a:cxn>
              <a:cxn ang="0">
                <a:pos x="11" y="89"/>
              </a:cxn>
              <a:cxn ang="0">
                <a:pos x="24" y="104"/>
              </a:cxn>
              <a:cxn ang="0">
                <a:pos x="25" y="1214"/>
              </a:cxn>
              <a:cxn ang="0">
                <a:pos x="20" y="1560"/>
              </a:cxn>
              <a:cxn ang="0">
                <a:pos x="308" y="1554"/>
              </a:cxn>
              <a:cxn ang="0">
                <a:pos x="313" y="1209"/>
              </a:cxn>
              <a:cxn ang="0">
                <a:pos x="312" y="1164"/>
              </a:cxn>
              <a:cxn ang="0">
                <a:pos x="311" y="98"/>
              </a:cxn>
              <a:cxn ang="0">
                <a:pos x="329" y="98"/>
              </a:cxn>
              <a:cxn ang="0">
                <a:pos x="330" y="69"/>
              </a:cxn>
              <a:cxn ang="0">
                <a:pos x="378" y="63"/>
              </a:cxn>
              <a:cxn ang="0">
                <a:pos x="462" y="69"/>
              </a:cxn>
              <a:cxn ang="0">
                <a:pos x="468" y="42"/>
              </a:cxn>
            </a:cxnLst>
            <a:rect l="0" t="0" r="r" b="b"/>
            <a:pathLst>
              <a:path w="468" h="1560">
                <a:moveTo>
                  <a:pt x="468" y="42"/>
                </a:moveTo>
                <a:lnTo>
                  <a:pt x="336" y="39"/>
                </a:lnTo>
                <a:lnTo>
                  <a:pt x="330" y="12"/>
                </a:lnTo>
                <a:lnTo>
                  <a:pt x="315" y="0"/>
                </a:lnTo>
                <a:lnTo>
                  <a:pt x="24" y="3"/>
                </a:lnTo>
                <a:lnTo>
                  <a:pt x="0" y="27"/>
                </a:lnTo>
                <a:lnTo>
                  <a:pt x="9" y="57"/>
                </a:lnTo>
                <a:lnTo>
                  <a:pt x="11" y="89"/>
                </a:lnTo>
                <a:lnTo>
                  <a:pt x="24" y="104"/>
                </a:lnTo>
                <a:lnTo>
                  <a:pt x="25" y="1214"/>
                </a:lnTo>
                <a:lnTo>
                  <a:pt x="20" y="1560"/>
                </a:lnTo>
                <a:lnTo>
                  <a:pt x="308" y="1554"/>
                </a:lnTo>
                <a:lnTo>
                  <a:pt x="313" y="1209"/>
                </a:lnTo>
                <a:lnTo>
                  <a:pt x="312" y="1164"/>
                </a:lnTo>
                <a:lnTo>
                  <a:pt x="311" y="98"/>
                </a:lnTo>
                <a:lnTo>
                  <a:pt x="329" y="98"/>
                </a:lnTo>
                <a:lnTo>
                  <a:pt x="330" y="69"/>
                </a:lnTo>
                <a:lnTo>
                  <a:pt x="378" y="63"/>
                </a:lnTo>
                <a:lnTo>
                  <a:pt x="462" y="69"/>
                </a:lnTo>
                <a:lnTo>
                  <a:pt x="468" y="42"/>
                </a:lnTo>
                <a:close/>
              </a:path>
            </a:pathLst>
          </a:custGeom>
          <a:solidFill>
            <a:srgbClr val="CCFFCC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69" name="Group 127"/>
          <p:cNvGrpSpPr>
            <a:grpSpLocks/>
          </p:cNvGrpSpPr>
          <p:nvPr/>
        </p:nvGrpSpPr>
        <p:grpSpPr bwMode="auto">
          <a:xfrm>
            <a:off x="7160306" y="1355725"/>
            <a:ext cx="468313" cy="1984375"/>
            <a:chOff x="3820" y="854"/>
            <a:chExt cx="295" cy="1250"/>
          </a:xfrm>
        </p:grpSpPr>
        <p:sp>
          <p:nvSpPr>
            <p:cNvPr id="70" name="Freeform 129"/>
            <p:cNvSpPr>
              <a:spLocks/>
            </p:cNvSpPr>
            <p:nvPr/>
          </p:nvSpPr>
          <p:spPr bwMode="auto">
            <a:xfrm>
              <a:off x="3893" y="854"/>
              <a:ext cx="150" cy="1114"/>
            </a:xfrm>
            <a:custGeom>
              <a:avLst/>
              <a:gdLst/>
              <a:ahLst/>
              <a:cxnLst>
                <a:cxn ang="0">
                  <a:pos x="25" y="1429"/>
                </a:cxn>
                <a:cxn ang="0">
                  <a:pos x="25" y="1493"/>
                </a:cxn>
                <a:cxn ang="0">
                  <a:pos x="0" y="1494"/>
                </a:cxn>
                <a:cxn ang="0">
                  <a:pos x="0" y="1413"/>
                </a:cxn>
                <a:cxn ang="0">
                  <a:pos x="30" y="1383"/>
                </a:cxn>
                <a:cxn ang="0">
                  <a:pos x="24" y="0"/>
                </a:cxn>
                <a:cxn ang="0">
                  <a:pos x="132" y="0"/>
                </a:cxn>
                <a:cxn ang="0">
                  <a:pos x="141" y="1383"/>
                </a:cxn>
                <a:cxn ang="0">
                  <a:pos x="175" y="1419"/>
                </a:cxn>
                <a:cxn ang="0">
                  <a:pos x="174" y="1491"/>
                </a:cxn>
                <a:cxn ang="0">
                  <a:pos x="149" y="1493"/>
                </a:cxn>
                <a:cxn ang="0">
                  <a:pos x="150" y="1431"/>
                </a:cxn>
              </a:cxnLst>
              <a:rect l="0" t="0" r="r" b="b"/>
              <a:pathLst>
                <a:path w="175" h="1494">
                  <a:moveTo>
                    <a:pt x="25" y="1429"/>
                  </a:moveTo>
                  <a:lnTo>
                    <a:pt x="25" y="1493"/>
                  </a:lnTo>
                  <a:lnTo>
                    <a:pt x="0" y="1494"/>
                  </a:lnTo>
                  <a:lnTo>
                    <a:pt x="0" y="1413"/>
                  </a:lnTo>
                  <a:lnTo>
                    <a:pt x="30" y="1383"/>
                  </a:lnTo>
                  <a:lnTo>
                    <a:pt x="24" y="0"/>
                  </a:lnTo>
                  <a:lnTo>
                    <a:pt x="132" y="0"/>
                  </a:lnTo>
                  <a:lnTo>
                    <a:pt x="141" y="1383"/>
                  </a:lnTo>
                  <a:lnTo>
                    <a:pt x="175" y="1419"/>
                  </a:lnTo>
                  <a:lnTo>
                    <a:pt x="174" y="1491"/>
                  </a:lnTo>
                  <a:lnTo>
                    <a:pt x="149" y="1493"/>
                  </a:lnTo>
                  <a:lnTo>
                    <a:pt x="150" y="1431"/>
                  </a:lnTo>
                </a:path>
              </a:pathLst>
            </a:custGeom>
            <a:solidFill>
              <a:schemeClr val="bg1"/>
            </a:solidFill>
            <a:ln w="190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71" name="Group 135"/>
            <p:cNvGrpSpPr>
              <a:grpSpLocks/>
            </p:cNvGrpSpPr>
            <p:nvPr/>
          </p:nvGrpSpPr>
          <p:grpSpPr bwMode="auto">
            <a:xfrm>
              <a:off x="3820" y="2003"/>
              <a:ext cx="94" cy="101"/>
              <a:chOff x="1913" y="2353"/>
              <a:chExt cx="158" cy="200"/>
            </a:xfrm>
          </p:grpSpPr>
          <p:sp>
            <p:nvSpPr>
              <p:cNvPr id="77" name="Line 136"/>
              <p:cNvSpPr>
                <a:spLocks noChangeShapeType="1"/>
              </p:cNvSpPr>
              <p:nvPr/>
            </p:nvSpPr>
            <p:spPr bwMode="auto">
              <a:xfrm flipH="1" flipV="1">
                <a:off x="1913" y="2353"/>
                <a:ext cx="158" cy="176"/>
              </a:xfrm>
              <a:prstGeom prst="line">
                <a:avLst/>
              </a:prstGeom>
              <a:noFill/>
              <a:ln w="22225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137"/>
              <p:cNvSpPr>
                <a:spLocks noChangeShapeType="1"/>
              </p:cNvSpPr>
              <p:nvPr/>
            </p:nvSpPr>
            <p:spPr bwMode="auto">
              <a:xfrm flipH="1">
                <a:off x="1913" y="2377"/>
                <a:ext cx="158" cy="176"/>
              </a:xfrm>
              <a:prstGeom prst="line">
                <a:avLst/>
              </a:prstGeom>
              <a:noFill/>
              <a:ln w="22225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138"/>
              <p:cNvSpPr>
                <a:spLocks noChangeShapeType="1"/>
              </p:cNvSpPr>
              <p:nvPr/>
            </p:nvSpPr>
            <p:spPr bwMode="auto">
              <a:xfrm>
                <a:off x="1931" y="2368"/>
                <a:ext cx="136" cy="0"/>
              </a:xfrm>
              <a:prstGeom prst="line">
                <a:avLst/>
              </a:prstGeom>
              <a:noFill/>
              <a:ln w="22225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139"/>
              <p:cNvSpPr>
                <a:spLocks noChangeShapeType="1"/>
              </p:cNvSpPr>
              <p:nvPr/>
            </p:nvSpPr>
            <p:spPr bwMode="auto">
              <a:xfrm>
                <a:off x="1936" y="2546"/>
                <a:ext cx="127" cy="1"/>
              </a:xfrm>
              <a:prstGeom prst="line">
                <a:avLst/>
              </a:prstGeom>
              <a:noFill/>
              <a:ln w="22225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" name="Group 150"/>
            <p:cNvGrpSpPr>
              <a:grpSpLocks/>
            </p:cNvGrpSpPr>
            <p:nvPr/>
          </p:nvGrpSpPr>
          <p:grpSpPr bwMode="auto">
            <a:xfrm>
              <a:off x="4021" y="2002"/>
              <a:ext cx="94" cy="93"/>
              <a:chOff x="1913" y="2467"/>
              <a:chExt cx="158" cy="194"/>
            </a:xfrm>
          </p:grpSpPr>
          <p:sp>
            <p:nvSpPr>
              <p:cNvPr id="73" name="Line 151"/>
              <p:cNvSpPr>
                <a:spLocks noChangeShapeType="1"/>
              </p:cNvSpPr>
              <p:nvPr/>
            </p:nvSpPr>
            <p:spPr bwMode="auto">
              <a:xfrm flipH="1" flipV="1">
                <a:off x="1913" y="2467"/>
                <a:ext cx="158" cy="176"/>
              </a:xfrm>
              <a:prstGeom prst="line">
                <a:avLst/>
              </a:prstGeom>
              <a:noFill/>
              <a:ln w="22225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152"/>
              <p:cNvSpPr>
                <a:spLocks noChangeShapeType="1"/>
              </p:cNvSpPr>
              <p:nvPr/>
            </p:nvSpPr>
            <p:spPr bwMode="auto">
              <a:xfrm flipH="1">
                <a:off x="1913" y="2485"/>
                <a:ext cx="158" cy="176"/>
              </a:xfrm>
              <a:prstGeom prst="line">
                <a:avLst/>
              </a:prstGeom>
              <a:noFill/>
              <a:ln w="22225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153"/>
              <p:cNvSpPr>
                <a:spLocks noChangeShapeType="1"/>
              </p:cNvSpPr>
              <p:nvPr/>
            </p:nvSpPr>
            <p:spPr bwMode="auto">
              <a:xfrm>
                <a:off x="1924" y="2483"/>
                <a:ext cx="136" cy="0"/>
              </a:xfrm>
              <a:prstGeom prst="line">
                <a:avLst/>
              </a:prstGeom>
              <a:noFill/>
              <a:ln w="22225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154"/>
              <p:cNvSpPr>
                <a:spLocks noChangeShapeType="1"/>
              </p:cNvSpPr>
              <p:nvPr/>
            </p:nvSpPr>
            <p:spPr bwMode="auto">
              <a:xfrm>
                <a:off x="1929" y="2660"/>
                <a:ext cx="127" cy="1"/>
              </a:xfrm>
              <a:prstGeom prst="line">
                <a:avLst/>
              </a:prstGeom>
              <a:noFill/>
              <a:ln w="22225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1" name="Group 116"/>
          <p:cNvGrpSpPr>
            <a:grpSpLocks/>
          </p:cNvGrpSpPr>
          <p:nvPr/>
        </p:nvGrpSpPr>
        <p:grpSpPr bwMode="auto">
          <a:xfrm>
            <a:off x="6936455" y="1411288"/>
            <a:ext cx="923925" cy="161925"/>
            <a:chOff x="4823" y="889"/>
            <a:chExt cx="582" cy="102"/>
          </a:xfrm>
        </p:grpSpPr>
        <p:sp>
          <p:nvSpPr>
            <p:cNvPr id="82" name="AutoShape 117"/>
            <p:cNvSpPr>
              <a:spLocks noChangeArrowheads="1"/>
            </p:cNvSpPr>
            <p:nvPr/>
          </p:nvSpPr>
          <p:spPr bwMode="auto">
            <a:xfrm rot="10800000">
              <a:off x="5010" y="890"/>
              <a:ext cx="30" cy="31"/>
            </a:xfrm>
            <a:prstGeom prst="rtTriangle">
              <a:avLst/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3" name="Group 118"/>
            <p:cNvGrpSpPr>
              <a:grpSpLocks/>
            </p:cNvGrpSpPr>
            <p:nvPr/>
          </p:nvGrpSpPr>
          <p:grpSpPr bwMode="auto">
            <a:xfrm>
              <a:off x="4823" y="889"/>
              <a:ext cx="582" cy="102"/>
              <a:chOff x="4823" y="889"/>
              <a:chExt cx="582" cy="102"/>
            </a:xfrm>
          </p:grpSpPr>
          <p:sp>
            <p:nvSpPr>
              <p:cNvPr id="84" name="AutoShape 119"/>
              <p:cNvSpPr>
                <a:spLocks noChangeArrowheads="1"/>
              </p:cNvSpPr>
              <p:nvPr/>
            </p:nvSpPr>
            <p:spPr bwMode="auto">
              <a:xfrm rot="5400000">
                <a:off x="5166" y="893"/>
                <a:ext cx="31" cy="29"/>
              </a:xfrm>
              <a:prstGeom prst="rtTriangl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AutoShape 120"/>
              <p:cNvSpPr>
                <a:spLocks noChangeArrowheads="1"/>
              </p:cNvSpPr>
              <p:nvPr/>
            </p:nvSpPr>
            <p:spPr bwMode="auto">
              <a:xfrm>
                <a:off x="4951" y="889"/>
                <a:ext cx="326" cy="102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6" name="Group 121"/>
              <p:cNvGrpSpPr>
                <a:grpSpLocks/>
              </p:cNvGrpSpPr>
              <p:nvPr/>
            </p:nvGrpSpPr>
            <p:grpSpPr bwMode="auto">
              <a:xfrm>
                <a:off x="5278" y="905"/>
                <a:ext cx="127" cy="72"/>
                <a:chOff x="3839" y="583"/>
                <a:chExt cx="117" cy="72"/>
              </a:xfrm>
            </p:grpSpPr>
            <p:sp>
              <p:nvSpPr>
                <p:cNvPr id="90" name="Rectangle 122"/>
                <p:cNvSpPr>
                  <a:spLocks noChangeArrowheads="1"/>
                </p:cNvSpPr>
                <p:nvPr/>
              </p:nvSpPr>
              <p:spPr bwMode="auto">
                <a:xfrm>
                  <a:off x="3839" y="604"/>
                  <a:ext cx="117" cy="3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1" name="AutoShape 123"/>
                <p:cNvSpPr>
                  <a:spLocks noChangeArrowheads="1"/>
                </p:cNvSpPr>
                <p:nvPr/>
              </p:nvSpPr>
              <p:spPr bwMode="auto">
                <a:xfrm>
                  <a:off x="3867" y="583"/>
                  <a:ext cx="56" cy="72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7" name="Group 124"/>
              <p:cNvGrpSpPr>
                <a:grpSpLocks/>
              </p:cNvGrpSpPr>
              <p:nvPr/>
            </p:nvGrpSpPr>
            <p:grpSpPr bwMode="auto">
              <a:xfrm>
                <a:off x="4823" y="904"/>
                <a:ext cx="127" cy="72"/>
                <a:chOff x="3839" y="583"/>
                <a:chExt cx="117" cy="72"/>
              </a:xfrm>
            </p:grpSpPr>
            <p:sp>
              <p:nvSpPr>
                <p:cNvPr id="88" name="Rectangle 125"/>
                <p:cNvSpPr>
                  <a:spLocks noChangeArrowheads="1"/>
                </p:cNvSpPr>
                <p:nvPr/>
              </p:nvSpPr>
              <p:spPr bwMode="auto">
                <a:xfrm>
                  <a:off x="3839" y="604"/>
                  <a:ext cx="117" cy="3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" name="AutoShape 126"/>
                <p:cNvSpPr>
                  <a:spLocks noChangeArrowheads="1"/>
                </p:cNvSpPr>
                <p:nvPr/>
              </p:nvSpPr>
              <p:spPr bwMode="auto">
                <a:xfrm>
                  <a:off x="3867" y="583"/>
                  <a:ext cx="56" cy="72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2" name="Rectangle 218"/>
          <p:cNvSpPr/>
          <p:nvPr/>
        </p:nvSpPr>
        <p:spPr bwMode="auto">
          <a:xfrm>
            <a:off x="7170108" y="3337040"/>
            <a:ext cx="466434" cy="741060"/>
          </a:xfrm>
          <a:prstGeom prst="rect">
            <a:avLst/>
          </a:prstGeom>
          <a:solidFill>
            <a:schemeClr val="accent5">
              <a:lumMod val="60000"/>
              <a:lumOff val="40000"/>
              <a:alpha val="3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93" name="Rectangle 220"/>
          <p:cNvSpPr/>
          <p:nvPr/>
        </p:nvSpPr>
        <p:spPr bwMode="auto">
          <a:xfrm>
            <a:off x="7301999" y="1339702"/>
            <a:ext cx="169438" cy="2000399"/>
          </a:xfrm>
          <a:prstGeom prst="rect">
            <a:avLst/>
          </a:prstGeom>
          <a:solidFill>
            <a:schemeClr val="accent5">
              <a:lumMod val="60000"/>
              <a:lumOff val="40000"/>
              <a:alpha val="3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BC I25 Wide" pitchFamily="34" charset="0"/>
            </a:endParaRPr>
          </a:p>
        </p:txBody>
      </p:sp>
      <p:sp>
        <p:nvSpPr>
          <p:cNvPr id="94" name="Right Arrow 224"/>
          <p:cNvSpPr/>
          <p:nvPr/>
        </p:nvSpPr>
        <p:spPr bwMode="auto">
          <a:xfrm rot="5400000">
            <a:off x="7161244" y="2205841"/>
            <a:ext cx="457199" cy="172193"/>
          </a:xfrm>
          <a:prstGeom prst="rightArrow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95" name="94 Rectángulo"/>
          <p:cNvSpPr/>
          <p:nvPr/>
        </p:nvSpPr>
        <p:spPr bwMode="auto">
          <a:xfrm>
            <a:off x="7227417" y="1121884"/>
            <a:ext cx="320224" cy="216379"/>
          </a:xfrm>
          <a:prstGeom prst="rect">
            <a:avLst/>
          </a:prstGeom>
          <a:solidFill>
            <a:schemeClr val="accent5">
              <a:lumMod val="60000"/>
              <a:lumOff val="40000"/>
              <a:alpha val="38000"/>
            </a:schemeClr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CO">
              <a:latin typeface="BC I25 Wide" pitchFamily="34" charset="0"/>
            </a:endParaRPr>
          </a:p>
        </p:txBody>
      </p:sp>
      <p:sp>
        <p:nvSpPr>
          <p:cNvPr id="96" name="95 O"/>
          <p:cNvSpPr/>
          <p:nvPr/>
        </p:nvSpPr>
        <p:spPr bwMode="auto">
          <a:xfrm>
            <a:off x="7295350" y="1140581"/>
            <a:ext cx="176087" cy="173812"/>
          </a:xfrm>
          <a:prstGeom prst="flowChartOr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97" name="AutoShape 111"/>
          <p:cNvSpPr>
            <a:spLocks noChangeArrowheads="1"/>
          </p:cNvSpPr>
          <p:nvPr/>
        </p:nvSpPr>
        <p:spPr bwMode="auto">
          <a:xfrm rot="16200000">
            <a:off x="7069483" y="3984437"/>
            <a:ext cx="90488" cy="96838"/>
          </a:xfrm>
          <a:prstGeom prst="rtTriangl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AutoShape 113"/>
          <p:cNvSpPr>
            <a:spLocks noChangeArrowheads="1"/>
          </p:cNvSpPr>
          <p:nvPr/>
        </p:nvSpPr>
        <p:spPr bwMode="auto">
          <a:xfrm>
            <a:off x="7628763" y="3991419"/>
            <a:ext cx="96838" cy="88900"/>
          </a:xfrm>
          <a:prstGeom prst="rtTriangl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Rectangle 91" descr="10%"/>
          <p:cNvSpPr>
            <a:spLocks noChangeArrowheads="1"/>
          </p:cNvSpPr>
          <p:nvPr/>
        </p:nvSpPr>
        <p:spPr bwMode="auto">
          <a:xfrm>
            <a:off x="748320" y="1799574"/>
            <a:ext cx="1176594" cy="90641"/>
          </a:xfrm>
          <a:prstGeom prst="rect">
            <a:avLst/>
          </a:prstGeom>
          <a:pattFill prst="pct10">
            <a:fgClr>
              <a:schemeClr val="tx2"/>
            </a:fgClr>
            <a:bgClr>
              <a:srgbClr val="00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99 Rectángulo redondeado"/>
          <p:cNvSpPr/>
          <p:nvPr/>
        </p:nvSpPr>
        <p:spPr bwMode="auto">
          <a:xfrm>
            <a:off x="3664406" y="1422196"/>
            <a:ext cx="504825" cy="209296"/>
          </a:xfrm>
          <a:prstGeom prst="round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101" name="100 Rectángulo"/>
          <p:cNvSpPr/>
          <p:nvPr/>
        </p:nvSpPr>
        <p:spPr bwMode="auto">
          <a:xfrm>
            <a:off x="4483556" y="1325781"/>
            <a:ext cx="495300" cy="352368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102" name="101 Rectángulo"/>
          <p:cNvSpPr/>
          <p:nvPr/>
        </p:nvSpPr>
        <p:spPr bwMode="auto">
          <a:xfrm>
            <a:off x="5293181" y="1020981"/>
            <a:ext cx="247650" cy="657168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103" name="102 Triángulo isósceles"/>
          <p:cNvSpPr/>
          <p:nvPr/>
        </p:nvSpPr>
        <p:spPr bwMode="auto">
          <a:xfrm>
            <a:off x="4483556" y="1249581"/>
            <a:ext cx="495300" cy="76200"/>
          </a:xfrm>
          <a:prstGeom prst="triangl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104" name="103 Elipse"/>
          <p:cNvSpPr/>
          <p:nvPr/>
        </p:nvSpPr>
        <p:spPr bwMode="auto">
          <a:xfrm>
            <a:off x="5836106" y="1440476"/>
            <a:ext cx="219075" cy="228148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105" name="104 Triángulo isósceles"/>
          <p:cNvSpPr/>
          <p:nvPr/>
        </p:nvSpPr>
        <p:spPr bwMode="auto">
          <a:xfrm>
            <a:off x="5836106" y="1609384"/>
            <a:ext cx="219075" cy="65232"/>
          </a:xfrm>
          <a:prstGeom prst="triangl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106" name="105 Triángulo isósceles"/>
          <p:cNvSpPr/>
          <p:nvPr/>
        </p:nvSpPr>
        <p:spPr bwMode="auto">
          <a:xfrm>
            <a:off x="3664405" y="1588892"/>
            <a:ext cx="502845" cy="89258"/>
          </a:xfrm>
          <a:prstGeom prst="triangl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107" name="106 Forma libre"/>
          <p:cNvSpPr/>
          <p:nvPr/>
        </p:nvSpPr>
        <p:spPr>
          <a:xfrm>
            <a:off x="4167252" y="1506632"/>
            <a:ext cx="118753" cy="0"/>
          </a:xfrm>
          <a:custGeom>
            <a:avLst/>
            <a:gdLst>
              <a:gd name="connsiteX0" fmla="*/ 0 w 118753"/>
              <a:gd name="connsiteY0" fmla="*/ 0 h 0"/>
              <a:gd name="connsiteX1" fmla="*/ 118753 w 11875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753">
                <a:moveTo>
                  <a:pt x="0" y="0"/>
                </a:moveTo>
                <a:lnTo>
                  <a:pt x="118753" y="0"/>
                </a:ln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108" name="107 Forma libre"/>
          <p:cNvSpPr/>
          <p:nvPr/>
        </p:nvSpPr>
        <p:spPr>
          <a:xfrm>
            <a:off x="4980712" y="1254233"/>
            <a:ext cx="314696" cy="365215"/>
          </a:xfrm>
          <a:custGeom>
            <a:avLst/>
            <a:gdLst>
              <a:gd name="connsiteX0" fmla="*/ 0 w 314696"/>
              <a:gd name="connsiteY0" fmla="*/ 439387 h 439387"/>
              <a:gd name="connsiteX1" fmla="*/ 225631 w 314696"/>
              <a:gd name="connsiteY1" fmla="*/ 433449 h 439387"/>
              <a:gd name="connsiteX2" fmla="*/ 213755 w 314696"/>
              <a:gd name="connsiteY2" fmla="*/ 0 h 439387"/>
              <a:gd name="connsiteX3" fmla="*/ 314696 w 314696"/>
              <a:gd name="connsiteY3" fmla="*/ 0 h 439387"/>
              <a:gd name="connsiteX4" fmla="*/ 314696 w 314696"/>
              <a:gd name="connsiteY4" fmla="*/ 0 h 439387"/>
              <a:gd name="connsiteX0" fmla="*/ 0 w 314696"/>
              <a:gd name="connsiteY0" fmla="*/ 439387 h 439387"/>
              <a:gd name="connsiteX1" fmla="*/ 225631 w 314696"/>
              <a:gd name="connsiteY1" fmla="*/ 433449 h 439387"/>
              <a:gd name="connsiteX2" fmla="*/ 213755 w 314696"/>
              <a:gd name="connsiteY2" fmla="*/ 95003 h 439387"/>
              <a:gd name="connsiteX3" fmla="*/ 314696 w 314696"/>
              <a:gd name="connsiteY3" fmla="*/ 0 h 439387"/>
              <a:gd name="connsiteX4" fmla="*/ 314696 w 314696"/>
              <a:gd name="connsiteY4" fmla="*/ 0 h 439387"/>
              <a:gd name="connsiteX0" fmla="*/ 0 w 323911"/>
              <a:gd name="connsiteY0" fmla="*/ 439387 h 439387"/>
              <a:gd name="connsiteX1" fmla="*/ 225631 w 323911"/>
              <a:gd name="connsiteY1" fmla="*/ 433449 h 439387"/>
              <a:gd name="connsiteX2" fmla="*/ 213755 w 323911"/>
              <a:gd name="connsiteY2" fmla="*/ 95003 h 439387"/>
              <a:gd name="connsiteX3" fmla="*/ 314696 w 323911"/>
              <a:gd name="connsiteY3" fmla="*/ 0 h 439387"/>
              <a:gd name="connsiteX4" fmla="*/ 320634 w 323911"/>
              <a:gd name="connsiteY4" fmla="*/ 95002 h 439387"/>
              <a:gd name="connsiteX0" fmla="*/ 0 w 314696"/>
              <a:gd name="connsiteY0" fmla="*/ 439387 h 439387"/>
              <a:gd name="connsiteX1" fmla="*/ 225631 w 314696"/>
              <a:gd name="connsiteY1" fmla="*/ 433449 h 439387"/>
              <a:gd name="connsiteX2" fmla="*/ 213755 w 314696"/>
              <a:gd name="connsiteY2" fmla="*/ 95003 h 439387"/>
              <a:gd name="connsiteX3" fmla="*/ 314696 w 314696"/>
              <a:gd name="connsiteY3" fmla="*/ 0 h 439387"/>
              <a:gd name="connsiteX0" fmla="*/ 0 w 314696"/>
              <a:gd name="connsiteY0" fmla="*/ 365215 h 365215"/>
              <a:gd name="connsiteX1" fmla="*/ 225631 w 314696"/>
              <a:gd name="connsiteY1" fmla="*/ 359277 h 365215"/>
              <a:gd name="connsiteX2" fmla="*/ 213755 w 314696"/>
              <a:gd name="connsiteY2" fmla="*/ 20831 h 365215"/>
              <a:gd name="connsiteX3" fmla="*/ 314696 w 314696"/>
              <a:gd name="connsiteY3" fmla="*/ 3017 h 365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696" h="365215">
                <a:moveTo>
                  <a:pt x="0" y="365215"/>
                </a:moveTo>
                <a:lnTo>
                  <a:pt x="225631" y="359277"/>
                </a:lnTo>
                <a:lnTo>
                  <a:pt x="213755" y="20831"/>
                </a:lnTo>
                <a:cubicBezTo>
                  <a:pt x="247402" y="-10837"/>
                  <a:pt x="296883" y="3017"/>
                  <a:pt x="314696" y="3017"/>
                </a:cubicBezTo>
              </a:path>
            </a:pathLst>
          </a:custGeom>
          <a:ln w="34925">
            <a:solidFill>
              <a:schemeClr val="accent6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109" name="108 Forma libre"/>
          <p:cNvSpPr/>
          <p:nvPr/>
        </p:nvSpPr>
        <p:spPr>
          <a:xfrm>
            <a:off x="5538852" y="1073183"/>
            <a:ext cx="296883" cy="486888"/>
          </a:xfrm>
          <a:custGeom>
            <a:avLst/>
            <a:gdLst>
              <a:gd name="connsiteX0" fmla="*/ 0 w 296883"/>
              <a:gd name="connsiteY0" fmla="*/ 0 h 486888"/>
              <a:gd name="connsiteX1" fmla="*/ 83127 w 296883"/>
              <a:gd name="connsiteY1" fmla="*/ 0 h 486888"/>
              <a:gd name="connsiteX2" fmla="*/ 124691 w 296883"/>
              <a:gd name="connsiteY2" fmla="*/ 486888 h 486888"/>
              <a:gd name="connsiteX3" fmla="*/ 296883 w 296883"/>
              <a:gd name="connsiteY3" fmla="*/ 480951 h 486888"/>
              <a:gd name="connsiteX4" fmla="*/ 296883 w 296883"/>
              <a:gd name="connsiteY4" fmla="*/ 480951 h 486888"/>
              <a:gd name="connsiteX5" fmla="*/ 296883 w 296883"/>
              <a:gd name="connsiteY5" fmla="*/ 480951 h 486888"/>
              <a:gd name="connsiteX0" fmla="*/ 0 w 296883"/>
              <a:gd name="connsiteY0" fmla="*/ 0 h 486888"/>
              <a:gd name="connsiteX1" fmla="*/ 124690 w 296883"/>
              <a:gd name="connsiteY1" fmla="*/ 5938 h 486888"/>
              <a:gd name="connsiteX2" fmla="*/ 124691 w 296883"/>
              <a:gd name="connsiteY2" fmla="*/ 486888 h 486888"/>
              <a:gd name="connsiteX3" fmla="*/ 296883 w 296883"/>
              <a:gd name="connsiteY3" fmla="*/ 480951 h 486888"/>
              <a:gd name="connsiteX4" fmla="*/ 296883 w 296883"/>
              <a:gd name="connsiteY4" fmla="*/ 480951 h 486888"/>
              <a:gd name="connsiteX5" fmla="*/ 296883 w 296883"/>
              <a:gd name="connsiteY5" fmla="*/ 480951 h 486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6883" h="486888">
                <a:moveTo>
                  <a:pt x="0" y="0"/>
                </a:moveTo>
                <a:lnTo>
                  <a:pt x="124690" y="5938"/>
                </a:lnTo>
                <a:cubicBezTo>
                  <a:pt x="124690" y="166255"/>
                  <a:pt x="124691" y="326571"/>
                  <a:pt x="124691" y="486888"/>
                </a:cubicBezTo>
                <a:lnTo>
                  <a:pt x="296883" y="480951"/>
                </a:lnTo>
                <a:lnTo>
                  <a:pt x="296883" y="480951"/>
                </a:lnTo>
                <a:lnTo>
                  <a:pt x="296883" y="480951"/>
                </a:lnTo>
              </a:path>
            </a:pathLst>
          </a:custGeom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CO">
              <a:latin typeface="BC I25 Wide" pitchFamily="34" charset="0"/>
            </a:endParaRPr>
          </a:p>
        </p:txBody>
      </p:sp>
      <p:sp>
        <p:nvSpPr>
          <p:cNvPr id="110" name="109 Forma libre"/>
          <p:cNvSpPr/>
          <p:nvPr/>
        </p:nvSpPr>
        <p:spPr>
          <a:xfrm>
            <a:off x="4161324" y="1530383"/>
            <a:ext cx="326562" cy="0"/>
          </a:xfrm>
          <a:custGeom>
            <a:avLst/>
            <a:gdLst>
              <a:gd name="connsiteX0" fmla="*/ 100941 w 302821"/>
              <a:gd name="connsiteY0" fmla="*/ 285008 h 285008"/>
              <a:gd name="connsiteX1" fmla="*/ 100941 w 302821"/>
              <a:gd name="connsiteY1" fmla="*/ 285008 h 285008"/>
              <a:gd name="connsiteX2" fmla="*/ 100941 w 302821"/>
              <a:gd name="connsiteY2" fmla="*/ 148442 h 285008"/>
              <a:gd name="connsiteX3" fmla="*/ 89065 w 302821"/>
              <a:gd name="connsiteY3" fmla="*/ 112816 h 285008"/>
              <a:gd name="connsiteX4" fmla="*/ 0 w 302821"/>
              <a:gd name="connsiteY4" fmla="*/ 0 h 285008"/>
              <a:gd name="connsiteX5" fmla="*/ 302821 w 302821"/>
              <a:gd name="connsiteY5" fmla="*/ 0 h 285008"/>
              <a:gd name="connsiteX6" fmla="*/ 302821 w 302821"/>
              <a:gd name="connsiteY6" fmla="*/ 0 h 285008"/>
              <a:gd name="connsiteX0" fmla="*/ 100941 w 302821"/>
              <a:gd name="connsiteY0" fmla="*/ 285008 h 285008"/>
              <a:gd name="connsiteX1" fmla="*/ 100941 w 302821"/>
              <a:gd name="connsiteY1" fmla="*/ 148442 h 285008"/>
              <a:gd name="connsiteX2" fmla="*/ 89065 w 302821"/>
              <a:gd name="connsiteY2" fmla="*/ 112816 h 285008"/>
              <a:gd name="connsiteX3" fmla="*/ 0 w 302821"/>
              <a:gd name="connsiteY3" fmla="*/ 0 h 285008"/>
              <a:gd name="connsiteX4" fmla="*/ 302821 w 302821"/>
              <a:gd name="connsiteY4" fmla="*/ 0 h 285008"/>
              <a:gd name="connsiteX5" fmla="*/ 302821 w 302821"/>
              <a:gd name="connsiteY5" fmla="*/ 0 h 285008"/>
              <a:gd name="connsiteX0" fmla="*/ 100941 w 302821"/>
              <a:gd name="connsiteY0" fmla="*/ 148442 h 148442"/>
              <a:gd name="connsiteX1" fmla="*/ 89065 w 302821"/>
              <a:gd name="connsiteY1" fmla="*/ 112816 h 148442"/>
              <a:gd name="connsiteX2" fmla="*/ 0 w 302821"/>
              <a:gd name="connsiteY2" fmla="*/ 0 h 148442"/>
              <a:gd name="connsiteX3" fmla="*/ 302821 w 302821"/>
              <a:gd name="connsiteY3" fmla="*/ 0 h 148442"/>
              <a:gd name="connsiteX4" fmla="*/ 302821 w 302821"/>
              <a:gd name="connsiteY4" fmla="*/ 0 h 148442"/>
              <a:gd name="connsiteX0" fmla="*/ 89065 w 302821"/>
              <a:gd name="connsiteY0" fmla="*/ 112816 h 112816"/>
              <a:gd name="connsiteX1" fmla="*/ 0 w 302821"/>
              <a:gd name="connsiteY1" fmla="*/ 0 h 112816"/>
              <a:gd name="connsiteX2" fmla="*/ 302821 w 302821"/>
              <a:gd name="connsiteY2" fmla="*/ 0 h 112816"/>
              <a:gd name="connsiteX3" fmla="*/ 302821 w 302821"/>
              <a:gd name="connsiteY3" fmla="*/ 0 h 112816"/>
              <a:gd name="connsiteX0" fmla="*/ 0 w 302821"/>
              <a:gd name="connsiteY0" fmla="*/ 0 h 0"/>
              <a:gd name="connsiteX1" fmla="*/ 302821 w 302821"/>
              <a:gd name="connsiteY1" fmla="*/ 0 h 0"/>
              <a:gd name="connsiteX2" fmla="*/ 302821 w 302821"/>
              <a:gd name="connsiteY2" fmla="*/ 0 h 0"/>
              <a:gd name="connsiteX0" fmla="*/ 0 w 10784"/>
              <a:gd name="connsiteY0" fmla="*/ 0 h 0"/>
              <a:gd name="connsiteX1" fmla="*/ 10784 w 10784"/>
              <a:gd name="connsiteY1" fmla="*/ 0 h 0"/>
              <a:gd name="connsiteX2" fmla="*/ 10784 w 10784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84">
                <a:moveTo>
                  <a:pt x="0" y="0"/>
                </a:moveTo>
                <a:lnTo>
                  <a:pt x="10784" y="0"/>
                </a:lnTo>
                <a:lnTo>
                  <a:pt x="10784" y="0"/>
                </a:lnTo>
              </a:path>
            </a:pathLst>
          </a:custGeom>
          <a:ln w="3492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111" name="110 Rectángulo"/>
          <p:cNvSpPr/>
          <p:nvPr/>
        </p:nvSpPr>
        <p:spPr bwMode="auto">
          <a:xfrm>
            <a:off x="3586135" y="808959"/>
            <a:ext cx="1497496" cy="1213276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112" name="111 Rectángulo"/>
          <p:cNvSpPr/>
          <p:nvPr/>
        </p:nvSpPr>
        <p:spPr bwMode="auto">
          <a:xfrm>
            <a:off x="5138060" y="809956"/>
            <a:ext cx="992493" cy="1213276"/>
          </a:xfrm>
          <a:prstGeom prst="rect">
            <a:avLst/>
          </a:prstGeom>
          <a:noFill/>
          <a:ln w="222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113" name="112 CuadroTexto"/>
          <p:cNvSpPr txBox="1"/>
          <p:nvPr/>
        </p:nvSpPr>
        <p:spPr>
          <a:xfrm>
            <a:off x="3681553" y="780036"/>
            <a:ext cx="12495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50" b="1" u="none" dirty="0" smtClean="0"/>
              <a:t>BATERIA</a:t>
            </a:r>
            <a:endParaRPr lang="es-CO" sz="1050" b="1" u="none" dirty="0"/>
          </a:p>
        </p:txBody>
      </p:sp>
      <p:sp>
        <p:nvSpPr>
          <p:cNvPr id="114" name="113 CuadroTexto"/>
          <p:cNvSpPr txBox="1"/>
          <p:nvPr/>
        </p:nvSpPr>
        <p:spPr>
          <a:xfrm>
            <a:off x="5138060" y="764704"/>
            <a:ext cx="9924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50" b="1" u="none" dirty="0" smtClean="0"/>
              <a:t>PIA</a:t>
            </a:r>
            <a:endParaRPr lang="es-CO" sz="1050" b="1" u="none" dirty="0"/>
          </a:p>
        </p:txBody>
      </p:sp>
      <p:sp>
        <p:nvSpPr>
          <p:cNvPr id="115" name="114 Rectángulo"/>
          <p:cNvSpPr/>
          <p:nvPr/>
        </p:nvSpPr>
        <p:spPr bwMode="auto">
          <a:xfrm>
            <a:off x="2174215" y="1140581"/>
            <a:ext cx="231019" cy="197412"/>
          </a:xfrm>
          <a:prstGeom prst="rect">
            <a:avLst/>
          </a:prstGeom>
          <a:solidFill>
            <a:schemeClr val="accent5">
              <a:lumMod val="50000"/>
              <a:alpha val="92000"/>
            </a:schemeClr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CO">
              <a:latin typeface="BC I25 Wide" pitchFamily="34" charset="0"/>
            </a:endParaRPr>
          </a:p>
        </p:txBody>
      </p:sp>
      <p:sp>
        <p:nvSpPr>
          <p:cNvPr id="116" name="115 O"/>
          <p:cNvSpPr/>
          <p:nvPr/>
        </p:nvSpPr>
        <p:spPr bwMode="auto">
          <a:xfrm>
            <a:off x="2200302" y="1155876"/>
            <a:ext cx="176087" cy="173812"/>
          </a:xfrm>
          <a:prstGeom prst="flowChartOr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117" name="116 Forma libre"/>
          <p:cNvSpPr/>
          <p:nvPr/>
        </p:nvSpPr>
        <p:spPr>
          <a:xfrm>
            <a:off x="2409245" y="1240403"/>
            <a:ext cx="1248355" cy="286247"/>
          </a:xfrm>
          <a:custGeom>
            <a:avLst/>
            <a:gdLst>
              <a:gd name="connsiteX0" fmla="*/ 0 w 1248355"/>
              <a:gd name="connsiteY0" fmla="*/ 31805 h 318052"/>
              <a:gd name="connsiteX1" fmla="*/ 763325 w 1248355"/>
              <a:gd name="connsiteY1" fmla="*/ 0 h 318052"/>
              <a:gd name="connsiteX2" fmla="*/ 763325 w 1248355"/>
              <a:gd name="connsiteY2" fmla="*/ 310101 h 318052"/>
              <a:gd name="connsiteX3" fmla="*/ 1248355 w 1248355"/>
              <a:gd name="connsiteY3" fmla="*/ 310101 h 318052"/>
              <a:gd name="connsiteX4" fmla="*/ 1248355 w 1248355"/>
              <a:gd name="connsiteY4" fmla="*/ 318052 h 318052"/>
              <a:gd name="connsiteX5" fmla="*/ 1248355 w 1248355"/>
              <a:gd name="connsiteY5" fmla="*/ 318052 h 318052"/>
              <a:gd name="connsiteX0" fmla="*/ 0 w 1248355"/>
              <a:gd name="connsiteY0" fmla="*/ 0 h 286247"/>
              <a:gd name="connsiteX1" fmla="*/ 763325 w 1248355"/>
              <a:gd name="connsiteY1" fmla="*/ 0 h 286247"/>
              <a:gd name="connsiteX2" fmla="*/ 763325 w 1248355"/>
              <a:gd name="connsiteY2" fmla="*/ 278296 h 286247"/>
              <a:gd name="connsiteX3" fmla="*/ 1248355 w 1248355"/>
              <a:gd name="connsiteY3" fmla="*/ 278296 h 286247"/>
              <a:gd name="connsiteX4" fmla="*/ 1248355 w 1248355"/>
              <a:gd name="connsiteY4" fmla="*/ 286247 h 286247"/>
              <a:gd name="connsiteX5" fmla="*/ 1248355 w 1248355"/>
              <a:gd name="connsiteY5" fmla="*/ 286247 h 286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8355" h="286247">
                <a:moveTo>
                  <a:pt x="0" y="0"/>
                </a:moveTo>
                <a:lnTo>
                  <a:pt x="763325" y="0"/>
                </a:lnTo>
                <a:lnTo>
                  <a:pt x="763325" y="278296"/>
                </a:lnTo>
                <a:lnTo>
                  <a:pt x="1248355" y="278296"/>
                </a:lnTo>
                <a:lnTo>
                  <a:pt x="1248355" y="286247"/>
                </a:lnTo>
                <a:lnTo>
                  <a:pt x="1248355" y="286247"/>
                </a:lnTo>
              </a:path>
            </a:pathLst>
          </a:custGeom>
          <a:ln w="38100">
            <a:solidFill>
              <a:srgbClr val="007434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118" name="117 Forma libre"/>
          <p:cNvSpPr/>
          <p:nvPr/>
        </p:nvSpPr>
        <p:spPr>
          <a:xfrm>
            <a:off x="6066845" y="1232452"/>
            <a:ext cx="1160891" cy="310101"/>
          </a:xfrm>
          <a:custGeom>
            <a:avLst/>
            <a:gdLst>
              <a:gd name="connsiteX0" fmla="*/ 0 w 1160891"/>
              <a:gd name="connsiteY0" fmla="*/ 310101 h 310101"/>
              <a:gd name="connsiteX1" fmla="*/ 572494 w 1160891"/>
              <a:gd name="connsiteY1" fmla="*/ 302150 h 310101"/>
              <a:gd name="connsiteX2" fmla="*/ 572494 w 1160891"/>
              <a:gd name="connsiteY2" fmla="*/ 7951 h 310101"/>
              <a:gd name="connsiteX3" fmla="*/ 1160891 w 1160891"/>
              <a:gd name="connsiteY3" fmla="*/ 0 h 31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0891" h="310101">
                <a:moveTo>
                  <a:pt x="0" y="310101"/>
                </a:moveTo>
                <a:lnTo>
                  <a:pt x="572494" y="302150"/>
                </a:lnTo>
                <a:lnTo>
                  <a:pt x="572494" y="7951"/>
                </a:lnTo>
                <a:lnTo>
                  <a:pt x="1160891" y="0"/>
                </a:lnTo>
              </a:path>
            </a:pathLst>
          </a:custGeom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119" name="TextBox 155"/>
          <p:cNvSpPr txBox="1"/>
          <p:nvPr/>
        </p:nvSpPr>
        <p:spPr>
          <a:xfrm>
            <a:off x="8426337" y="3270706"/>
            <a:ext cx="9007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100" u="none"/>
            </a:lvl1pPr>
          </a:lstStyle>
          <a:p>
            <a:r>
              <a:rPr lang="en-US" dirty="0" smtClean="0"/>
              <a:t>450m a</a:t>
            </a:r>
          </a:p>
          <a:p>
            <a:r>
              <a:rPr lang="en-US" dirty="0" smtClean="0"/>
              <a:t>1200m</a:t>
            </a:r>
            <a:endParaRPr lang="en-US" dirty="0"/>
          </a:p>
        </p:txBody>
      </p:sp>
      <p:sp>
        <p:nvSpPr>
          <p:cNvPr id="120" name="Rectangle 2"/>
          <p:cNvSpPr>
            <a:spLocks noChangeArrowheads="1"/>
          </p:cNvSpPr>
          <p:nvPr/>
        </p:nvSpPr>
        <p:spPr bwMode="auto">
          <a:xfrm>
            <a:off x="234438" y="260648"/>
            <a:ext cx="5820743" cy="360000"/>
          </a:xfrm>
          <a:prstGeom prst="rect">
            <a:avLst/>
          </a:prstGeom>
          <a:solidFill>
            <a:srgbClr val="C9D200"/>
          </a:solidFill>
          <a:ln w="38100" algn="ctr">
            <a:solidFill>
              <a:srgbClr val="BAD405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CO" sz="1400" b="1" u="none" dirty="0" smtClean="0">
                <a:solidFill>
                  <a:schemeClr val="bg1"/>
                </a:solidFill>
              </a:rPr>
              <a:t>ESQUEMA DISPOSICIÓN 1  (Yacimiento Diferente Superior)</a:t>
            </a:r>
            <a:endParaRPr lang="es-CO" sz="1400" b="1" u="none" dirty="0">
              <a:solidFill>
                <a:schemeClr val="bg1"/>
              </a:solidFill>
            </a:endParaRPr>
          </a:p>
        </p:txBody>
      </p:sp>
      <p:sp>
        <p:nvSpPr>
          <p:cNvPr id="121" name="120 Forma libre"/>
          <p:cNvSpPr/>
          <p:nvPr/>
        </p:nvSpPr>
        <p:spPr>
          <a:xfrm>
            <a:off x="3021496" y="2154803"/>
            <a:ext cx="3085106" cy="3848432"/>
          </a:xfrm>
          <a:custGeom>
            <a:avLst/>
            <a:gdLst>
              <a:gd name="connsiteX0" fmla="*/ 0 w 3085106"/>
              <a:gd name="connsiteY0" fmla="*/ 3848432 h 3848432"/>
              <a:gd name="connsiteX1" fmla="*/ 691763 w 3085106"/>
              <a:gd name="connsiteY1" fmla="*/ 3156668 h 3848432"/>
              <a:gd name="connsiteX2" fmla="*/ 1351721 w 3085106"/>
              <a:gd name="connsiteY2" fmla="*/ 2361538 h 3848432"/>
              <a:gd name="connsiteX3" fmla="*/ 1948069 w 3085106"/>
              <a:gd name="connsiteY3" fmla="*/ 1470992 h 3848432"/>
              <a:gd name="connsiteX4" fmla="*/ 2417196 w 3085106"/>
              <a:gd name="connsiteY4" fmla="*/ 890547 h 3848432"/>
              <a:gd name="connsiteX5" fmla="*/ 2592125 w 3085106"/>
              <a:gd name="connsiteY5" fmla="*/ 524787 h 3848432"/>
              <a:gd name="connsiteX6" fmla="*/ 3085106 w 3085106"/>
              <a:gd name="connsiteY6" fmla="*/ 0 h 3848432"/>
              <a:gd name="connsiteX7" fmla="*/ 3085106 w 3085106"/>
              <a:gd name="connsiteY7" fmla="*/ 0 h 3848432"/>
              <a:gd name="connsiteX8" fmla="*/ 3085106 w 3085106"/>
              <a:gd name="connsiteY8" fmla="*/ 0 h 3848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85106" h="3848432">
                <a:moveTo>
                  <a:pt x="0" y="3848432"/>
                </a:moveTo>
                <a:lnTo>
                  <a:pt x="691763" y="3156668"/>
                </a:lnTo>
                <a:lnTo>
                  <a:pt x="1351721" y="2361538"/>
                </a:lnTo>
                <a:lnTo>
                  <a:pt x="1948069" y="1470992"/>
                </a:lnTo>
                <a:lnTo>
                  <a:pt x="2417196" y="890547"/>
                </a:lnTo>
                <a:lnTo>
                  <a:pt x="2592125" y="524787"/>
                </a:lnTo>
                <a:lnTo>
                  <a:pt x="3085106" y="0"/>
                </a:lnTo>
                <a:lnTo>
                  <a:pt x="3085106" y="0"/>
                </a:lnTo>
                <a:lnTo>
                  <a:pt x="3085106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206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Rectangle 90" descr="Zigzag"/>
          <p:cNvSpPr>
            <a:spLocks noChangeArrowheads="1"/>
          </p:cNvSpPr>
          <p:nvPr/>
        </p:nvSpPr>
        <p:spPr bwMode="auto">
          <a:xfrm>
            <a:off x="744001" y="1684325"/>
            <a:ext cx="7682269" cy="4545013"/>
          </a:xfrm>
          <a:prstGeom prst="rect">
            <a:avLst/>
          </a:prstGeom>
          <a:pattFill prst="zigZag">
            <a:fgClr>
              <a:srgbClr val="9933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Rectangle 94" descr="10%"/>
          <p:cNvSpPr>
            <a:spLocks noChangeArrowheads="1"/>
          </p:cNvSpPr>
          <p:nvPr/>
        </p:nvSpPr>
        <p:spPr bwMode="auto">
          <a:xfrm>
            <a:off x="748320" y="3343275"/>
            <a:ext cx="7688622" cy="162494"/>
          </a:xfrm>
          <a:prstGeom prst="rect">
            <a:avLst/>
          </a:prstGeom>
          <a:pattFill prst="pct10">
            <a:fgClr>
              <a:schemeClr val="tx2"/>
            </a:fgClr>
            <a:bgClr>
              <a:srgbClr val="FFFF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Rectangle 94" descr="10%"/>
          <p:cNvSpPr>
            <a:spLocks noChangeArrowheads="1"/>
          </p:cNvSpPr>
          <p:nvPr/>
        </p:nvSpPr>
        <p:spPr bwMode="auto">
          <a:xfrm>
            <a:off x="748319" y="3543300"/>
            <a:ext cx="7688623" cy="150679"/>
          </a:xfrm>
          <a:prstGeom prst="rect">
            <a:avLst/>
          </a:prstGeom>
          <a:pattFill prst="pct10">
            <a:fgClr>
              <a:schemeClr val="tx2"/>
            </a:fgClr>
            <a:bgClr>
              <a:srgbClr val="FFFF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Rectangle 92" descr="10%"/>
          <p:cNvSpPr>
            <a:spLocks noChangeArrowheads="1"/>
          </p:cNvSpPr>
          <p:nvPr/>
        </p:nvSpPr>
        <p:spPr bwMode="auto">
          <a:xfrm>
            <a:off x="754672" y="5308601"/>
            <a:ext cx="7682269" cy="256627"/>
          </a:xfrm>
          <a:prstGeom prst="rect">
            <a:avLst/>
          </a:prstGeom>
          <a:pattFill prst="pct10">
            <a:fgClr>
              <a:schemeClr val="tx2"/>
            </a:fgClr>
            <a:bgClr>
              <a:srgbClr val="FFFF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Rectangle 93" descr="10%"/>
          <p:cNvSpPr>
            <a:spLocks noChangeArrowheads="1"/>
          </p:cNvSpPr>
          <p:nvPr/>
        </p:nvSpPr>
        <p:spPr bwMode="auto">
          <a:xfrm>
            <a:off x="748319" y="4341813"/>
            <a:ext cx="7688623" cy="155123"/>
          </a:xfrm>
          <a:prstGeom prst="rect">
            <a:avLst/>
          </a:prstGeom>
          <a:pattFill prst="pct10">
            <a:fgClr>
              <a:schemeClr val="tx2"/>
            </a:fgClr>
            <a:bgClr>
              <a:srgbClr val="FFFF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Rectangle 94" descr="10%"/>
          <p:cNvSpPr>
            <a:spLocks noChangeArrowheads="1"/>
          </p:cNvSpPr>
          <p:nvPr/>
        </p:nvSpPr>
        <p:spPr bwMode="auto">
          <a:xfrm>
            <a:off x="748320" y="4143375"/>
            <a:ext cx="7688622" cy="162494"/>
          </a:xfrm>
          <a:prstGeom prst="rect">
            <a:avLst/>
          </a:prstGeom>
          <a:pattFill prst="pct10">
            <a:fgClr>
              <a:schemeClr val="tx2"/>
            </a:fgClr>
            <a:bgClr>
              <a:srgbClr val="FFFF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Rectangle 91" descr="10%"/>
          <p:cNvSpPr>
            <a:spLocks noChangeArrowheads="1"/>
          </p:cNvSpPr>
          <p:nvPr/>
        </p:nvSpPr>
        <p:spPr bwMode="auto">
          <a:xfrm>
            <a:off x="2461219" y="1795025"/>
            <a:ext cx="4549109" cy="95190"/>
          </a:xfrm>
          <a:prstGeom prst="rect">
            <a:avLst/>
          </a:prstGeom>
          <a:pattFill prst="pct10">
            <a:fgClr>
              <a:schemeClr val="tx2"/>
            </a:fgClr>
            <a:bgClr>
              <a:srgbClr val="00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Rectangle 91" descr="10%"/>
          <p:cNvSpPr>
            <a:spLocks noChangeArrowheads="1"/>
          </p:cNvSpPr>
          <p:nvPr/>
        </p:nvSpPr>
        <p:spPr bwMode="auto">
          <a:xfrm>
            <a:off x="7776916" y="1804124"/>
            <a:ext cx="636897" cy="86091"/>
          </a:xfrm>
          <a:prstGeom prst="rect">
            <a:avLst/>
          </a:prstGeom>
          <a:pattFill prst="pct10">
            <a:fgClr>
              <a:schemeClr val="tx2"/>
            </a:fgClr>
            <a:bgClr>
              <a:srgbClr val="00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Rectangle 91" descr="10%"/>
          <p:cNvSpPr>
            <a:spLocks noChangeArrowheads="1"/>
          </p:cNvSpPr>
          <p:nvPr/>
        </p:nvSpPr>
        <p:spPr bwMode="auto">
          <a:xfrm>
            <a:off x="748320" y="1799574"/>
            <a:ext cx="1176594" cy="90641"/>
          </a:xfrm>
          <a:prstGeom prst="rect">
            <a:avLst/>
          </a:prstGeom>
          <a:pattFill prst="pct10">
            <a:fgClr>
              <a:schemeClr val="tx2"/>
            </a:fgClr>
            <a:bgClr>
              <a:srgbClr val="00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Rectangle 2"/>
          <p:cNvSpPr>
            <a:spLocks noChangeArrowheads="1"/>
          </p:cNvSpPr>
          <p:nvPr/>
        </p:nvSpPr>
        <p:spPr bwMode="auto">
          <a:xfrm>
            <a:off x="234438" y="260648"/>
            <a:ext cx="5561698" cy="360000"/>
          </a:xfrm>
          <a:prstGeom prst="rect">
            <a:avLst/>
          </a:prstGeom>
          <a:solidFill>
            <a:srgbClr val="C9D200"/>
          </a:solidFill>
          <a:ln w="38100" algn="ctr">
            <a:solidFill>
              <a:srgbClr val="BAD405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CO" sz="1400" b="1" u="none" dirty="0" smtClean="0">
                <a:solidFill>
                  <a:schemeClr val="bg1"/>
                </a:solidFill>
              </a:rPr>
              <a:t>ESQUEMA DISPOSICIÓN 1  (Yacimiento Diferente Inferior)</a:t>
            </a:r>
            <a:endParaRPr lang="es-CO" sz="1400" b="1" u="none" dirty="0">
              <a:solidFill>
                <a:schemeClr val="bg1"/>
              </a:solidFill>
            </a:endParaRPr>
          </a:p>
        </p:txBody>
      </p:sp>
      <p:sp>
        <p:nvSpPr>
          <p:cNvPr id="129" name="4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179512" y="5993505"/>
            <a:ext cx="971964" cy="288031"/>
          </a:xfrm>
        </p:spPr>
        <p:txBody>
          <a:bodyPr/>
          <a:lstStyle/>
          <a:p>
            <a:pPr>
              <a:defRPr/>
            </a:pPr>
            <a:fld id="{37B2F309-C964-4331-8EAD-DB2E467D2C7B}" type="slidenum">
              <a:rPr lang="es-ES"/>
              <a:pPr>
                <a:defRPr/>
              </a:pPr>
              <a:t>15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1835696" y="1330312"/>
            <a:ext cx="666547" cy="3242190"/>
            <a:chOff x="4634752" y="908720"/>
            <a:chExt cx="666547" cy="3242190"/>
          </a:xfrm>
        </p:grpSpPr>
        <p:sp>
          <p:nvSpPr>
            <p:cNvPr id="128" name="127 Rectángulo"/>
            <p:cNvSpPr/>
            <p:nvPr/>
          </p:nvSpPr>
          <p:spPr bwMode="auto">
            <a:xfrm>
              <a:off x="4763120" y="1260909"/>
              <a:ext cx="408020" cy="32529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O" sz="18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C I25 Wide" pitchFamily="34" charset="0"/>
              </a:endParaRPr>
            </a:p>
          </p:txBody>
        </p:sp>
        <p:sp>
          <p:nvSpPr>
            <p:cNvPr id="130" name="Rectangle 95" descr="Diagonal hacia abajo clara"/>
            <p:cNvSpPr>
              <a:spLocks noChangeArrowheads="1"/>
            </p:cNvSpPr>
            <p:nvPr/>
          </p:nvSpPr>
          <p:spPr bwMode="auto">
            <a:xfrm>
              <a:off x="5131799" y="2074650"/>
              <a:ext cx="87026" cy="2071619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Rectangle 96" descr="Diagonal hacia abajo clara"/>
            <p:cNvSpPr>
              <a:spLocks noChangeArrowheads="1"/>
            </p:cNvSpPr>
            <p:nvPr/>
          </p:nvSpPr>
          <p:spPr bwMode="auto">
            <a:xfrm>
              <a:off x="4711485" y="2074650"/>
              <a:ext cx="88172" cy="2071619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2" name="Group 116"/>
            <p:cNvGrpSpPr>
              <a:grpSpLocks/>
            </p:cNvGrpSpPr>
            <p:nvPr/>
          </p:nvGrpSpPr>
          <p:grpSpPr bwMode="auto">
            <a:xfrm>
              <a:off x="4634752" y="1095370"/>
              <a:ext cx="666547" cy="102366"/>
              <a:chOff x="4823" y="889"/>
              <a:chExt cx="582" cy="102"/>
            </a:xfrm>
          </p:grpSpPr>
          <p:sp>
            <p:nvSpPr>
              <p:cNvPr id="133" name="AutoShape 117"/>
              <p:cNvSpPr>
                <a:spLocks noChangeArrowheads="1"/>
              </p:cNvSpPr>
              <p:nvPr/>
            </p:nvSpPr>
            <p:spPr bwMode="auto">
              <a:xfrm rot="10800000">
                <a:off x="5010" y="890"/>
                <a:ext cx="30" cy="31"/>
              </a:xfrm>
              <a:prstGeom prst="rtTriangle">
                <a:avLst/>
              </a:prstGeom>
              <a:solidFill>
                <a:srgbClr val="0000FF"/>
              </a:solidFill>
              <a:ln w="9525" algn="ctr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4" name="Group 118"/>
              <p:cNvGrpSpPr>
                <a:grpSpLocks/>
              </p:cNvGrpSpPr>
              <p:nvPr/>
            </p:nvGrpSpPr>
            <p:grpSpPr bwMode="auto">
              <a:xfrm>
                <a:off x="4823" y="889"/>
                <a:ext cx="582" cy="102"/>
                <a:chOff x="4823" y="889"/>
                <a:chExt cx="582" cy="102"/>
              </a:xfrm>
            </p:grpSpPr>
            <p:sp>
              <p:nvSpPr>
                <p:cNvPr id="135" name="AutoShape 119"/>
                <p:cNvSpPr>
                  <a:spLocks noChangeArrowheads="1"/>
                </p:cNvSpPr>
                <p:nvPr/>
              </p:nvSpPr>
              <p:spPr bwMode="auto">
                <a:xfrm rot="5400000">
                  <a:off x="5166" y="893"/>
                  <a:ext cx="31" cy="29"/>
                </a:xfrm>
                <a:prstGeom prst="rtTriangl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" name="AutoShape 120"/>
                <p:cNvSpPr>
                  <a:spLocks noChangeArrowheads="1"/>
                </p:cNvSpPr>
                <p:nvPr/>
              </p:nvSpPr>
              <p:spPr bwMode="auto">
                <a:xfrm>
                  <a:off x="4951" y="889"/>
                  <a:ext cx="326" cy="102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7" name="Group 121"/>
                <p:cNvGrpSpPr>
                  <a:grpSpLocks/>
                </p:cNvGrpSpPr>
                <p:nvPr/>
              </p:nvGrpSpPr>
              <p:grpSpPr bwMode="auto">
                <a:xfrm>
                  <a:off x="5278" y="905"/>
                  <a:ext cx="127" cy="72"/>
                  <a:chOff x="3839" y="583"/>
                  <a:chExt cx="117" cy="72"/>
                </a:xfrm>
              </p:grpSpPr>
              <p:sp>
                <p:nvSpPr>
                  <p:cNvPr id="141" name="Rectangle 122"/>
                  <p:cNvSpPr>
                    <a:spLocks noChangeArrowheads="1"/>
                  </p:cNvSpPr>
                  <p:nvPr/>
                </p:nvSpPr>
                <p:spPr bwMode="auto">
                  <a:xfrm>
                    <a:off x="3839" y="604"/>
                    <a:ext cx="117" cy="31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0000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2" name="AutoShape 123"/>
                  <p:cNvSpPr>
                    <a:spLocks noChangeArrowheads="1"/>
                  </p:cNvSpPr>
                  <p:nvPr/>
                </p:nvSpPr>
                <p:spPr bwMode="auto">
                  <a:xfrm>
                    <a:off x="3867" y="583"/>
                    <a:ext cx="56" cy="72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rgbClr val="0000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8" name="Group 124"/>
                <p:cNvGrpSpPr>
                  <a:grpSpLocks/>
                </p:cNvGrpSpPr>
                <p:nvPr/>
              </p:nvGrpSpPr>
              <p:grpSpPr bwMode="auto">
                <a:xfrm>
                  <a:off x="4823" y="904"/>
                  <a:ext cx="127" cy="72"/>
                  <a:chOff x="3839" y="583"/>
                  <a:chExt cx="117" cy="72"/>
                </a:xfrm>
              </p:grpSpPr>
              <p:sp>
                <p:nvSpPr>
                  <p:cNvPr id="139" name="Rectangle 125"/>
                  <p:cNvSpPr>
                    <a:spLocks noChangeArrowheads="1"/>
                  </p:cNvSpPr>
                  <p:nvPr/>
                </p:nvSpPr>
                <p:spPr bwMode="auto">
                  <a:xfrm>
                    <a:off x="3839" y="604"/>
                    <a:ext cx="117" cy="31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0000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0" name="AutoShape 126"/>
                  <p:cNvSpPr>
                    <a:spLocks noChangeArrowheads="1"/>
                  </p:cNvSpPr>
                  <p:nvPr/>
                </p:nvSpPr>
                <p:spPr bwMode="auto">
                  <a:xfrm>
                    <a:off x="3867" y="583"/>
                    <a:ext cx="56" cy="72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rgbClr val="0000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43" name="142 Grupo"/>
            <p:cNvGrpSpPr/>
            <p:nvPr/>
          </p:nvGrpSpPr>
          <p:grpSpPr>
            <a:xfrm>
              <a:off x="4692672" y="1260909"/>
              <a:ext cx="553288" cy="320729"/>
              <a:chOff x="4692672" y="3427456"/>
              <a:chExt cx="553288" cy="320729"/>
            </a:xfrm>
          </p:grpSpPr>
          <p:sp>
            <p:nvSpPr>
              <p:cNvPr id="144" name="Rectangle 110" descr="Diagonal hacia abajo clara"/>
              <p:cNvSpPr>
                <a:spLocks noChangeArrowheads="1"/>
              </p:cNvSpPr>
              <p:nvPr/>
            </p:nvSpPr>
            <p:spPr bwMode="auto">
              <a:xfrm>
                <a:off x="4692672" y="3431884"/>
                <a:ext cx="63849" cy="313073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" name="Rectangle 112" descr="Diagonal hacia abajo clara"/>
              <p:cNvSpPr>
                <a:spLocks noChangeArrowheads="1"/>
              </p:cNvSpPr>
              <p:nvPr/>
            </p:nvSpPr>
            <p:spPr bwMode="auto">
              <a:xfrm>
                <a:off x="5173503" y="3427456"/>
                <a:ext cx="72457" cy="320729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46" name="145 Grupo"/>
            <p:cNvGrpSpPr/>
            <p:nvPr/>
          </p:nvGrpSpPr>
          <p:grpSpPr>
            <a:xfrm>
              <a:off x="4693258" y="1215620"/>
              <a:ext cx="547744" cy="367161"/>
              <a:chOff x="4693258" y="3393387"/>
              <a:chExt cx="547744" cy="367161"/>
            </a:xfrm>
          </p:grpSpPr>
          <p:sp>
            <p:nvSpPr>
              <p:cNvPr id="147" name="Line 97"/>
              <p:cNvSpPr>
                <a:spLocks noChangeShapeType="1"/>
              </p:cNvSpPr>
              <p:nvPr/>
            </p:nvSpPr>
            <p:spPr bwMode="auto">
              <a:xfrm>
                <a:off x="5168448" y="3444569"/>
                <a:ext cx="6864" cy="3086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Line 98"/>
              <p:cNvSpPr>
                <a:spLocks noChangeShapeType="1"/>
              </p:cNvSpPr>
              <p:nvPr/>
            </p:nvSpPr>
            <p:spPr bwMode="auto">
              <a:xfrm>
                <a:off x="4758442" y="3441559"/>
                <a:ext cx="4678" cy="3116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Rectangle 107"/>
              <p:cNvSpPr>
                <a:spLocks noChangeArrowheads="1"/>
              </p:cNvSpPr>
              <p:nvPr/>
            </p:nvSpPr>
            <p:spPr bwMode="auto">
              <a:xfrm>
                <a:off x="4757296" y="3393387"/>
                <a:ext cx="411152" cy="4415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" name="AutoShape 111"/>
              <p:cNvSpPr>
                <a:spLocks noChangeArrowheads="1"/>
              </p:cNvSpPr>
              <p:nvPr/>
            </p:nvSpPr>
            <p:spPr bwMode="auto">
              <a:xfrm rot="16200000">
                <a:off x="4699586" y="3694529"/>
                <a:ext cx="57205" cy="69862"/>
              </a:xfrm>
              <a:prstGeom prst="rtTriangl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AutoShape 113"/>
              <p:cNvSpPr>
                <a:spLocks noChangeArrowheads="1"/>
              </p:cNvSpPr>
              <p:nvPr/>
            </p:nvSpPr>
            <p:spPr bwMode="auto">
              <a:xfrm>
                <a:off x="5171140" y="3704347"/>
                <a:ext cx="69862" cy="56201"/>
              </a:xfrm>
              <a:prstGeom prst="rtTriangle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152" name="Straight Connector 172"/>
            <p:cNvCxnSpPr>
              <a:stCxn id="164" idx="0"/>
            </p:cNvCxnSpPr>
            <p:nvPr/>
          </p:nvCxnSpPr>
          <p:spPr bwMode="auto">
            <a:xfrm rot="5400000" flipH="1" flipV="1">
              <a:off x="4797860" y="3363725"/>
              <a:ext cx="321705" cy="0"/>
            </a:xfrm>
            <a:prstGeom prst="lin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" name="Straight Connector 174"/>
            <p:cNvCxnSpPr/>
            <p:nvPr/>
          </p:nvCxnSpPr>
          <p:spPr bwMode="auto">
            <a:xfrm rot="16200000" flipH="1">
              <a:off x="4644872" y="1247644"/>
              <a:ext cx="660646" cy="25702"/>
            </a:xfrm>
            <a:prstGeom prst="lin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54" name="153 Grupo"/>
            <p:cNvGrpSpPr/>
            <p:nvPr/>
          </p:nvGrpSpPr>
          <p:grpSpPr>
            <a:xfrm>
              <a:off x="4669097" y="3021543"/>
              <a:ext cx="621432" cy="849961"/>
              <a:chOff x="4669097" y="5188090"/>
              <a:chExt cx="621432" cy="849961"/>
            </a:xfrm>
          </p:grpSpPr>
          <p:sp>
            <p:nvSpPr>
              <p:cNvPr id="155" name="Flowchart: Extract 191"/>
              <p:cNvSpPr/>
              <p:nvPr/>
            </p:nvSpPr>
            <p:spPr bwMode="auto">
              <a:xfrm rot="5400000">
                <a:off x="5178223" y="5153757"/>
                <a:ext cx="71180" cy="150150"/>
              </a:xfrm>
              <a:prstGeom prst="flowChartExtract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C I25 Wide" pitchFamily="34" charset="0"/>
                </a:endParaRPr>
              </a:p>
            </p:txBody>
          </p:sp>
          <p:sp>
            <p:nvSpPr>
              <p:cNvPr id="156" name="Flowchart: Extract 192"/>
              <p:cNvSpPr/>
              <p:nvPr/>
            </p:nvSpPr>
            <p:spPr bwMode="auto">
              <a:xfrm rot="5400000">
                <a:off x="5179864" y="5271671"/>
                <a:ext cx="71180" cy="150150"/>
              </a:xfrm>
              <a:prstGeom prst="flowChartExtract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C I25 Wide" pitchFamily="34" charset="0"/>
                </a:endParaRPr>
              </a:p>
            </p:txBody>
          </p:sp>
          <p:sp>
            <p:nvSpPr>
              <p:cNvPr id="157" name="Flowchart: Extract 193"/>
              <p:cNvSpPr/>
              <p:nvPr/>
            </p:nvSpPr>
            <p:spPr bwMode="auto">
              <a:xfrm rot="5400000">
                <a:off x="5179864" y="5927386"/>
                <a:ext cx="71180" cy="150150"/>
              </a:xfrm>
              <a:prstGeom prst="flowChartExtract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C I25 Wide" pitchFamily="34" charset="0"/>
                </a:endParaRPr>
              </a:p>
            </p:txBody>
          </p:sp>
          <p:sp>
            <p:nvSpPr>
              <p:cNvPr id="158" name="Flowchart: Extract 197"/>
              <p:cNvSpPr/>
              <p:nvPr/>
            </p:nvSpPr>
            <p:spPr bwMode="auto">
              <a:xfrm rot="16200000">
                <a:off x="4700082" y="5157105"/>
                <a:ext cx="80048" cy="142017"/>
              </a:xfrm>
              <a:prstGeom prst="flowChartExtract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C I25 Wide" pitchFamily="34" charset="0"/>
                </a:endParaRPr>
              </a:p>
            </p:txBody>
          </p:sp>
          <p:sp>
            <p:nvSpPr>
              <p:cNvPr id="159" name="Flowchart: Extract 198"/>
              <p:cNvSpPr/>
              <p:nvPr/>
            </p:nvSpPr>
            <p:spPr bwMode="auto">
              <a:xfrm rot="16200000">
                <a:off x="4700082" y="5273521"/>
                <a:ext cx="80048" cy="142017"/>
              </a:xfrm>
              <a:prstGeom prst="flowChartExtract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C I25 Wide" pitchFamily="34" charset="0"/>
                </a:endParaRPr>
              </a:p>
            </p:txBody>
          </p:sp>
          <p:sp>
            <p:nvSpPr>
              <p:cNvPr id="160" name="Flowchart: Extract 199"/>
              <p:cNvSpPr/>
              <p:nvPr/>
            </p:nvSpPr>
            <p:spPr bwMode="auto">
              <a:xfrm rot="16200000">
                <a:off x="4704664" y="5915816"/>
                <a:ext cx="80048" cy="142017"/>
              </a:xfrm>
              <a:prstGeom prst="flowChartExtract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C I25 Wide" pitchFamily="34" charset="0"/>
                </a:endParaRPr>
              </a:p>
            </p:txBody>
          </p:sp>
        </p:grpSp>
        <p:sp>
          <p:nvSpPr>
            <p:cNvPr id="161" name="Rectangle 114"/>
            <p:cNvSpPr>
              <a:spLocks noChangeArrowheads="1"/>
            </p:cNvSpPr>
            <p:nvPr/>
          </p:nvSpPr>
          <p:spPr bwMode="auto">
            <a:xfrm>
              <a:off x="4800765" y="1256308"/>
              <a:ext cx="337855" cy="2890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" name="Rectangle 167"/>
            <p:cNvSpPr/>
            <p:nvPr/>
          </p:nvSpPr>
          <p:spPr bwMode="auto">
            <a:xfrm>
              <a:off x="4886717" y="1050993"/>
              <a:ext cx="139703" cy="2855610"/>
            </a:xfrm>
            <a:prstGeom prst="rect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C I25 Wide" pitchFamily="34" charset="0"/>
              </a:endParaRPr>
            </a:p>
          </p:txBody>
        </p:sp>
        <p:grpSp>
          <p:nvGrpSpPr>
            <p:cNvPr id="163" name="162 Grupo"/>
            <p:cNvGrpSpPr/>
            <p:nvPr/>
          </p:nvGrpSpPr>
          <p:grpSpPr>
            <a:xfrm>
              <a:off x="4885761" y="998861"/>
              <a:ext cx="140350" cy="2867529"/>
              <a:chOff x="4885761" y="3165408"/>
              <a:chExt cx="140350" cy="2867529"/>
            </a:xfrm>
          </p:grpSpPr>
          <p:sp>
            <p:nvSpPr>
              <p:cNvPr id="164" name="Rounded Rectangle 170"/>
              <p:cNvSpPr/>
              <p:nvPr/>
            </p:nvSpPr>
            <p:spPr bwMode="auto">
              <a:xfrm>
                <a:off x="4918558" y="5691124"/>
                <a:ext cx="80308" cy="341813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C I25 Wide" pitchFamily="34" charset="0"/>
                </a:endParaRPr>
              </a:p>
            </p:txBody>
          </p:sp>
          <p:sp>
            <p:nvSpPr>
              <p:cNvPr id="165" name="Rectangle 168"/>
              <p:cNvSpPr/>
              <p:nvPr/>
            </p:nvSpPr>
            <p:spPr bwMode="auto">
              <a:xfrm>
                <a:off x="4885761" y="5907270"/>
                <a:ext cx="34418" cy="40214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C I25 Wide" pitchFamily="34" charset="0"/>
                </a:endParaRPr>
              </a:p>
            </p:txBody>
          </p:sp>
          <p:sp>
            <p:nvSpPr>
              <p:cNvPr id="166" name="Rectangle 169"/>
              <p:cNvSpPr/>
              <p:nvPr/>
            </p:nvSpPr>
            <p:spPr bwMode="auto">
              <a:xfrm>
                <a:off x="4993128" y="5910326"/>
                <a:ext cx="32983" cy="28903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C I25 Wide" pitchFamily="34" charset="0"/>
                </a:endParaRPr>
              </a:p>
            </p:txBody>
          </p:sp>
          <p:cxnSp>
            <p:nvCxnSpPr>
              <p:cNvPr id="167" name="Straight Connector 176"/>
              <p:cNvCxnSpPr/>
              <p:nvPr/>
            </p:nvCxnSpPr>
            <p:spPr bwMode="auto">
              <a:xfrm rot="5400000">
                <a:off x="3691272" y="4432580"/>
                <a:ext cx="2534344" cy="0"/>
              </a:xfrm>
              <a:prstGeom prst="line">
                <a:avLst/>
              </a:prstGeom>
              <a:solidFill>
                <a:schemeClr val="tx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54" name="253 Grupo"/>
            <p:cNvGrpSpPr/>
            <p:nvPr/>
          </p:nvGrpSpPr>
          <p:grpSpPr>
            <a:xfrm>
              <a:off x="4837708" y="908720"/>
              <a:ext cx="231019" cy="136790"/>
              <a:chOff x="4837708" y="3075267"/>
              <a:chExt cx="231019" cy="136790"/>
            </a:xfrm>
            <a:solidFill>
              <a:srgbClr val="007033"/>
            </a:solidFill>
          </p:grpSpPr>
          <p:sp>
            <p:nvSpPr>
              <p:cNvPr id="255" name="254 Rectángulo"/>
              <p:cNvSpPr/>
              <p:nvPr/>
            </p:nvSpPr>
            <p:spPr bwMode="auto">
              <a:xfrm>
                <a:off x="4837708" y="3075267"/>
                <a:ext cx="231019" cy="136790"/>
              </a:xfrm>
              <a:prstGeom prst="rect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s-CO">
                  <a:latin typeface="BC I25 Wide" pitchFamily="34" charset="0"/>
                </a:endParaRPr>
              </a:p>
            </p:txBody>
          </p:sp>
          <p:sp>
            <p:nvSpPr>
              <p:cNvPr id="256" name="255 O"/>
              <p:cNvSpPr/>
              <p:nvPr/>
            </p:nvSpPr>
            <p:spPr bwMode="auto">
              <a:xfrm>
                <a:off x="4886717" y="3087086"/>
                <a:ext cx="127034" cy="109880"/>
              </a:xfrm>
              <a:prstGeom prst="flowChartOr">
                <a:avLst/>
              </a:prstGeom>
              <a:grpFill/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CO" sz="1800" b="0" i="0" u="sng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C I25 Wide" pitchFamily="34" charset="0"/>
                </a:endParaRPr>
              </a:p>
            </p:txBody>
          </p:sp>
        </p:grpSp>
        <p:grpSp>
          <p:nvGrpSpPr>
            <p:cNvPr id="257" name="256 Grupo"/>
            <p:cNvGrpSpPr/>
            <p:nvPr/>
          </p:nvGrpSpPr>
          <p:grpSpPr>
            <a:xfrm>
              <a:off x="4804748" y="1051646"/>
              <a:ext cx="341760" cy="3099264"/>
              <a:chOff x="5882940" y="3218193"/>
              <a:chExt cx="341760" cy="3099264"/>
            </a:xfrm>
          </p:grpSpPr>
          <p:sp>
            <p:nvSpPr>
              <p:cNvPr id="258" name="Rectangle 216"/>
              <p:cNvSpPr/>
              <p:nvPr/>
            </p:nvSpPr>
            <p:spPr bwMode="auto">
              <a:xfrm>
                <a:off x="5882940" y="4806131"/>
                <a:ext cx="341760" cy="1511326"/>
              </a:xfrm>
              <a:prstGeom prst="rect">
                <a:avLst/>
              </a:prstGeom>
              <a:solidFill>
                <a:srgbClr val="007434">
                  <a:alpha val="61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C I25 Wide" pitchFamily="34" charset="0"/>
                </a:endParaRPr>
              </a:p>
            </p:txBody>
          </p:sp>
          <p:sp>
            <p:nvSpPr>
              <p:cNvPr id="259" name="Rectangle 217"/>
              <p:cNvSpPr/>
              <p:nvPr/>
            </p:nvSpPr>
            <p:spPr bwMode="auto">
              <a:xfrm>
                <a:off x="5972913" y="3218193"/>
                <a:ext cx="135114" cy="1587938"/>
              </a:xfrm>
              <a:prstGeom prst="rect">
                <a:avLst/>
              </a:prstGeom>
              <a:solidFill>
                <a:srgbClr val="007434">
                  <a:alpha val="61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latin typeface="BC I25 Wide" pitchFamily="34" charset="0"/>
                </a:endParaRPr>
              </a:p>
            </p:txBody>
          </p:sp>
          <p:sp>
            <p:nvSpPr>
              <p:cNvPr id="260" name="Right Arrow 223"/>
              <p:cNvSpPr/>
              <p:nvPr/>
            </p:nvSpPr>
            <p:spPr bwMode="auto">
              <a:xfrm rot="16200000">
                <a:off x="5885565" y="3950050"/>
                <a:ext cx="289032" cy="124225"/>
              </a:xfrm>
              <a:prstGeom prst="rightArrow">
                <a:avLst/>
              </a:prstGeom>
              <a:solidFill>
                <a:srgbClr val="00642D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C I25 Wide" pitchFamily="34" charset="0"/>
                </a:endParaRPr>
              </a:p>
            </p:txBody>
          </p:sp>
        </p:grpSp>
      </p:grpSp>
      <p:sp>
        <p:nvSpPr>
          <p:cNvPr id="303" name="Rectangle 95" descr="Diagonal hacia abajo clara"/>
          <p:cNvSpPr>
            <a:spLocks noChangeArrowheads="1"/>
          </p:cNvSpPr>
          <p:nvPr/>
        </p:nvSpPr>
        <p:spPr bwMode="auto">
          <a:xfrm>
            <a:off x="7625430" y="2599980"/>
            <a:ext cx="81587" cy="320528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Rectangle 96" descr="Diagonal hacia abajo clara"/>
          <p:cNvSpPr>
            <a:spLocks noChangeArrowheads="1"/>
          </p:cNvSpPr>
          <p:nvPr/>
        </p:nvSpPr>
        <p:spPr bwMode="auto">
          <a:xfrm>
            <a:off x="7066309" y="2599981"/>
            <a:ext cx="93984" cy="320306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Line 98"/>
          <p:cNvSpPr>
            <a:spLocks noChangeShapeType="1"/>
          </p:cNvSpPr>
          <p:nvPr/>
        </p:nvSpPr>
        <p:spPr bwMode="auto">
          <a:xfrm>
            <a:off x="7107905" y="1695451"/>
            <a:ext cx="0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6" name="Rectangle 107"/>
          <p:cNvSpPr>
            <a:spLocks noChangeArrowheads="1"/>
          </p:cNvSpPr>
          <p:nvPr/>
        </p:nvSpPr>
        <p:spPr bwMode="auto">
          <a:xfrm>
            <a:off x="7106317" y="1619251"/>
            <a:ext cx="569913" cy="69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Line 108"/>
          <p:cNvSpPr>
            <a:spLocks noChangeShapeType="1"/>
          </p:cNvSpPr>
          <p:nvPr/>
        </p:nvSpPr>
        <p:spPr bwMode="auto">
          <a:xfrm flipV="1">
            <a:off x="7160292" y="1571626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" name="Line 109"/>
          <p:cNvSpPr>
            <a:spLocks noChangeShapeType="1"/>
          </p:cNvSpPr>
          <p:nvPr/>
        </p:nvSpPr>
        <p:spPr bwMode="auto">
          <a:xfrm flipV="1">
            <a:off x="7627017" y="1576388"/>
            <a:ext cx="0" cy="109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9" name="Rectangle 114"/>
          <p:cNvSpPr>
            <a:spLocks noChangeArrowheads="1"/>
          </p:cNvSpPr>
          <p:nvPr/>
        </p:nvSpPr>
        <p:spPr bwMode="auto">
          <a:xfrm>
            <a:off x="7160292" y="1690689"/>
            <a:ext cx="468313" cy="411235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Rectangle 110" descr="Diagonal hacia abajo clara"/>
          <p:cNvSpPr>
            <a:spLocks noChangeArrowheads="1"/>
          </p:cNvSpPr>
          <p:nvPr/>
        </p:nvSpPr>
        <p:spPr bwMode="auto">
          <a:xfrm>
            <a:off x="7024440" y="1692323"/>
            <a:ext cx="86715" cy="47961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AutoShape 111"/>
          <p:cNvSpPr>
            <a:spLocks noChangeArrowheads="1"/>
          </p:cNvSpPr>
          <p:nvPr/>
        </p:nvSpPr>
        <p:spPr bwMode="auto">
          <a:xfrm rot="16200000">
            <a:off x="7021064" y="2083930"/>
            <a:ext cx="90488" cy="96838"/>
          </a:xfrm>
          <a:prstGeom prst="rtTriangl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" name="Rectangle 112" descr="Diagonal hacia abajo clara"/>
          <p:cNvSpPr>
            <a:spLocks noChangeArrowheads="1"/>
          </p:cNvSpPr>
          <p:nvPr/>
        </p:nvSpPr>
        <p:spPr bwMode="auto">
          <a:xfrm>
            <a:off x="7683051" y="1685499"/>
            <a:ext cx="92017" cy="50093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3" name="AutoShape 113"/>
          <p:cNvSpPr>
            <a:spLocks noChangeArrowheads="1"/>
          </p:cNvSpPr>
          <p:nvPr/>
        </p:nvSpPr>
        <p:spPr bwMode="auto">
          <a:xfrm>
            <a:off x="7683052" y="2117745"/>
            <a:ext cx="96838" cy="88900"/>
          </a:xfrm>
          <a:prstGeom prst="rtTriangl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4" name="Flowchart: Extract 188"/>
          <p:cNvSpPr/>
          <p:nvPr/>
        </p:nvSpPr>
        <p:spPr bwMode="auto">
          <a:xfrm rot="5400000">
            <a:off x="7674574" y="5272115"/>
            <a:ext cx="112594" cy="208128"/>
          </a:xfrm>
          <a:prstGeom prst="flowChartExtra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315" name="Flowchart: Extract 189"/>
          <p:cNvSpPr/>
          <p:nvPr/>
        </p:nvSpPr>
        <p:spPr bwMode="auto">
          <a:xfrm rot="5400000">
            <a:off x="7676849" y="5397457"/>
            <a:ext cx="112594" cy="208128"/>
          </a:xfrm>
          <a:prstGeom prst="flowChartExtra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316" name="Flowchart: Extract 194"/>
          <p:cNvSpPr/>
          <p:nvPr/>
        </p:nvSpPr>
        <p:spPr bwMode="auto">
          <a:xfrm rot="16200000">
            <a:off x="7010588" y="5278414"/>
            <a:ext cx="126622" cy="196855"/>
          </a:xfrm>
          <a:prstGeom prst="flowChartExtra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317" name="Flowchart: Extract 195"/>
          <p:cNvSpPr/>
          <p:nvPr/>
        </p:nvSpPr>
        <p:spPr bwMode="auto">
          <a:xfrm rot="16200000">
            <a:off x="7010588" y="5410108"/>
            <a:ext cx="126622" cy="196855"/>
          </a:xfrm>
          <a:prstGeom prst="flowChartExtra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318" name="Freeform 115"/>
          <p:cNvSpPr>
            <a:spLocks/>
          </p:cNvSpPr>
          <p:nvPr/>
        </p:nvSpPr>
        <p:spPr bwMode="auto">
          <a:xfrm>
            <a:off x="7130587" y="1403350"/>
            <a:ext cx="742950" cy="3591915"/>
          </a:xfrm>
          <a:custGeom>
            <a:avLst/>
            <a:gdLst/>
            <a:ahLst/>
            <a:cxnLst>
              <a:cxn ang="0">
                <a:pos x="468" y="42"/>
              </a:cxn>
              <a:cxn ang="0">
                <a:pos x="336" y="39"/>
              </a:cxn>
              <a:cxn ang="0">
                <a:pos x="330" y="12"/>
              </a:cxn>
              <a:cxn ang="0">
                <a:pos x="315" y="0"/>
              </a:cxn>
              <a:cxn ang="0">
                <a:pos x="24" y="3"/>
              </a:cxn>
              <a:cxn ang="0">
                <a:pos x="0" y="27"/>
              </a:cxn>
              <a:cxn ang="0">
                <a:pos x="9" y="57"/>
              </a:cxn>
              <a:cxn ang="0">
                <a:pos x="11" y="89"/>
              </a:cxn>
              <a:cxn ang="0">
                <a:pos x="24" y="104"/>
              </a:cxn>
              <a:cxn ang="0">
                <a:pos x="25" y="1214"/>
              </a:cxn>
              <a:cxn ang="0">
                <a:pos x="20" y="1560"/>
              </a:cxn>
              <a:cxn ang="0">
                <a:pos x="308" y="1554"/>
              </a:cxn>
              <a:cxn ang="0">
                <a:pos x="313" y="1209"/>
              </a:cxn>
              <a:cxn ang="0">
                <a:pos x="312" y="1164"/>
              </a:cxn>
              <a:cxn ang="0">
                <a:pos x="311" y="98"/>
              </a:cxn>
              <a:cxn ang="0">
                <a:pos x="329" y="98"/>
              </a:cxn>
              <a:cxn ang="0">
                <a:pos x="330" y="69"/>
              </a:cxn>
              <a:cxn ang="0">
                <a:pos x="378" y="63"/>
              </a:cxn>
              <a:cxn ang="0">
                <a:pos x="462" y="69"/>
              </a:cxn>
              <a:cxn ang="0">
                <a:pos x="468" y="42"/>
              </a:cxn>
            </a:cxnLst>
            <a:rect l="0" t="0" r="r" b="b"/>
            <a:pathLst>
              <a:path w="468" h="1560">
                <a:moveTo>
                  <a:pt x="468" y="42"/>
                </a:moveTo>
                <a:lnTo>
                  <a:pt x="336" y="39"/>
                </a:lnTo>
                <a:lnTo>
                  <a:pt x="330" y="12"/>
                </a:lnTo>
                <a:lnTo>
                  <a:pt x="315" y="0"/>
                </a:lnTo>
                <a:lnTo>
                  <a:pt x="24" y="3"/>
                </a:lnTo>
                <a:lnTo>
                  <a:pt x="0" y="27"/>
                </a:lnTo>
                <a:lnTo>
                  <a:pt x="9" y="57"/>
                </a:lnTo>
                <a:lnTo>
                  <a:pt x="11" y="89"/>
                </a:lnTo>
                <a:lnTo>
                  <a:pt x="24" y="104"/>
                </a:lnTo>
                <a:lnTo>
                  <a:pt x="25" y="1214"/>
                </a:lnTo>
                <a:lnTo>
                  <a:pt x="20" y="1560"/>
                </a:lnTo>
                <a:lnTo>
                  <a:pt x="308" y="1554"/>
                </a:lnTo>
                <a:lnTo>
                  <a:pt x="313" y="1209"/>
                </a:lnTo>
                <a:lnTo>
                  <a:pt x="312" y="1164"/>
                </a:lnTo>
                <a:lnTo>
                  <a:pt x="311" y="98"/>
                </a:lnTo>
                <a:lnTo>
                  <a:pt x="329" y="98"/>
                </a:lnTo>
                <a:lnTo>
                  <a:pt x="330" y="69"/>
                </a:lnTo>
                <a:lnTo>
                  <a:pt x="378" y="63"/>
                </a:lnTo>
                <a:lnTo>
                  <a:pt x="462" y="69"/>
                </a:lnTo>
                <a:lnTo>
                  <a:pt x="468" y="42"/>
                </a:lnTo>
                <a:close/>
              </a:path>
            </a:pathLst>
          </a:custGeom>
          <a:solidFill>
            <a:srgbClr val="CCFFCC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0" name="Freeform 129"/>
          <p:cNvSpPr>
            <a:spLocks/>
          </p:cNvSpPr>
          <p:nvPr/>
        </p:nvSpPr>
        <p:spPr bwMode="auto">
          <a:xfrm>
            <a:off x="7276194" y="1355725"/>
            <a:ext cx="238125" cy="3639540"/>
          </a:xfrm>
          <a:custGeom>
            <a:avLst/>
            <a:gdLst/>
            <a:ahLst/>
            <a:cxnLst>
              <a:cxn ang="0">
                <a:pos x="25" y="1429"/>
              </a:cxn>
              <a:cxn ang="0">
                <a:pos x="25" y="1493"/>
              </a:cxn>
              <a:cxn ang="0">
                <a:pos x="0" y="1494"/>
              </a:cxn>
              <a:cxn ang="0">
                <a:pos x="0" y="1413"/>
              </a:cxn>
              <a:cxn ang="0">
                <a:pos x="30" y="1383"/>
              </a:cxn>
              <a:cxn ang="0">
                <a:pos x="24" y="0"/>
              </a:cxn>
              <a:cxn ang="0">
                <a:pos x="132" y="0"/>
              </a:cxn>
              <a:cxn ang="0">
                <a:pos x="141" y="1383"/>
              </a:cxn>
              <a:cxn ang="0">
                <a:pos x="175" y="1419"/>
              </a:cxn>
              <a:cxn ang="0">
                <a:pos x="174" y="1491"/>
              </a:cxn>
              <a:cxn ang="0">
                <a:pos x="149" y="1493"/>
              </a:cxn>
              <a:cxn ang="0">
                <a:pos x="150" y="1431"/>
              </a:cxn>
            </a:cxnLst>
            <a:rect l="0" t="0" r="r" b="b"/>
            <a:pathLst>
              <a:path w="175" h="1494">
                <a:moveTo>
                  <a:pt x="25" y="1429"/>
                </a:moveTo>
                <a:lnTo>
                  <a:pt x="25" y="1493"/>
                </a:lnTo>
                <a:lnTo>
                  <a:pt x="0" y="1494"/>
                </a:lnTo>
                <a:lnTo>
                  <a:pt x="0" y="1413"/>
                </a:lnTo>
                <a:lnTo>
                  <a:pt x="30" y="1383"/>
                </a:lnTo>
                <a:lnTo>
                  <a:pt x="24" y="0"/>
                </a:lnTo>
                <a:lnTo>
                  <a:pt x="132" y="0"/>
                </a:lnTo>
                <a:lnTo>
                  <a:pt x="141" y="1383"/>
                </a:lnTo>
                <a:lnTo>
                  <a:pt x="175" y="1419"/>
                </a:lnTo>
                <a:lnTo>
                  <a:pt x="174" y="1491"/>
                </a:lnTo>
                <a:lnTo>
                  <a:pt x="149" y="1493"/>
                </a:lnTo>
                <a:lnTo>
                  <a:pt x="150" y="1431"/>
                </a:lnTo>
              </a:path>
            </a:pathLst>
          </a:custGeom>
          <a:solidFill>
            <a:schemeClr val="bg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21" name="Group 135"/>
          <p:cNvGrpSpPr>
            <a:grpSpLocks/>
          </p:cNvGrpSpPr>
          <p:nvPr/>
        </p:nvGrpSpPr>
        <p:grpSpPr bwMode="auto">
          <a:xfrm>
            <a:off x="7160306" y="4996854"/>
            <a:ext cx="149225" cy="160338"/>
            <a:chOff x="1913" y="2353"/>
            <a:chExt cx="158" cy="200"/>
          </a:xfrm>
        </p:grpSpPr>
        <p:sp>
          <p:nvSpPr>
            <p:cNvPr id="327" name="Line 136"/>
            <p:cNvSpPr>
              <a:spLocks noChangeShapeType="1"/>
            </p:cNvSpPr>
            <p:nvPr/>
          </p:nvSpPr>
          <p:spPr bwMode="auto">
            <a:xfrm flipH="1" flipV="1">
              <a:off x="1913" y="2353"/>
              <a:ext cx="158" cy="176"/>
            </a:xfrm>
            <a:prstGeom prst="line">
              <a:avLst/>
            </a:prstGeom>
            <a:noFill/>
            <a:ln w="2222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" name="Line 137"/>
            <p:cNvSpPr>
              <a:spLocks noChangeShapeType="1"/>
            </p:cNvSpPr>
            <p:nvPr/>
          </p:nvSpPr>
          <p:spPr bwMode="auto">
            <a:xfrm flipH="1">
              <a:off x="1913" y="2377"/>
              <a:ext cx="158" cy="176"/>
            </a:xfrm>
            <a:prstGeom prst="line">
              <a:avLst/>
            </a:prstGeom>
            <a:noFill/>
            <a:ln w="2222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" name="Line 138"/>
            <p:cNvSpPr>
              <a:spLocks noChangeShapeType="1"/>
            </p:cNvSpPr>
            <p:nvPr/>
          </p:nvSpPr>
          <p:spPr bwMode="auto">
            <a:xfrm>
              <a:off x="1931" y="2368"/>
              <a:ext cx="136" cy="0"/>
            </a:xfrm>
            <a:prstGeom prst="line">
              <a:avLst/>
            </a:prstGeom>
            <a:noFill/>
            <a:ln w="2222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" name="Line 139"/>
            <p:cNvSpPr>
              <a:spLocks noChangeShapeType="1"/>
            </p:cNvSpPr>
            <p:nvPr/>
          </p:nvSpPr>
          <p:spPr bwMode="auto">
            <a:xfrm>
              <a:off x="1936" y="2546"/>
              <a:ext cx="127" cy="1"/>
            </a:xfrm>
            <a:prstGeom prst="line">
              <a:avLst/>
            </a:prstGeom>
            <a:noFill/>
            <a:ln w="2222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2" name="Group 150"/>
          <p:cNvGrpSpPr>
            <a:grpSpLocks/>
          </p:cNvGrpSpPr>
          <p:nvPr/>
        </p:nvGrpSpPr>
        <p:grpSpPr bwMode="auto">
          <a:xfrm>
            <a:off x="7479394" y="4995266"/>
            <a:ext cx="149225" cy="147638"/>
            <a:chOff x="1913" y="2467"/>
            <a:chExt cx="158" cy="194"/>
          </a:xfrm>
        </p:grpSpPr>
        <p:sp>
          <p:nvSpPr>
            <p:cNvPr id="323" name="Line 151"/>
            <p:cNvSpPr>
              <a:spLocks noChangeShapeType="1"/>
            </p:cNvSpPr>
            <p:nvPr/>
          </p:nvSpPr>
          <p:spPr bwMode="auto">
            <a:xfrm flipH="1" flipV="1">
              <a:off x="1913" y="2467"/>
              <a:ext cx="158" cy="176"/>
            </a:xfrm>
            <a:prstGeom prst="line">
              <a:avLst/>
            </a:prstGeom>
            <a:noFill/>
            <a:ln w="2222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" name="Line 152"/>
            <p:cNvSpPr>
              <a:spLocks noChangeShapeType="1"/>
            </p:cNvSpPr>
            <p:nvPr/>
          </p:nvSpPr>
          <p:spPr bwMode="auto">
            <a:xfrm flipH="1">
              <a:off x="1913" y="2485"/>
              <a:ext cx="158" cy="176"/>
            </a:xfrm>
            <a:prstGeom prst="line">
              <a:avLst/>
            </a:prstGeom>
            <a:noFill/>
            <a:ln w="2222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" name="Line 153"/>
            <p:cNvSpPr>
              <a:spLocks noChangeShapeType="1"/>
            </p:cNvSpPr>
            <p:nvPr/>
          </p:nvSpPr>
          <p:spPr bwMode="auto">
            <a:xfrm>
              <a:off x="1924" y="2483"/>
              <a:ext cx="136" cy="0"/>
            </a:xfrm>
            <a:prstGeom prst="line">
              <a:avLst/>
            </a:prstGeom>
            <a:noFill/>
            <a:ln w="2222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" name="Line 154"/>
            <p:cNvSpPr>
              <a:spLocks noChangeShapeType="1"/>
            </p:cNvSpPr>
            <p:nvPr/>
          </p:nvSpPr>
          <p:spPr bwMode="auto">
            <a:xfrm>
              <a:off x="1929" y="2660"/>
              <a:ext cx="127" cy="1"/>
            </a:xfrm>
            <a:prstGeom prst="line">
              <a:avLst/>
            </a:prstGeom>
            <a:noFill/>
            <a:ln w="2222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1" name="Group 116"/>
          <p:cNvGrpSpPr>
            <a:grpSpLocks/>
          </p:cNvGrpSpPr>
          <p:nvPr/>
        </p:nvGrpSpPr>
        <p:grpSpPr bwMode="auto">
          <a:xfrm>
            <a:off x="6936455" y="1411288"/>
            <a:ext cx="923925" cy="161925"/>
            <a:chOff x="4823" y="889"/>
            <a:chExt cx="582" cy="102"/>
          </a:xfrm>
        </p:grpSpPr>
        <p:sp>
          <p:nvSpPr>
            <p:cNvPr id="332" name="AutoShape 117"/>
            <p:cNvSpPr>
              <a:spLocks noChangeArrowheads="1"/>
            </p:cNvSpPr>
            <p:nvPr/>
          </p:nvSpPr>
          <p:spPr bwMode="auto">
            <a:xfrm rot="10800000">
              <a:off x="5010" y="890"/>
              <a:ext cx="30" cy="31"/>
            </a:xfrm>
            <a:prstGeom prst="rtTriangle">
              <a:avLst/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33" name="Group 118"/>
            <p:cNvGrpSpPr>
              <a:grpSpLocks/>
            </p:cNvGrpSpPr>
            <p:nvPr/>
          </p:nvGrpSpPr>
          <p:grpSpPr bwMode="auto">
            <a:xfrm>
              <a:off x="4823" y="889"/>
              <a:ext cx="582" cy="102"/>
              <a:chOff x="4823" y="889"/>
              <a:chExt cx="582" cy="102"/>
            </a:xfrm>
          </p:grpSpPr>
          <p:sp>
            <p:nvSpPr>
              <p:cNvPr id="334" name="AutoShape 119"/>
              <p:cNvSpPr>
                <a:spLocks noChangeArrowheads="1"/>
              </p:cNvSpPr>
              <p:nvPr/>
            </p:nvSpPr>
            <p:spPr bwMode="auto">
              <a:xfrm rot="5400000">
                <a:off x="5166" y="893"/>
                <a:ext cx="31" cy="29"/>
              </a:xfrm>
              <a:prstGeom prst="rtTriangl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" name="AutoShape 120"/>
              <p:cNvSpPr>
                <a:spLocks noChangeArrowheads="1"/>
              </p:cNvSpPr>
              <p:nvPr/>
            </p:nvSpPr>
            <p:spPr bwMode="auto">
              <a:xfrm>
                <a:off x="4951" y="889"/>
                <a:ext cx="326" cy="102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6" name="Group 121"/>
              <p:cNvGrpSpPr>
                <a:grpSpLocks/>
              </p:cNvGrpSpPr>
              <p:nvPr/>
            </p:nvGrpSpPr>
            <p:grpSpPr bwMode="auto">
              <a:xfrm>
                <a:off x="5278" y="905"/>
                <a:ext cx="127" cy="72"/>
                <a:chOff x="3839" y="583"/>
                <a:chExt cx="117" cy="72"/>
              </a:xfrm>
            </p:grpSpPr>
            <p:sp>
              <p:nvSpPr>
                <p:cNvPr id="340" name="Rectangle 122"/>
                <p:cNvSpPr>
                  <a:spLocks noChangeArrowheads="1"/>
                </p:cNvSpPr>
                <p:nvPr/>
              </p:nvSpPr>
              <p:spPr bwMode="auto">
                <a:xfrm>
                  <a:off x="3839" y="604"/>
                  <a:ext cx="117" cy="3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1" name="AutoShape 123"/>
                <p:cNvSpPr>
                  <a:spLocks noChangeArrowheads="1"/>
                </p:cNvSpPr>
                <p:nvPr/>
              </p:nvSpPr>
              <p:spPr bwMode="auto">
                <a:xfrm>
                  <a:off x="3867" y="583"/>
                  <a:ext cx="56" cy="72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7" name="Group 124"/>
              <p:cNvGrpSpPr>
                <a:grpSpLocks/>
              </p:cNvGrpSpPr>
              <p:nvPr/>
            </p:nvGrpSpPr>
            <p:grpSpPr bwMode="auto">
              <a:xfrm>
                <a:off x="4823" y="904"/>
                <a:ext cx="127" cy="72"/>
                <a:chOff x="3839" y="583"/>
                <a:chExt cx="117" cy="72"/>
              </a:xfrm>
            </p:grpSpPr>
            <p:sp>
              <p:nvSpPr>
                <p:cNvPr id="338" name="Rectangle 125"/>
                <p:cNvSpPr>
                  <a:spLocks noChangeArrowheads="1"/>
                </p:cNvSpPr>
                <p:nvPr/>
              </p:nvSpPr>
              <p:spPr bwMode="auto">
                <a:xfrm>
                  <a:off x="3839" y="604"/>
                  <a:ext cx="117" cy="3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9" name="AutoShape 126"/>
                <p:cNvSpPr>
                  <a:spLocks noChangeArrowheads="1"/>
                </p:cNvSpPr>
                <p:nvPr/>
              </p:nvSpPr>
              <p:spPr bwMode="auto">
                <a:xfrm>
                  <a:off x="3867" y="583"/>
                  <a:ext cx="56" cy="72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42" name="Rectangle 218"/>
          <p:cNvSpPr/>
          <p:nvPr/>
        </p:nvSpPr>
        <p:spPr bwMode="auto">
          <a:xfrm>
            <a:off x="7159162" y="5157192"/>
            <a:ext cx="466434" cy="648072"/>
          </a:xfrm>
          <a:prstGeom prst="rect">
            <a:avLst/>
          </a:prstGeom>
          <a:solidFill>
            <a:schemeClr val="accent5">
              <a:lumMod val="60000"/>
              <a:lumOff val="40000"/>
              <a:alpha val="3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343" name="Rectangle 220"/>
          <p:cNvSpPr/>
          <p:nvPr/>
        </p:nvSpPr>
        <p:spPr bwMode="auto">
          <a:xfrm>
            <a:off x="7301999" y="1339703"/>
            <a:ext cx="169438" cy="3811878"/>
          </a:xfrm>
          <a:prstGeom prst="rect">
            <a:avLst/>
          </a:prstGeom>
          <a:solidFill>
            <a:schemeClr val="accent5">
              <a:lumMod val="60000"/>
              <a:lumOff val="40000"/>
              <a:alpha val="3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BC I25 Wide" pitchFamily="34" charset="0"/>
            </a:endParaRPr>
          </a:p>
        </p:txBody>
      </p:sp>
      <p:sp>
        <p:nvSpPr>
          <p:cNvPr id="344" name="Right Arrow 224"/>
          <p:cNvSpPr/>
          <p:nvPr/>
        </p:nvSpPr>
        <p:spPr bwMode="auto">
          <a:xfrm rot="5400000">
            <a:off x="7161244" y="2205841"/>
            <a:ext cx="457199" cy="172193"/>
          </a:xfrm>
          <a:prstGeom prst="rightArrow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345" name="344 Rectángulo"/>
          <p:cNvSpPr/>
          <p:nvPr/>
        </p:nvSpPr>
        <p:spPr bwMode="auto">
          <a:xfrm>
            <a:off x="7227417" y="1121884"/>
            <a:ext cx="320224" cy="216379"/>
          </a:xfrm>
          <a:prstGeom prst="rect">
            <a:avLst/>
          </a:prstGeom>
          <a:solidFill>
            <a:schemeClr val="accent5">
              <a:lumMod val="60000"/>
              <a:lumOff val="40000"/>
              <a:alpha val="38000"/>
            </a:schemeClr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CO">
              <a:latin typeface="BC I25 Wide" pitchFamily="34" charset="0"/>
            </a:endParaRPr>
          </a:p>
        </p:txBody>
      </p:sp>
      <p:sp>
        <p:nvSpPr>
          <p:cNvPr id="346" name="345 O"/>
          <p:cNvSpPr/>
          <p:nvPr/>
        </p:nvSpPr>
        <p:spPr bwMode="auto">
          <a:xfrm>
            <a:off x="7295350" y="1140581"/>
            <a:ext cx="176087" cy="173812"/>
          </a:xfrm>
          <a:prstGeom prst="flowChartOr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347" name="AutoShape 111"/>
          <p:cNvSpPr>
            <a:spLocks noChangeArrowheads="1"/>
          </p:cNvSpPr>
          <p:nvPr/>
        </p:nvSpPr>
        <p:spPr bwMode="auto">
          <a:xfrm rot="16200000">
            <a:off x="7069483" y="5709382"/>
            <a:ext cx="90488" cy="96838"/>
          </a:xfrm>
          <a:prstGeom prst="rtTriangl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" name="AutoShape 113"/>
          <p:cNvSpPr>
            <a:spLocks noChangeArrowheads="1"/>
          </p:cNvSpPr>
          <p:nvPr/>
        </p:nvSpPr>
        <p:spPr bwMode="auto">
          <a:xfrm>
            <a:off x="7628763" y="5716364"/>
            <a:ext cx="96838" cy="88900"/>
          </a:xfrm>
          <a:prstGeom prst="rtTriangl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" name="348 Rectángulo"/>
          <p:cNvSpPr/>
          <p:nvPr/>
        </p:nvSpPr>
        <p:spPr bwMode="auto">
          <a:xfrm>
            <a:off x="3586135" y="808959"/>
            <a:ext cx="1497496" cy="1213276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350" name="349 Rectángulo"/>
          <p:cNvSpPr/>
          <p:nvPr/>
        </p:nvSpPr>
        <p:spPr bwMode="auto">
          <a:xfrm>
            <a:off x="5138060" y="809956"/>
            <a:ext cx="992493" cy="1213276"/>
          </a:xfrm>
          <a:prstGeom prst="rect">
            <a:avLst/>
          </a:prstGeom>
          <a:noFill/>
          <a:ln w="222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351" name="350 Forma libre"/>
          <p:cNvSpPr/>
          <p:nvPr/>
        </p:nvSpPr>
        <p:spPr>
          <a:xfrm>
            <a:off x="2269671" y="1387502"/>
            <a:ext cx="1387929" cy="139148"/>
          </a:xfrm>
          <a:custGeom>
            <a:avLst/>
            <a:gdLst>
              <a:gd name="connsiteX0" fmla="*/ 0 w 1248355"/>
              <a:gd name="connsiteY0" fmla="*/ 31805 h 318052"/>
              <a:gd name="connsiteX1" fmla="*/ 763325 w 1248355"/>
              <a:gd name="connsiteY1" fmla="*/ 0 h 318052"/>
              <a:gd name="connsiteX2" fmla="*/ 763325 w 1248355"/>
              <a:gd name="connsiteY2" fmla="*/ 310101 h 318052"/>
              <a:gd name="connsiteX3" fmla="*/ 1248355 w 1248355"/>
              <a:gd name="connsiteY3" fmla="*/ 310101 h 318052"/>
              <a:gd name="connsiteX4" fmla="*/ 1248355 w 1248355"/>
              <a:gd name="connsiteY4" fmla="*/ 318052 h 318052"/>
              <a:gd name="connsiteX5" fmla="*/ 1248355 w 1248355"/>
              <a:gd name="connsiteY5" fmla="*/ 318052 h 318052"/>
              <a:gd name="connsiteX0" fmla="*/ 0 w 1248355"/>
              <a:gd name="connsiteY0" fmla="*/ 0 h 286247"/>
              <a:gd name="connsiteX1" fmla="*/ 763325 w 1248355"/>
              <a:gd name="connsiteY1" fmla="*/ 0 h 286247"/>
              <a:gd name="connsiteX2" fmla="*/ 763325 w 1248355"/>
              <a:gd name="connsiteY2" fmla="*/ 278296 h 286247"/>
              <a:gd name="connsiteX3" fmla="*/ 1248355 w 1248355"/>
              <a:gd name="connsiteY3" fmla="*/ 278296 h 286247"/>
              <a:gd name="connsiteX4" fmla="*/ 1248355 w 1248355"/>
              <a:gd name="connsiteY4" fmla="*/ 286247 h 286247"/>
              <a:gd name="connsiteX5" fmla="*/ 1248355 w 1248355"/>
              <a:gd name="connsiteY5" fmla="*/ 286247 h 286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8355" h="286247">
                <a:moveTo>
                  <a:pt x="0" y="0"/>
                </a:moveTo>
                <a:lnTo>
                  <a:pt x="763325" y="0"/>
                </a:lnTo>
                <a:lnTo>
                  <a:pt x="763325" y="278296"/>
                </a:lnTo>
                <a:lnTo>
                  <a:pt x="1248355" y="278296"/>
                </a:lnTo>
                <a:lnTo>
                  <a:pt x="1248355" y="286247"/>
                </a:lnTo>
                <a:lnTo>
                  <a:pt x="1248355" y="286247"/>
                </a:lnTo>
              </a:path>
            </a:pathLst>
          </a:custGeom>
          <a:ln w="38100">
            <a:solidFill>
              <a:srgbClr val="007434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352" name="351 Forma libre"/>
          <p:cNvSpPr/>
          <p:nvPr/>
        </p:nvSpPr>
        <p:spPr>
          <a:xfrm>
            <a:off x="6066845" y="1232452"/>
            <a:ext cx="1160891" cy="310101"/>
          </a:xfrm>
          <a:custGeom>
            <a:avLst/>
            <a:gdLst>
              <a:gd name="connsiteX0" fmla="*/ 0 w 1160891"/>
              <a:gd name="connsiteY0" fmla="*/ 310101 h 310101"/>
              <a:gd name="connsiteX1" fmla="*/ 572494 w 1160891"/>
              <a:gd name="connsiteY1" fmla="*/ 302150 h 310101"/>
              <a:gd name="connsiteX2" fmla="*/ 572494 w 1160891"/>
              <a:gd name="connsiteY2" fmla="*/ 7951 h 310101"/>
              <a:gd name="connsiteX3" fmla="*/ 1160891 w 1160891"/>
              <a:gd name="connsiteY3" fmla="*/ 0 h 31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0891" h="310101">
                <a:moveTo>
                  <a:pt x="0" y="310101"/>
                </a:moveTo>
                <a:lnTo>
                  <a:pt x="572494" y="302150"/>
                </a:lnTo>
                <a:lnTo>
                  <a:pt x="572494" y="7951"/>
                </a:lnTo>
                <a:lnTo>
                  <a:pt x="1160891" y="0"/>
                </a:lnTo>
              </a:path>
            </a:pathLst>
          </a:custGeom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353" name="352 Rectángulo redondeado"/>
          <p:cNvSpPr/>
          <p:nvPr/>
        </p:nvSpPr>
        <p:spPr bwMode="auto">
          <a:xfrm>
            <a:off x="3664406" y="1422196"/>
            <a:ext cx="504825" cy="209296"/>
          </a:xfrm>
          <a:prstGeom prst="round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354" name="353 Rectángulo"/>
          <p:cNvSpPr/>
          <p:nvPr/>
        </p:nvSpPr>
        <p:spPr bwMode="auto">
          <a:xfrm>
            <a:off x="4483556" y="1325781"/>
            <a:ext cx="495300" cy="352368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355" name="354 Rectángulo"/>
          <p:cNvSpPr/>
          <p:nvPr/>
        </p:nvSpPr>
        <p:spPr bwMode="auto">
          <a:xfrm>
            <a:off x="5293181" y="1020981"/>
            <a:ext cx="247650" cy="657168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356" name="355 Elipse"/>
          <p:cNvSpPr/>
          <p:nvPr/>
        </p:nvSpPr>
        <p:spPr bwMode="auto">
          <a:xfrm>
            <a:off x="5836106" y="1440476"/>
            <a:ext cx="219075" cy="228148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357" name="356 Forma libre"/>
          <p:cNvSpPr/>
          <p:nvPr/>
        </p:nvSpPr>
        <p:spPr>
          <a:xfrm>
            <a:off x="5538852" y="1073183"/>
            <a:ext cx="296883" cy="486888"/>
          </a:xfrm>
          <a:custGeom>
            <a:avLst/>
            <a:gdLst>
              <a:gd name="connsiteX0" fmla="*/ 0 w 296883"/>
              <a:gd name="connsiteY0" fmla="*/ 0 h 486888"/>
              <a:gd name="connsiteX1" fmla="*/ 83127 w 296883"/>
              <a:gd name="connsiteY1" fmla="*/ 0 h 486888"/>
              <a:gd name="connsiteX2" fmla="*/ 124691 w 296883"/>
              <a:gd name="connsiteY2" fmla="*/ 486888 h 486888"/>
              <a:gd name="connsiteX3" fmla="*/ 296883 w 296883"/>
              <a:gd name="connsiteY3" fmla="*/ 480951 h 486888"/>
              <a:gd name="connsiteX4" fmla="*/ 296883 w 296883"/>
              <a:gd name="connsiteY4" fmla="*/ 480951 h 486888"/>
              <a:gd name="connsiteX5" fmla="*/ 296883 w 296883"/>
              <a:gd name="connsiteY5" fmla="*/ 480951 h 486888"/>
              <a:gd name="connsiteX0" fmla="*/ 0 w 296883"/>
              <a:gd name="connsiteY0" fmla="*/ 0 h 486888"/>
              <a:gd name="connsiteX1" fmla="*/ 124690 w 296883"/>
              <a:gd name="connsiteY1" fmla="*/ 5938 h 486888"/>
              <a:gd name="connsiteX2" fmla="*/ 124691 w 296883"/>
              <a:gd name="connsiteY2" fmla="*/ 486888 h 486888"/>
              <a:gd name="connsiteX3" fmla="*/ 296883 w 296883"/>
              <a:gd name="connsiteY3" fmla="*/ 480951 h 486888"/>
              <a:gd name="connsiteX4" fmla="*/ 296883 w 296883"/>
              <a:gd name="connsiteY4" fmla="*/ 480951 h 486888"/>
              <a:gd name="connsiteX5" fmla="*/ 296883 w 296883"/>
              <a:gd name="connsiteY5" fmla="*/ 480951 h 486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6883" h="486888">
                <a:moveTo>
                  <a:pt x="0" y="0"/>
                </a:moveTo>
                <a:lnTo>
                  <a:pt x="124690" y="5938"/>
                </a:lnTo>
                <a:cubicBezTo>
                  <a:pt x="124690" y="166255"/>
                  <a:pt x="124691" y="326571"/>
                  <a:pt x="124691" y="486888"/>
                </a:cubicBezTo>
                <a:lnTo>
                  <a:pt x="296883" y="480951"/>
                </a:lnTo>
                <a:lnTo>
                  <a:pt x="296883" y="480951"/>
                </a:lnTo>
                <a:lnTo>
                  <a:pt x="296883" y="480951"/>
                </a:lnTo>
              </a:path>
            </a:pathLst>
          </a:custGeom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CO">
              <a:latin typeface="BC I25 Wide" pitchFamily="34" charset="0"/>
            </a:endParaRPr>
          </a:p>
        </p:txBody>
      </p:sp>
      <p:sp>
        <p:nvSpPr>
          <p:cNvPr id="358" name="357 Forma libre"/>
          <p:cNvSpPr/>
          <p:nvPr/>
        </p:nvSpPr>
        <p:spPr>
          <a:xfrm>
            <a:off x="4161324" y="1530383"/>
            <a:ext cx="326562" cy="0"/>
          </a:xfrm>
          <a:custGeom>
            <a:avLst/>
            <a:gdLst>
              <a:gd name="connsiteX0" fmla="*/ 100941 w 302821"/>
              <a:gd name="connsiteY0" fmla="*/ 285008 h 285008"/>
              <a:gd name="connsiteX1" fmla="*/ 100941 w 302821"/>
              <a:gd name="connsiteY1" fmla="*/ 285008 h 285008"/>
              <a:gd name="connsiteX2" fmla="*/ 100941 w 302821"/>
              <a:gd name="connsiteY2" fmla="*/ 148442 h 285008"/>
              <a:gd name="connsiteX3" fmla="*/ 89065 w 302821"/>
              <a:gd name="connsiteY3" fmla="*/ 112816 h 285008"/>
              <a:gd name="connsiteX4" fmla="*/ 0 w 302821"/>
              <a:gd name="connsiteY4" fmla="*/ 0 h 285008"/>
              <a:gd name="connsiteX5" fmla="*/ 302821 w 302821"/>
              <a:gd name="connsiteY5" fmla="*/ 0 h 285008"/>
              <a:gd name="connsiteX6" fmla="*/ 302821 w 302821"/>
              <a:gd name="connsiteY6" fmla="*/ 0 h 285008"/>
              <a:gd name="connsiteX0" fmla="*/ 100941 w 302821"/>
              <a:gd name="connsiteY0" fmla="*/ 285008 h 285008"/>
              <a:gd name="connsiteX1" fmla="*/ 100941 w 302821"/>
              <a:gd name="connsiteY1" fmla="*/ 148442 h 285008"/>
              <a:gd name="connsiteX2" fmla="*/ 89065 w 302821"/>
              <a:gd name="connsiteY2" fmla="*/ 112816 h 285008"/>
              <a:gd name="connsiteX3" fmla="*/ 0 w 302821"/>
              <a:gd name="connsiteY3" fmla="*/ 0 h 285008"/>
              <a:gd name="connsiteX4" fmla="*/ 302821 w 302821"/>
              <a:gd name="connsiteY4" fmla="*/ 0 h 285008"/>
              <a:gd name="connsiteX5" fmla="*/ 302821 w 302821"/>
              <a:gd name="connsiteY5" fmla="*/ 0 h 285008"/>
              <a:gd name="connsiteX0" fmla="*/ 100941 w 302821"/>
              <a:gd name="connsiteY0" fmla="*/ 148442 h 148442"/>
              <a:gd name="connsiteX1" fmla="*/ 89065 w 302821"/>
              <a:gd name="connsiteY1" fmla="*/ 112816 h 148442"/>
              <a:gd name="connsiteX2" fmla="*/ 0 w 302821"/>
              <a:gd name="connsiteY2" fmla="*/ 0 h 148442"/>
              <a:gd name="connsiteX3" fmla="*/ 302821 w 302821"/>
              <a:gd name="connsiteY3" fmla="*/ 0 h 148442"/>
              <a:gd name="connsiteX4" fmla="*/ 302821 w 302821"/>
              <a:gd name="connsiteY4" fmla="*/ 0 h 148442"/>
              <a:gd name="connsiteX0" fmla="*/ 89065 w 302821"/>
              <a:gd name="connsiteY0" fmla="*/ 112816 h 112816"/>
              <a:gd name="connsiteX1" fmla="*/ 0 w 302821"/>
              <a:gd name="connsiteY1" fmla="*/ 0 h 112816"/>
              <a:gd name="connsiteX2" fmla="*/ 302821 w 302821"/>
              <a:gd name="connsiteY2" fmla="*/ 0 h 112816"/>
              <a:gd name="connsiteX3" fmla="*/ 302821 w 302821"/>
              <a:gd name="connsiteY3" fmla="*/ 0 h 112816"/>
              <a:gd name="connsiteX0" fmla="*/ 0 w 302821"/>
              <a:gd name="connsiteY0" fmla="*/ 0 h 0"/>
              <a:gd name="connsiteX1" fmla="*/ 302821 w 302821"/>
              <a:gd name="connsiteY1" fmla="*/ 0 h 0"/>
              <a:gd name="connsiteX2" fmla="*/ 302821 w 302821"/>
              <a:gd name="connsiteY2" fmla="*/ 0 h 0"/>
              <a:gd name="connsiteX0" fmla="*/ 0 w 10784"/>
              <a:gd name="connsiteY0" fmla="*/ 0 h 0"/>
              <a:gd name="connsiteX1" fmla="*/ 10784 w 10784"/>
              <a:gd name="connsiteY1" fmla="*/ 0 h 0"/>
              <a:gd name="connsiteX2" fmla="*/ 10784 w 10784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84">
                <a:moveTo>
                  <a:pt x="0" y="0"/>
                </a:moveTo>
                <a:lnTo>
                  <a:pt x="10784" y="0"/>
                </a:lnTo>
                <a:lnTo>
                  <a:pt x="10784" y="0"/>
                </a:lnTo>
              </a:path>
            </a:pathLst>
          </a:custGeom>
          <a:ln w="3492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359" name="358 Triángulo isósceles"/>
          <p:cNvSpPr/>
          <p:nvPr/>
        </p:nvSpPr>
        <p:spPr bwMode="auto">
          <a:xfrm>
            <a:off x="3664405" y="1588892"/>
            <a:ext cx="502845" cy="89258"/>
          </a:xfrm>
          <a:prstGeom prst="triangl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360" name="359 Forma libre"/>
          <p:cNvSpPr/>
          <p:nvPr/>
        </p:nvSpPr>
        <p:spPr>
          <a:xfrm>
            <a:off x="4980712" y="1254233"/>
            <a:ext cx="314696" cy="365215"/>
          </a:xfrm>
          <a:custGeom>
            <a:avLst/>
            <a:gdLst>
              <a:gd name="connsiteX0" fmla="*/ 0 w 314696"/>
              <a:gd name="connsiteY0" fmla="*/ 439387 h 439387"/>
              <a:gd name="connsiteX1" fmla="*/ 225631 w 314696"/>
              <a:gd name="connsiteY1" fmla="*/ 433449 h 439387"/>
              <a:gd name="connsiteX2" fmla="*/ 213755 w 314696"/>
              <a:gd name="connsiteY2" fmla="*/ 0 h 439387"/>
              <a:gd name="connsiteX3" fmla="*/ 314696 w 314696"/>
              <a:gd name="connsiteY3" fmla="*/ 0 h 439387"/>
              <a:gd name="connsiteX4" fmla="*/ 314696 w 314696"/>
              <a:gd name="connsiteY4" fmla="*/ 0 h 439387"/>
              <a:gd name="connsiteX0" fmla="*/ 0 w 314696"/>
              <a:gd name="connsiteY0" fmla="*/ 439387 h 439387"/>
              <a:gd name="connsiteX1" fmla="*/ 225631 w 314696"/>
              <a:gd name="connsiteY1" fmla="*/ 433449 h 439387"/>
              <a:gd name="connsiteX2" fmla="*/ 213755 w 314696"/>
              <a:gd name="connsiteY2" fmla="*/ 95003 h 439387"/>
              <a:gd name="connsiteX3" fmla="*/ 314696 w 314696"/>
              <a:gd name="connsiteY3" fmla="*/ 0 h 439387"/>
              <a:gd name="connsiteX4" fmla="*/ 314696 w 314696"/>
              <a:gd name="connsiteY4" fmla="*/ 0 h 439387"/>
              <a:gd name="connsiteX0" fmla="*/ 0 w 323911"/>
              <a:gd name="connsiteY0" fmla="*/ 439387 h 439387"/>
              <a:gd name="connsiteX1" fmla="*/ 225631 w 323911"/>
              <a:gd name="connsiteY1" fmla="*/ 433449 h 439387"/>
              <a:gd name="connsiteX2" fmla="*/ 213755 w 323911"/>
              <a:gd name="connsiteY2" fmla="*/ 95003 h 439387"/>
              <a:gd name="connsiteX3" fmla="*/ 314696 w 323911"/>
              <a:gd name="connsiteY3" fmla="*/ 0 h 439387"/>
              <a:gd name="connsiteX4" fmla="*/ 320634 w 323911"/>
              <a:gd name="connsiteY4" fmla="*/ 95002 h 439387"/>
              <a:gd name="connsiteX0" fmla="*/ 0 w 314696"/>
              <a:gd name="connsiteY0" fmla="*/ 439387 h 439387"/>
              <a:gd name="connsiteX1" fmla="*/ 225631 w 314696"/>
              <a:gd name="connsiteY1" fmla="*/ 433449 h 439387"/>
              <a:gd name="connsiteX2" fmla="*/ 213755 w 314696"/>
              <a:gd name="connsiteY2" fmla="*/ 95003 h 439387"/>
              <a:gd name="connsiteX3" fmla="*/ 314696 w 314696"/>
              <a:gd name="connsiteY3" fmla="*/ 0 h 439387"/>
              <a:gd name="connsiteX0" fmla="*/ 0 w 314696"/>
              <a:gd name="connsiteY0" fmla="*/ 365215 h 365215"/>
              <a:gd name="connsiteX1" fmla="*/ 225631 w 314696"/>
              <a:gd name="connsiteY1" fmla="*/ 359277 h 365215"/>
              <a:gd name="connsiteX2" fmla="*/ 213755 w 314696"/>
              <a:gd name="connsiteY2" fmla="*/ 20831 h 365215"/>
              <a:gd name="connsiteX3" fmla="*/ 314696 w 314696"/>
              <a:gd name="connsiteY3" fmla="*/ 3017 h 365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696" h="365215">
                <a:moveTo>
                  <a:pt x="0" y="365215"/>
                </a:moveTo>
                <a:lnTo>
                  <a:pt x="225631" y="359277"/>
                </a:lnTo>
                <a:lnTo>
                  <a:pt x="213755" y="20831"/>
                </a:lnTo>
                <a:cubicBezTo>
                  <a:pt x="247402" y="-10837"/>
                  <a:pt x="296883" y="3017"/>
                  <a:pt x="314696" y="3017"/>
                </a:cubicBezTo>
              </a:path>
            </a:pathLst>
          </a:custGeom>
          <a:ln w="34925">
            <a:solidFill>
              <a:schemeClr val="accent6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361" name="360 CuadroTexto"/>
          <p:cNvSpPr txBox="1"/>
          <p:nvPr/>
        </p:nvSpPr>
        <p:spPr>
          <a:xfrm>
            <a:off x="3681553" y="780036"/>
            <a:ext cx="12495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50" b="1" u="none" dirty="0" smtClean="0"/>
              <a:t>BATERIA</a:t>
            </a:r>
            <a:endParaRPr lang="es-CO" sz="1050" b="1" u="none" dirty="0"/>
          </a:p>
        </p:txBody>
      </p:sp>
      <p:sp>
        <p:nvSpPr>
          <p:cNvPr id="362" name="361 CuadroTexto"/>
          <p:cNvSpPr txBox="1"/>
          <p:nvPr/>
        </p:nvSpPr>
        <p:spPr>
          <a:xfrm>
            <a:off x="5138060" y="764704"/>
            <a:ext cx="9924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50" b="1" u="none" dirty="0" smtClean="0"/>
              <a:t>PIA</a:t>
            </a:r>
            <a:endParaRPr lang="es-CO" sz="1050" b="1" u="none" dirty="0"/>
          </a:p>
        </p:txBody>
      </p:sp>
      <p:sp>
        <p:nvSpPr>
          <p:cNvPr id="363" name="362 Triángulo isósceles"/>
          <p:cNvSpPr/>
          <p:nvPr/>
        </p:nvSpPr>
        <p:spPr bwMode="auto">
          <a:xfrm>
            <a:off x="4483556" y="1249581"/>
            <a:ext cx="495300" cy="76200"/>
          </a:xfrm>
          <a:prstGeom prst="triangl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3" name="2 Forma libre"/>
          <p:cNvSpPr/>
          <p:nvPr/>
        </p:nvSpPr>
        <p:spPr>
          <a:xfrm>
            <a:off x="3021496" y="2154803"/>
            <a:ext cx="3085106" cy="3848432"/>
          </a:xfrm>
          <a:custGeom>
            <a:avLst/>
            <a:gdLst>
              <a:gd name="connsiteX0" fmla="*/ 0 w 3085106"/>
              <a:gd name="connsiteY0" fmla="*/ 3848432 h 3848432"/>
              <a:gd name="connsiteX1" fmla="*/ 691763 w 3085106"/>
              <a:gd name="connsiteY1" fmla="*/ 3156668 h 3848432"/>
              <a:gd name="connsiteX2" fmla="*/ 1351721 w 3085106"/>
              <a:gd name="connsiteY2" fmla="*/ 2361538 h 3848432"/>
              <a:gd name="connsiteX3" fmla="*/ 1948069 w 3085106"/>
              <a:gd name="connsiteY3" fmla="*/ 1470992 h 3848432"/>
              <a:gd name="connsiteX4" fmla="*/ 2417196 w 3085106"/>
              <a:gd name="connsiteY4" fmla="*/ 890547 h 3848432"/>
              <a:gd name="connsiteX5" fmla="*/ 2592125 w 3085106"/>
              <a:gd name="connsiteY5" fmla="*/ 524787 h 3848432"/>
              <a:gd name="connsiteX6" fmla="*/ 3085106 w 3085106"/>
              <a:gd name="connsiteY6" fmla="*/ 0 h 3848432"/>
              <a:gd name="connsiteX7" fmla="*/ 3085106 w 3085106"/>
              <a:gd name="connsiteY7" fmla="*/ 0 h 3848432"/>
              <a:gd name="connsiteX8" fmla="*/ 3085106 w 3085106"/>
              <a:gd name="connsiteY8" fmla="*/ 0 h 3848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85106" h="3848432">
                <a:moveTo>
                  <a:pt x="0" y="3848432"/>
                </a:moveTo>
                <a:lnTo>
                  <a:pt x="691763" y="3156668"/>
                </a:lnTo>
                <a:lnTo>
                  <a:pt x="1351721" y="2361538"/>
                </a:lnTo>
                <a:lnTo>
                  <a:pt x="1948069" y="1470992"/>
                </a:lnTo>
                <a:lnTo>
                  <a:pt x="2417196" y="890547"/>
                </a:lnTo>
                <a:lnTo>
                  <a:pt x="2592125" y="524787"/>
                </a:lnTo>
                <a:lnTo>
                  <a:pt x="3085106" y="0"/>
                </a:lnTo>
                <a:lnTo>
                  <a:pt x="3085106" y="0"/>
                </a:lnTo>
                <a:lnTo>
                  <a:pt x="3085106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8890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0" descr="Zigzag"/>
          <p:cNvSpPr>
            <a:spLocks noChangeArrowheads="1"/>
          </p:cNvSpPr>
          <p:nvPr/>
        </p:nvSpPr>
        <p:spPr bwMode="auto">
          <a:xfrm>
            <a:off x="744001" y="1684325"/>
            <a:ext cx="7682269" cy="4545013"/>
          </a:xfrm>
          <a:prstGeom prst="rect">
            <a:avLst/>
          </a:prstGeom>
          <a:pattFill prst="zigZag">
            <a:fgClr>
              <a:srgbClr val="9933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" name="TextBox 155"/>
          <p:cNvSpPr txBox="1"/>
          <p:nvPr/>
        </p:nvSpPr>
        <p:spPr>
          <a:xfrm>
            <a:off x="8413813" y="3862657"/>
            <a:ext cx="9007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100" u="none"/>
            </a:lvl1pPr>
          </a:lstStyle>
          <a:p>
            <a:r>
              <a:rPr lang="en-US" dirty="0" smtClean="0"/>
              <a:t>650m a</a:t>
            </a:r>
          </a:p>
          <a:p>
            <a:r>
              <a:rPr lang="en-US" dirty="0" smtClean="0"/>
              <a:t>1500m</a:t>
            </a:r>
            <a:endParaRPr lang="en-US" dirty="0"/>
          </a:p>
        </p:txBody>
      </p:sp>
      <p:sp>
        <p:nvSpPr>
          <p:cNvPr id="157" name="TextBox 156"/>
          <p:cNvSpPr txBox="1"/>
          <p:nvPr/>
        </p:nvSpPr>
        <p:spPr>
          <a:xfrm>
            <a:off x="8413813" y="6008416"/>
            <a:ext cx="9007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100" u="none"/>
            </a:lvl1pPr>
          </a:lstStyle>
          <a:p>
            <a:r>
              <a:rPr lang="en-US" dirty="0" smtClean="0"/>
              <a:t>1400m a</a:t>
            </a:r>
          </a:p>
          <a:p>
            <a:r>
              <a:rPr lang="en-US" dirty="0" smtClean="0"/>
              <a:t>3000m</a:t>
            </a:r>
            <a:endParaRPr lang="en-US" dirty="0"/>
          </a:p>
        </p:txBody>
      </p:sp>
      <p:sp>
        <p:nvSpPr>
          <p:cNvPr id="185" name="Rectangle 91" descr="10%"/>
          <p:cNvSpPr>
            <a:spLocks noChangeArrowheads="1"/>
          </p:cNvSpPr>
          <p:nvPr/>
        </p:nvSpPr>
        <p:spPr bwMode="auto">
          <a:xfrm>
            <a:off x="2684812" y="1795025"/>
            <a:ext cx="4325516" cy="95190"/>
          </a:xfrm>
          <a:prstGeom prst="rect">
            <a:avLst/>
          </a:prstGeom>
          <a:pattFill prst="pct10">
            <a:fgClr>
              <a:schemeClr val="tx2"/>
            </a:fgClr>
            <a:bgClr>
              <a:srgbClr val="00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" name="Rectangle 91" descr="10%"/>
          <p:cNvSpPr>
            <a:spLocks noChangeArrowheads="1"/>
          </p:cNvSpPr>
          <p:nvPr/>
        </p:nvSpPr>
        <p:spPr bwMode="auto">
          <a:xfrm>
            <a:off x="7776916" y="1804124"/>
            <a:ext cx="636897" cy="86091"/>
          </a:xfrm>
          <a:prstGeom prst="rect">
            <a:avLst/>
          </a:prstGeom>
          <a:pattFill prst="pct10">
            <a:fgClr>
              <a:schemeClr val="tx2"/>
            </a:fgClr>
            <a:bgClr>
              <a:srgbClr val="00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" name="TextBox 186"/>
          <p:cNvSpPr txBox="1"/>
          <p:nvPr/>
        </p:nvSpPr>
        <p:spPr>
          <a:xfrm>
            <a:off x="8434844" y="2052756"/>
            <a:ext cx="9007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u="none" dirty="0" smtClean="0"/>
              <a:t>150m a 300m</a:t>
            </a:r>
            <a:endParaRPr lang="en-US" sz="1100" u="none" dirty="0"/>
          </a:p>
        </p:txBody>
      </p:sp>
      <p:cxnSp>
        <p:nvCxnSpPr>
          <p:cNvPr id="202" name="Straight Connector 201"/>
          <p:cNvCxnSpPr/>
          <p:nvPr/>
        </p:nvCxnSpPr>
        <p:spPr bwMode="auto">
          <a:xfrm>
            <a:off x="766753" y="2196935"/>
            <a:ext cx="7659584" cy="0"/>
          </a:xfrm>
          <a:prstGeom prst="lin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87" name="Rectangle 91" descr="10%"/>
          <p:cNvSpPr>
            <a:spLocks noChangeArrowheads="1"/>
          </p:cNvSpPr>
          <p:nvPr/>
        </p:nvSpPr>
        <p:spPr bwMode="auto">
          <a:xfrm>
            <a:off x="748320" y="1799574"/>
            <a:ext cx="1176594" cy="90641"/>
          </a:xfrm>
          <a:prstGeom prst="rect">
            <a:avLst/>
          </a:prstGeom>
          <a:pattFill prst="pct10">
            <a:fgClr>
              <a:schemeClr val="tx2"/>
            </a:fgClr>
            <a:bgClr>
              <a:srgbClr val="00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8" name="287 Rectángulo redondeado"/>
          <p:cNvSpPr/>
          <p:nvPr/>
        </p:nvSpPr>
        <p:spPr bwMode="auto">
          <a:xfrm>
            <a:off x="3664406" y="1422196"/>
            <a:ext cx="504825" cy="209296"/>
          </a:xfrm>
          <a:prstGeom prst="round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289" name="288 Rectángulo"/>
          <p:cNvSpPr/>
          <p:nvPr/>
        </p:nvSpPr>
        <p:spPr bwMode="auto">
          <a:xfrm>
            <a:off x="4483556" y="1325781"/>
            <a:ext cx="495300" cy="352368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290" name="289 Rectángulo"/>
          <p:cNvSpPr/>
          <p:nvPr/>
        </p:nvSpPr>
        <p:spPr bwMode="auto">
          <a:xfrm>
            <a:off x="5293181" y="1020981"/>
            <a:ext cx="247650" cy="657168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291" name="290 Triángulo isósceles"/>
          <p:cNvSpPr/>
          <p:nvPr/>
        </p:nvSpPr>
        <p:spPr bwMode="auto">
          <a:xfrm>
            <a:off x="4483556" y="1249581"/>
            <a:ext cx="495300" cy="76200"/>
          </a:xfrm>
          <a:prstGeom prst="triangl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292" name="291 Elipse"/>
          <p:cNvSpPr/>
          <p:nvPr/>
        </p:nvSpPr>
        <p:spPr bwMode="auto">
          <a:xfrm>
            <a:off x="5836106" y="1440476"/>
            <a:ext cx="219075" cy="228148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293" name="292 Triángulo isósceles"/>
          <p:cNvSpPr/>
          <p:nvPr/>
        </p:nvSpPr>
        <p:spPr bwMode="auto">
          <a:xfrm>
            <a:off x="5836106" y="1609384"/>
            <a:ext cx="219075" cy="65232"/>
          </a:xfrm>
          <a:prstGeom prst="triangl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294" name="293 Triángulo isósceles"/>
          <p:cNvSpPr/>
          <p:nvPr/>
        </p:nvSpPr>
        <p:spPr bwMode="auto">
          <a:xfrm>
            <a:off x="3664405" y="1588892"/>
            <a:ext cx="502845" cy="89258"/>
          </a:xfrm>
          <a:prstGeom prst="triangl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295" name="294 Forma libre"/>
          <p:cNvSpPr/>
          <p:nvPr/>
        </p:nvSpPr>
        <p:spPr>
          <a:xfrm>
            <a:off x="4167252" y="1506632"/>
            <a:ext cx="118753" cy="0"/>
          </a:xfrm>
          <a:custGeom>
            <a:avLst/>
            <a:gdLst>
              <a:gd name="connsiteX0" fmla="*/ 0 w 118753"/>
              <a:gd name="connsiteY0" fmla="*/ 0 h 0"/>
              <a:gd name="connsiteX1" fmla="*/ 118753 w 11875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753">
                <a:moveTo>
                  <a:pt x="0" y="0"/>
                </a:moveTo>
                <a:lnTo>
                  <a:pt x="118753" y="0"/>
                </a:ln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296" name="295 Forma libre"/>
          <p:cNvSpPr/>
          <p:nvPr/>
        </p:nvSpPr>
        <p:spPr>
          <a:xfrm>
            <a:off x="4980712" y="1254233"/>
            <a:ext cx="314696" cy="365215"/>
          </a:xfrm>
          <a:custGeom>
            <a:avLst/>
            <a:gdLst>
              <a:gd name="connsiteX0" fmla="*/ 0 w 314696"/>
              <a:gd name="connsiteY0" fmla="*/ 439387 h 439387"/>
              <a:gd name="connsiteX1" fmla="*/ 225631 w 314696"/>
              <a:gd name="connsiteY1" fmla="*/ 433449 h 439387"/>
              <a:gd name="connsiteX2" fmla="*/ 213755 w 314696"/>
              <a:gd name="connsiteY2" fmla="*/ 0 h 439387"/>
              <a:gd name="connsiteX3" fmla="*/ 314696 w 314696"/>
              <a:gd name="connsiteY3" fmla="*/ 0 h 439387"/>
              <a:gd name="connsiteX4" fmla="*/ 314696 w 314696"/>
              <a:gd name="connsiteY4" fmla="*/ 0 h 439387"/>
              <a:gd name="connsiteX0" fmla="*/ 0 w 314696"/>
              <a:gd name="connsiteY0" fmla="*/ 439387 h 439387"/>
              <a:gd name="connsiteX1" fmla="*/ 225631 w 314696"/>
              <a:gd name="connsiteY1" fmla="*/ 433449 h 439387"/>
              <a:gd name="connsiteX2" fmla="*/ 213755 w 314696"/>
              <a:gd name="connsiteY2" fmla="*/ 95003 h 439387"/>
              <a:gd name="connsiteX3" fmla="*/ 314696 w 314696"/>
              <a:gd name="connsiteY3" fmla="*/ 0 h 439387"/>
              <a:gd name="connsiteX4" fmla="*/ 314696 w 314696"/>
              <a:gd name="connsiteY4" fmla="*/ 0 h 439387"/>
              <a:gd name="connsiteX0" fmla="*/ 0 w 323911"/>
              <a:gd name="connsiteY0" fmla="*/ 439387 h 439387"/>
              <a:gd name="connsiteX1" fmla="*/ 225631 w 323911"/>
              <a:gd name="connsiteY1" fmla="*/ 433449 h 439387"/>
              <a:gd name="connsiteX2" fmla="*/ 213755 w 323911"/>
              <a:gd name="connsiteY2" fmla="*/ 95003 h 439387"/>
              <a:gd name="connsiteX3" fmla="*/ 314696 w 323911"/>
              <a:gd name="connsiteY3" fmla="*/ 0 h 439387"/>
              <a:gd name="connsiteX4" fmla="*/ 320634 w 323911"/>
              <a:gd name="connsiteY4" fmla="*/ 95002 h 439387"/>
              <a:gd name="connsiteX0" fmla="*/ 0 w 314696"/>
              <a:gd name="connsiteY0" fmla="*/ 439387 h 439387"/>
              <a:gd name="connsiteX1" fmla="*/ 225631 w 314696"/>
              <a:gd name="connsiteY1" fmla="*/ 433449 h 439387"/>
              <a:gd name="connsiteX2" fmla="*/ 213755 w 314696"/>
              <a:gd name="connsiteY2" fmla="*/ 95003 h 439387"/>
              <a:gd name="connsiteX3" fmla="*/ 314696 w 314696"/>
              <a:gd name="connsiteY3" fmla="*/ 0 h 439387"/>
              <a:gd name="connsiteX0" fmla="*/ 0 w 314696"/>
              <a:gd name="connsiteY0" fmla="*/ 365215 h 365215"/>
              <a:gd name="connsiteX1" fmla="*/ 225631 w 314696"/>
              <a:gd name="connsiteY1" fmla="*/ 359277 h 365215"/>
              <a:gd name="connsiteX2" fmla="*/ 213755 w 314696"/>
              <a:gd name="connsiteY2" fmla="*/ 20831 h 365215"/>
              <a:gd name="connsiteX3" fmla="*/ 314696 w 314696"/>
              <a:gd name="connsiteY3" fmla="*/ 3017 h 365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696" h="365215">
                <a:moveTo>
                  <a:pt x="0" y="365215"/>
                </a:moveTo>
                <a:lnTo>
                  <a:pt x="225631" y="359277"/>
                </a:lnTo>
                <a:lnTo>
                  <a:pt x="213755" y="20831"/>
                </a:lnTo>
                <a:cubicBezTo>
                  <a:pt x="247402" y="-10837"/>
                  <a:pt x="296883" y="3017"/>
                  <a:pt x="314696" y="3017"/>
                </a:cubicBezTo>
              </a:path>
            </a:pathLst>
          </a:custGeom>
          <a:ln w="34925">
            <a:solidFill>
              <a:schemeClr val="accent6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297" name="296 Forma libre"/>
          <p:cNvSpPr/>
          <p:nvPr/>
        </p:nvSpPr>
        <p:spPr>
          <a:xfrm>
            <a:off x="5538852" y="1073183"/>
            <a:ext cx="296883" cy="486888"/>
          </a:xfrm>
          <a:custGeom>
            <a:avLst/>
            <a:gdLst>
              <a:gd name="connsiteX0" fmla="*/ 0 w 296883"/>
              <a:gd name="connsiteY0" fmla="*/ 0 h 486888"/>
              <a:gd name="connsiteX1" fmla="*/ 83127 w 296883"/>
              <a:gd name="connsiteY1" fmla="*/ 0 h 486888"/>
              <a:gd name="connsiteX2" fmla="*/ 124691 w 296883"/>
              <a:gd name="connsiteY2" fmla="*/ 486888 h 486888"/>
              <a:gd name="connsiteX3" fmla="*/ 296883 w 296883"/>
              <a:gd name="connsiteY3" fmla="*/ 480951 h 486888"/>
              <a:gd name="connsiteX4" fmla="*/ 296883 w 296883"/>
              <a:gd name="connsiteY4" fmla="*/ 480951 h 486888"/>
              <a:gd name="connsiteX5" fmla="*/ 296883 w 296883"/>
              <a:gd name="connsiteY5" fmla="*/ 480951 h 486888"/>
              <a:gd name="connsiteX0" fmla="*/ 0 w 296883"/>
              <a:gd name="connsiteY0" fmla="*/ 0 h 486888"/>
              <a:gd name="connsiteX1" fmla="*/ 124690 w 296883"/>
              <a:gd name="connsiteY1" fmla="*/ 5938 h 486888"/>
              <a:gd name="connsiteX2" fmla="*/ 124691 w 296883"/>
              <a:gd name="connsiteY2" fmla="*/ 486888 h 486888"/>
              <a:gd name="connsiteX3" fmla="*/ 296883 w 296883"/>
              <a:gd name="connsiteY3" fmla="*/ 480951 h 486888"/>
              <a:gd name="connsiteX4" fmla="*/ 296883 w 296883"/>
              <a:gd name="connsiteY4" fmla="*/ 480951 h 486888"/>
              <a:gd name="connsiteX5" fmla="*/ 296883 w 296883"/>
              <a:gd name="connsiteY5" fmla="*/ 480951 h 486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6883" h="486888">
                <a:moveTo>
                  <a:pt x="0" y="0"/>
                </a:moveTo>
                <a:lnTo>
                  <a:pt x="124690" y="5938"/>
                </a:lnTo>
                <a:cubicBezTo>
                  <a:pt x="124690" y="166255"/>
                  <a:pt x="124691" y="326571"/>
                  <a:pt x="124691" y="486888"/>
                </a:cubicBezTo>
                <a:lnTo>
                  <a:pt x="296883" y="480951"/>
                </a:lnTo>
                <a:lnTo>
                  <a:pt x="296883" y="480951"/>
                </a:lnTo>
                <a:lnTo>
                  <a:pt x="296883" y="480951"/>
                </a:lnTo>
              </a:path>
            </a:pathLst>
          </a:custGeom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CO">
              <a:latin typeface="BC I25 Wide" pitchFamily="34" charset="0"/>
            </a:endParaRPr>
          </a:p>
        </p:txBody>
      </p:sp>
      <p:sp>
        <p:nvSpPr>
          <p:cNvPr id="298" name="297 Forma libre"/>
          <p:cNvSpPr/>
          <p:nvPr/>
        </p:nvSpPr>
        <p:spPr>
          <a:xfrm>
            <a:off x="4161324" y="1530383"/>
            <a:ext cx="326562" cy="0"/>
          </a:xfrm>
          <a:custGeom>
            <a:avLst/>
            <a:gdLst>
              <a:gd name="connsiteX0" fmla="*/ 100941 w 302821"/>
              <a:gd name="connsiteY0" fmla="*/ 285008 h 285008"/>
              <a:gd name="connsiteX1" fmla="*/ 100941 w 302821"/>
              <a:gd name="connsiteY1" fmla="*/ 285008 h 285008"/>
              <a:gd name="connsiteX2" fmla="*/ 100941 w 302821"/>
              <a:gd name="connsiteY2" fmla="*/ 148442 h 285008"/>
              <a:gd name="connsiteX3" fmla="*/ 89065 w 302821"/>
              <a:gd name="connsiteY3" fmla="*/ 112816 h 285008"/>
              <a:gd name="connsiteX4" fmla="*/ 0 w 302821"/>
              <a:gd name="connsiteY4" fmla="*/ 0 h 285008"/>
              <a:gd name="connsiteX5" fmla="*/ 302821 w 302821"/>
              <a:gd name="connsiteY5" fmla="*/ 0 h 285008"/>
              <a:gd name="connsiteX6" fmla="*/ 302821 w 302821"/>
              <a:gd name="connsiteY6" fmla="*/ 0 h 285008"/>
              <a:gd name="connsiteX0" fmla="*/ 100941 w 302821"/>
              <a:gd name="connsiteY0" fmla="*/ 285008 h 285008"/>
              <a:gd name="connsiteX1" fmla="*/ 100941 w 302821"/>
              <a:gd name="connsiteY1" fmla="*/ 148442 h 285008"/>
              <a:gd name="connsiteX2" fmla="*/ 89065 w 302821"/>
              <a:gd name="connsiteY2" fmla="*/ 112816 h 285008"/>
              <a:gd name="connsiteX3" fmla="*/ 0 w 302821"/>
              <a:gd name="connsiteY3" fmla="*/ 0 h 285008"/>
              <a:gd name="connsiteX4" fmla="*/ 302821 w 302821"/>
              <a:gd name="connsiteY4" fmla="*/ 0 h 285008"/>
              <a:gd name="connsiteX5" fmla="*/ 302821 w 302821"/>
              <a:gd name="connsiteY5" fmla="*/ 0 h 285008"/>
              <a:gd name="connsiteX0" fmla="*/ 100941 w 302821"/>
              <a:gd name="connsiteY0" fmla="*/ 148442 h 148442"/>
              <a:gd name="connsiteX1" fmla="*/ 89065 w 302821"/>
              <a:gd name="connsiteY1" fmla="*/ 112816 h 148442"/>
              <a:gd name="connsiteX2" fmla="*/ 0 w 302821"/>
              <a:gd name="connsiteY2" fmla="*/ 0 h 148442"/>
              <a:gd name="connsiteX3" fmla="*/ 302821 w 302821"/>
              <a:gd name="connsiteY3" fmla="*/ 0 h 148442"/>
              <a:gd name="connsiteX4" fmla="*/ 302821 w 302821"/>
              <a:gd name="connsiteY4" fmla="*/ 0 h 148442"/>
              <a:gd name="connsiteX0" fmla="*/ 89065 w 302821"/>
              <a:gd name="connsiteY0" fmla="*/ 112816 h 112816"/>
              <a:gd name="connsiteX1" fmla="*/ 0 w 302821"/>
              <a:gd name="connsiteY1" fmla="*/ 0 h 112816"/>
              <a:gd name="connsiteX2" fmla="*/ 302821 w 302821"/>
              <a:gd name="connsiteY2" fmla="*/ 0 h 112816"/>
              <a:gd name="connsiteX3" fmla="*/ 302821 w 302821"/>
              <a:gd name="connsiteY3" fmla="*/ 0 h 112816"/>
              <a:gd name="connsiteX0" fmla="*/ 0 w 302821"/>
              <a:gd name="connsiteY0" fmla="*/ 0 h 0"/>
              <a:gd name="connsiteX1" fmla="*/ 302821 w 302821"/>
              <a:gd name="connsiteY1" fmla="*/ 0 h 0"/>
              <a:gd name="connsiteX2" fmla="*/ 302821 w 302821"/>
              <a:gd name="connsiteY2" fmla="*/ 0 h 0"/>
              <a:gd name="connsiteX0" fmla="*/ 0 w 10784"/>
              <a:gd name="connsiteY0" fmla="*/ 0 h 0"/>
              <a:gd name="connsiteX1" fmla="*/ 10784 w 10784"/>
              <a:gd name="connsiteY1" fmla="*/ 0 h 0"/>
              <a:gd name="connsiteX2" fmla="*/ 10784 w 10784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84">
                <a:moveTo>
                  <a:pt x="0" y="0"/>
                </a:moveTo>
                <a:lnTo>
                  <a:pt x="10784" y="0"/>
                </a:lnTo>
                <a:lnTo>
                  <a:pt x="10784" y="0"/>
                </a:lnTo>
              </a:path>
            </a:pathLst>
          </a:custGeom>
          <a:ln w="3492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299" name="298 Rectángulo"/>
          <p:cNvSpPr/>
          <p:nvPr/>
        </p:nvSpPr>
        <p:spPr bwMode="auto">
          <a:xfrm>
            <a:off x="3586135" y="808959"/>
            <a:ext cx="1497496" cy="1213276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300" name="299 Rectángulo"/>
          <p:cNvSpPr/>
          <p:nvPr/>
        </p:nvSpPr>
        <p:spPr bwMode="auto">
          <a:xfrm>
            <a:off x="5138060" y="809956"/>
            <a:ext cx="992493" cy="1213276"/>
          </a:xfrm>
          <a:prstGeom prst="rect">
            <a:avLst/>
          </a:prstGeom>
          <a:noFill/>
          <a:ln w="222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301" name="300 CuadroTexto"/>
          <p:cNvSpPr txBox="1"/>
          <p:nvPr/>
        </p:nvSpPr>
        <p:spPr>
          <a:xfrm>
            <a:off x="3756994" y="968463"/>
            <a:ext cx="12495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50" b="1" u="none" dirty="0" smtClean="0"/>
              <a:t>BATERIA</a:t>
            </a:r>
            <a:endParaRPr lang="es-CO" sz="1050" b="1" u="none" dirty="0"/>
          </a:p>
        </p:txBody>
      </p:sp>
      <p:sp>
        <p:nvSpPr>
          <p:cNvPr id="302" name="301 CuadroTexto"/>
          <p:cNvSpPr txBox="1"/>
          <p:nvPr/>
        </p:nvSpPr>
        <p:spPr>
          <a:xfrm>
            <a:off x="5144867" y="825433"/>
            <a:ext cx="9924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50" b="1" u="none" dirty="0" smtClean="0"/>
              <a:t>PIA</a:t>
            </a:r>
            <a:endParaRPr lang="es-CO" sz="1050" b="1" u="none" dirty="0"/>
          </a:p>
        </p:txBody>
      </p:sp>
      <p:sp>
        <p:nvSpPr>
          <p:cNvPr id="2" name="1 Forma libre"/>
          <p:cNvSpPr/>
          <p:nvPr/>
        </p:nvSpPr>
        <p:spPr>
          <a:xfrm>
            <a:off x="2409245" y="1240403"/>
            <a:ext cx="1248355" cy="286247"/>
          </a:xfrm>
          <a:custGeom>
            <a:avLst/>
            <a:gdLst>
              <a:gd name="connsiteX0" fmla="*/ 0 w 1248355"/>
              <a:gd name="connsiteY0" fmla="*/ 31805 h 318052"/>
              <a:gd name="connsiteX1" fmla="*/ 763325 w 1248355"/>
              <a:gd name="connsiteY1" fmla="*/ 0 h 318052"/>
              <a:gd name="connsiteX2" fmla="*/ 763325 w 1248355"/>
              <a:gd name="connsiteY2" fmla="*/ 310101 h 318052"/>
              <a:gd name="connsiteX3" fmla="*/ 1248355 w 1248355"/>
              <a:gd name="connsiteY3" fmla="*/ 310101 h 318052"/>
              <a:gd name="connsiteX4" fmla="*/ 1248355 w 1248355"/>
              <a:gd name="connsiteY4" fmla="*/ 318052 h 318052"/>
              <a:gd name="connsiteX5" fmla="*/ 1248355 w 1248355"/>
              <a:gd name="connsiteY5" fmla="*/ 318052 h 318052"/>
              <a:gd name="connsiteX0" fmla="*/ 0 w 1248355"/>
              <a:gd name="connsiteY0" fmla="*/ 0 h 286247"/>
              <a:gd name="connsiteX1" fmla="*/ 763325 w 1248355"/>
              <a:gd name="connsiteY1" fmla="*/ 0 h 286247"/>
              <a:gd name="connsiteX2" fmla="*/ 763325 w 1248355"/>
              <a:gd name="connsiteY2" fmla="*/ 278296 h 286247"/>
              <a:gd name="connsiteX3" fmla="*/ 1248355 w 1248355"/>
              <a:gd name="connsiteY3" fmla="*/ 278296 h 286247"/>
              <a:gd name="connsiteX4" fmla="*/ 1248355 w 1248355"/>
              <a:gd name="connsiteY4" fmla="*/ 286247 h 286247"/>
              <a:gd name="connsiteX5" fmla="*/ 1248355 w 1248355"/>
              <a:gd name="connsiteY5" fmla="*/ 286247 h 286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8355" h="286247">
                <a:moveTo>
                  <a:pt x="0" y="0"/>
                </a:moveTo>
                <a:lnTo>
                  <a:pt x="763325" y="0"/>
                </a:lnTo>
                <a:lnTo>
                  <a:pt x="763325" y="278296"/>
                </a:lnTo>
                <a:lnTo>
                  <a:pt x="1248355" y="278296"/>
                </a:lnTo>
                <a:lnTo>
                  <a:pt x="1248355" y="286247"/>
                </a:lnTo>
                <a:lnTo>
                  <a:pt x="1248355" y="286247"/>
                </a:lnTo>
              </a:path>
            </a:pathLst>
          </a:custGeom>
          <a:ln w="38100">
            <a:solidFill>
              <a:srgbClr val="007434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5" name="4 Forma libre"/>
          <p:cNvSpPr/>
          <p:nvPr/>
        </p:nvSpPr>
        <p:spPr>
          <a:xfrm>
            <a:off x="6066845" y="1232452"/>
            <a:ext cx="1160891" cy="310101"/>
          </a:xfrm>
          <a:custGeom>
            <a:avLst/>
            <a:gdLst>
              <a:gd name="connsiteX0" fmla="*/ 0 w 1160891"/>
              <a:gd name="connsiteY0" fmla="*/ 310101 h 310101"/>
              <a:gd name="connsiteX1" fmla="*/ 572494 w 1160891"/>
              <a:gd name="connsiteY1" fmla="*/ 302150 h 310101"/>
              <a:gd name="connsiteX2" fmla="*/ 572494 w 1160891"/>
              <a:gd name="connsiteY2" fmla="*/ 7951 h 310101"/>
              <a:gd name="connsiteX3" fmla="*/ 1160891 w 1160891"/>
              <a:gd name="connsiteY3" fmla="*/ 0 h 31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0891" h="310101">
                <a:moveTo>
                  <a:pt x="0" y="310101"/>
                </a:moveTo>
                <a:lnTo>
                  <a:pt x="572494" y="302150"/>
                </a:lnTo>
                <a:lnTo>
                  <a:pt x="572494" y="7951"/>
                </a:lnTo>
                <a:lnTo>
                  <a:pt x="1160891" y="0"/>
                </a:lnTo>
              </a:path>
            </a:pathLst>
          </a:custGeom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123" name="TextBox 155"/>
          <p:cNvSpPr txBox="1"/>
          <p:nvPr/>
        </p:nvSpPr>
        <p:spPr>
          <a:xfrm>
            <a:off x="8426337" y="3270706"/>
            <a:ext cx="9007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100" u="none"/>
            </a:lvl1pPr>
          </a:lstStyle>
          <a:p>
            <a:r>
              <a:rPr lang="en-US" dirty="0" smtClean="0"/>
              <a:t>450m a</a:t>
            </a:r>
          </a:p>
          <a:p>
            <a:r>
              <a:rPr lang="en-US" dirty="0" smtClean="0"/>
              <a:t>1200m</a:t>
            </a:r>
            <a:endParaRPr lang="en-US" dirty="0"/>
          </a:p>
        </p:txBody>
      </p:sp>
      <p:sp>
        <p:nvSpPr>
          <p:cNvPr id="122" name="Rectangle 2"/>
          <p:cNvSpPr>
            <a:spLocks noChangeArrowheads="1"/>
          </p:cNvSpPr>
          <p:nvPr/>
        </p:nvSpPr>
        <p:spPr bwMode="auto">
          <a:xfrm>
            <a:off x="234438" y="260648"/>
            <a:ext cx="5060970" cy="360000"/>
          </a:xfrm>
          <a:prstGeom prst="rect">
            <a:avLst/>
          </a:prstGeom>
          <a:solidFill>
            <a:srgbClr val="C9D200"/>
          </a:solidFill>
          <a:ln w="38100" algn="ctr">
            <a:solidFill>
              <a:srgbClr val="BAD405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CO" sz="1400" b="1" u="none" dirty="0" smtClean="0">
                <a:solidFill>
                  <a:schemeClr val="bg1"/>
                </a:solidFill>
              </a:rPr>
              <a:t>ESQUEMA DISPOSICIÓN 2 (Yacimiento Igual, Otra estructura)</a:t>
            </a:r>
            <a:endParaRPr lang="es-CO" sz="1400" b="1" u="none" dirty="0">
              <a:solidFill>
                <a:schemeClr val="bg1"/>
              </a:solidFill>
            </a:endParaRPr>
          </a:p>
        </p:txBody>
      </p:sp>
      <p:sp>
        <p:nvSpPr>
          <p:cNvPr id="7" name="6 Forma libre"/>
          <p:cNvSpPr/>
          <p:nvPr/>
        </p:nvSpPr>
        <p:spPr>
          <a:xfrm>
            <a:off x="741872" y="3088257"/>
            <a:ext cx="4675517" cy="1673524"/>
          </a:xfrm>
          <a:custGeom>
            <a:avLst/>
            <a:gdLst>
              <a:gd name="connsiteX0" fmla="*/ 0 w 4675517"/>
              <a:gd name="connsiteY0" fmla="*/ 0 h 1690777"/>
              <a:gd name="connsiteX1" fmla="*/ 491705 w 4675517"/>
              <a:gd name="connsiteY1" fmla="*/ 60385 h 1690777"/>
              <a:gd name="connsiteX2" fmla="*/ 1147313 w 4675517"/>
              <a:gd name="connsiteY2" fmla="*/ 207034 h 1690777"/>
              <a:gd name="connsiteX3" fmla="*/ 1966822 w 4675517"/>
              <a:gd name="connsiteY3" fmla="*/ 431320 h 1690777"/>
              <a:gd name="connsiteX4" fmla="*/ 2786332 w 4675517"/>
              <a:gd name="connsiteY4" fmla="*/ 690113 h 1690777"/>
              <a:gd name="connsiteX5" fmla="*/ 3812875 w 4675517"/>
              <a:gd name="connsiteY5" fmla="*/ 1061049 h 1690777"/>
              <a:gd name="connsiteX6" fmla="*/ 4477109 w 4675517"/>
              <a:gd name="connsiteY6" fmla="*/ 1319841 h 1690777"/>
              <a:gd name="connsiteX7" fmla="*/ 4675517 w 4675517"/>
              <a:gd name="connsiteY7" fmla="*/ 1449237 h 1690777"/>
              <a:gd name="connsiteX8" fmla="*/ 4675517 w 4675517"/>
              <a:gd name="connsiteY8" fmla="*/ 1449237 h 1690777"/>
              <a:gd name="connsiteX9" fmla="*/ 4675517 w 4675517"/>
              <a:gd name="connsiteY9" fmla="*/ 1449237 h 1690777"/>
              <a:gd name="connsiteX10" fmla="*/ 4675517 w 4675517"/>
              <a:gd name="connsiteY10" fmla="*/ 1449237 h 1690777"/>
              <a:gd name="connsiteX11" fmla="*/ 4675517 w 4675517"/>
              <a:gd name="connsiteY11" fmla="*/ 1449237 h 1690777"/>
              <a:gd name="connsiteX12" fmla="*/ 4537494 w 4675517"/>
              <a:gd name="connsiteY12" fmla="*/ 1690777 h 1690777"/>
              <a:gd name="connsiteX13" fmla="*/ 4019909 w 4675517"/>
              <a:gd name="connsiteY13" fmla="*/ 1457864 h 1690777"/>
              <a:gd name="connsiteX14" fmla="*/ 3209026 w 4675517"/>
              <a:gd name="connsiteY14" fmla="*/ 1138686 h 1690777"/>
              <a:gd name="connsiteX15" fmla="*/ 2596551 w 4675517"/>
              <a:gd name="connsiteY15" fmla="*/ 897147 h 1690777"/>
              <a:gd name="connsiteX16" fmla="*/ 1975449 w 4675517"/>
              <a:gd name="connsiteY16" fmla="*/ 698739 h 1690777"/>
              <a:gd name="connsiteX17" fmla="*/ 1932317 w 4675517"/>
              <a:gd name="connsiteY17" fmla="*/ 672860 h 1690777"/>
              <a:gd name="connsiteX18" fmla="*/ 1199071 w 4675517"/>
              <a:gd name="connsiteY18" fmla="*/ 474452 h 1690777"/>
              <a:gd name="connsiteX19" fmla="*/ 508958 w 4675517"/>
              <a:gd name="connsiteY19" fmla="*/ 345056 h 1690777"/>
              <a:gd name="connsiteX20" fmla="*/ 250166 w 4675517"/>
              <a:gd name="connsiteY20" fmla="*/ 310551 h 1690777"/>
              <a:gd name="connsiteX21" fmla="*/ 8626 w 4675517"/>
              <a:gd name="connsiteY21" fmla="*/ 301924 h 1690777"/>
              <a:gd name="connsiteX0" fmla="*/ 0 w 4675517"/>
              <a:gd name="connsiteY0" fmla="*/ 0 h 1690777"/>
              <a:gd name="connsiteX1" fmla="*/ 491705 w 4675517"/>
              <a:gd name="connsiteY1" fmla="*/ 60385 h 1690777"/>
              <a:gd name="connsiteX2" fmla="*/ 1147313 w 4675517"/>
              <a:gd name="connsiteY2" fmla="*/ 207034 h 1690777"/>
              <a:gd name="connsiteX3" fmla="*/ 1966822 w 4675517"/>
              <a:gd name="connsiteY3" fmla="*/ 431320 h 1690777"/>
              <a:gd name="connsiteX4" fmla="*/ 2786332 w 4675517"/>
              <a:gd name="connsiteY4" fmla="*/ 690113 h 1690777"/>
              <a:gd name="connsiteX5" fmla="*/ 3812875 w 4675517"/>
              <a:gd name="connsiteY5" fmla="*/ 1061049 h 1690777"/>
              <a:gd name="connsiteX6" fmla="*/ 4477109 w 4675517"/>
              <a:gd name="connsiteY6" fmla="*/ 1319841 h 1690777"/>
              <a:gd name="connsiteX7" fmla="*/ 4675517 w 4675517"/>
              <a:gd name="connsiteY7" fmla="*/ 1449237 h 1690777"/>
              <a:gd name="connsiteX8" fmla="*/ 4675517 w 4675517"/>
              <a:gd name="connsiteY8" fmla="*/ 1449237 h 1690777"/>
              <a:gd name="connsiteX9" fmla="*/ 4675517 w 4675517"/>
              <a:gd name="connsiteY9" fmla="*/ 1449237 h 1690777"/>
              <a:gd name="connsiteX10" fmla="*/ 4675517 w 4675517"/>
              <a:gd name="connsiteY10" fmla="*/ 1449237 h 1690777"/>
              <a:gd name="connsiteX11" fmla="*/ 4658264 w 4675517"/>
              <a:gd name="connsiteY11" fmla="*/ 1423358 h 1690777"/>
              <a:gd name="connsiteX12" fmla="*/ 4537494 w 4675517"/>
              <a:gd name="connsiteY12" fmla="*/ 1690777 h 1690777"/>
              <a:gd name="connsiteX13" fmla="*/ 4019909 w 4675517"/>
              <a:gd name="connsiteY13" fmla="*/ 1457864 h 1690777"/>
              <a:gd name="connsiteX14" fmla="*/ 3209026 w 4675517"/>
              <a:gd name="connsiteY14" fmla="*/ 1138686 h 1690777"/>
              <a:gd name="connsiteX15" fmla="*/ 2596551 w 4675517"/>
              <a:gd name="connsiteY15" fmla="*/ 897147 h 1690777"/>
              <a:gd name="connsiteX16" fmla="*/ 1975449 w 4675517"/>
              <a:gd name="connsiteY16" fmla="*/ 698739 h 1690777"/>
              <a:gd name="connsiteX17" fmla="*/ 1932317 w 4675517"/>
              <a:gd name="connsiteY17" fmla="*/ 672860 h 1690777"/>
              <a:gd name="connsiteX18" fmla="*/ 1199071 w 4675517"/>
              <a:gd name="connsiteY18" fmla="*/ 474452 h 1690777"/>
              <a:gd name="connsiteX19" fmla="*/ 508958 w 4675517"/>
              <a:gd name="connsiteY19" fmla="*/ 345056 h 1690777"/>
              <a:gd name="connsiteX20" fmla="*/ 250166 w 4675517"/>
              <a:gd name="connsiteY20" fmla="*/ 310551 h 1690777"/>
              <a:gd name="connsiteX21" fmla="*/ 8626 w 4675517"/>
              <a:gd name="connsiteY21" fmla="*/ 301924 h 1690777"/>
              <a:gd name="connsiteX0" fmla="*/ 0 w 4675517"/>
              <a:gd name="connsiteY0" fmla="*/ 0 h 1673524"/>
              <a:gd name="connsiteX1" fmla="*/ 491705 w 4675517"/>
              <a:gd name="connsiteY1" fmla="*/ 60385 h 1673524"/>
              <a:gd name="connsiteX2" fmla="*/ 1147313 w 4675517"/>
              <a:gd name="connsiteY2" fmla="*/ 207034 h 1673524"/>
              <a:gd name="connsiteX3" fmla="*/ 1966822 w 4675517"/>
              <a:gd name="connsiteY3" fmla="*/ 431320 h 1673524"/>
              <a:gd name="connsiteX4" fmla="*/ 2786332 w 4675517"/>
              <a:gd name="connsiteY4" fmla="*/ 690113 h 1673524"/>
              <a:gd name="connsiteX5" fmla="*/ 3812875 w 4675517"/>
              <a:gd name="connsiteY5" fmla="*/ 1061049 h 1673524"/>
              <a:gd name="connsiteX6" fmla="*/ 4477109 w 4675517"/>
              <a:gd name="connsiteY6" fmla="*/ 1319841 h 1673524"/>
              <a:gd name="connsiteX7" fmla="*/ 4675517 w 4675517"/>
              <a:gd name="connsiteY7" fmla="*/ 1449237 h 1673524"/>
              <a:gd name="connsiteX8" fmla="*/ 4675517 w 4675517"/>
              <a:gd name="connsiteY8" fmla="*/ 1449237 h 1673524"/>
              <a:gd name="connsiteX9" fmla="*/ 4675517 w 4675517"/>
              <a:gd name="connsiteY9" fmla="*/ 1449237 h 1673524"/>
              <a:gd name="connsiteX10" fmla="*/ 4675517 w 4675517"/>
              <a:gd name="connsiteY10" fmla="*/ 1449237 h 1673524"/>
              <a:gd name="connsiteX11" fmla="*/ 4658264 w 4675517"/>
              <a:gd name="connsiteY11" fmla="*/ 1423358 h 1673524"/>
              <a:gd name="connsiteX12" fmla="*/ 4528868 w 4675517"/>
              <a:gd name="connsiteY12" fmla="*/ 1673524 h 1673524"/>
              <a:gd name="connsiteX13" fmla="*/ 4019909 w 4675517"/>
              <a:gd name="connsiteY13" fmla="*/ 1457864 h 1673524"/>
              <a:gd name="connsiteX14" fmla="*/ 3209026 w 4675517"/>
              <a:gd name="connsiteY14" fmla="*/ 1138686 h 1673524"/>
              <a:gd name="connsiteX15" fmla="*/ 2596551 w 4675517"/>
              <a:gd name="connsiteY15" fmla="*/ 897147 h 1673524"/>
              <a:gd name="connsiteX16" fmla="*/ 1975449 w 4675517"/>
              <a:gd name="connsiteY16" fmla="*/ 698739 h 1673524"/>
              <a:gd name="connsiteX17" fmla="*/ 1932317 w 4675517"/>
              <a:gd name="connsiteY17" fmla="*/ 672860 h 1673524"/>
              <a:gd name="connsiteX18" fmla="*/ 1199071 w 4675517"/>
              <a:gd name="connsiteY18" fmla="*/ 474452 h 1673524"/>
              <a:gd name="connsiteX19" fmla="*/ 508958 w 4675517"/>
              <a:gd name="connsiteY19" fmla="*/ 345056 h 1673524"/>
              <a:gd name="connsiteX20" fmla="*/ 250166 w 4675517"/>
              <a:gd name="connsiteY20" fmla="*/ 310551 h 1673524"/>
              <a:gd name="connsiteX21" fmla="*/ 8626 w 4675517"/>
              <a:gd name="connsiteY21" fmla="*/ 301924 h 1673524"/>
              <a:gd name="connsiteX0" fmla="*/ 0 w 4675517"/>
              <a:gd name="connsiteY0" fmla="*/ 0 h 1673524"/>
              <a:gd name="connsiteX1" fmla="*/ 491705 w 4675517"/>
              <a:gd name="connsiteY1" fmla="*/ 60385 h 1673524"/>
              <a:gd name="connsiteX2" fmla="*/ 1147313 w 4675517"/>
              <a:gd name="connsiteY2" fmla="*/ 207034 h 1673524"/>
              <a:gd name="connsiteX3" fmla="*/ 1966822 w 4675517"/>
              <a:gd name="connsiteY3" fmla="*/ 431320 h 1673524"/>
              <a:gd name="connsiteX4" fmla="*/ 2786332 w 4675517"/>
              <a:gd name="connsiteY4" fmla="*/ 690113 h 1673524"/>
              <a:gd name="connsiteX5" fmla="*/ 3812875 w 4675517"/>
              <a:gd name="connsiteY5" fmla="*/ 1061049 h 1673524"/>
              <a:gd name="connsiteX6" fmla="*/ 4477109 w 4675517"/>
              <a:gd name="connsiteY6" fmla="*/ 1319841 h 1673524"/>
              <a:gd name="connsiteX7" fmla="*/ 4675517 w 4675517"/>
              <a:gd name="connsiteY7" fmla="*/ 1449237 h 1673524"/>
              <a:gd name="connsiteX8" fmla="*/ 4675517 w 4675517"/>
              <a:gd name="connsiteY8" fmla="*/ 1449237 h 1673524"/>
              <a:gd name="connsiteX9" fmla="*/ 4675517 w 4675517"/>
              <a:gd name="connsiteY9" fmla="*/ 1449237 h 1673524"/>
              <a:gd name="connsiteX10" fmla="*/ 4675517 w 4675517"/>
              <a:gd name="connsiteY10" fmla="*/ 1449237 h 1673524"/>
              <a:gd name="connsiteX11" fmla="*/ 4641012 w 4675517"/>
              <a:gd name="connsiteY11" fmla="*/ 1414731 h 1673524"/>
              <a:gd name="connsiteX12" fmla="*/ 4528868 w 4675517"/>
              <a:gd name="connsiteY12" fmla="*/ 1673524 h 1673524"/>
              <a:gd name="connsiteX13" fmla="*/ 4019909 w 4675517"/>
              <a:gd name="connsiteY13" fmla="*/ 1457864 h 1673524"/>
              <a:gd name="connsiteX14" fmla="*/ 3209026 w 4675517"/>
              <a:gd name="connsiteY14" fmla="*/ 1138686 h 1673524"/>
              <a:gd name="connsiteX15" fmla="*/ 2596551 w 4675517"/>
              <a:gd name="connsiteY15" fmla="*/ 897147 h 1673524"/>
              <a:gd name="connsiteX16" fmla="*/ 1975449 w 4675517"/>
              <a:gd name="connsiteY16" fmla="*/ 698739 h 1673524"/>
              <a:gd name="connsiteX17" fmla="*/ 1932317 w 4675517"/>
              <a:gd name="connsiteY17" fmla="*/ 672860 h 1673524"/>
              <a:gd name="connsiteX18" fmla="*/ 1199071 w 4675517"/>
              <a:gd name="connsiteY18" fmla="*/ 474452 h 1673524"/>
              <a:gd name="connsiteX19" fmla="*/ 508958 w 4675517"/>
              <a:gd name="connsiteY19" fmla="*/ 345056 h 1673524"/>
              <a:gd name="connsiteX20" fmla="*/ 250166 w 4675517"/>
              <a:gd name="connsiteY20" fmla="*/ 310551 h 1673524"/>
              <a:gd name="connsiteX21" fmla="*/ 8626 w 4675517"/>
              <a:gd name="connsiteY21" fmla="*/ 301924 h 1673524"/>
              <a:gd name="connsiteX0" fmla="*/ 0 w 4675517"/>
              <a:gd name="connsiteY0" fmla="*/ 0 h 1673524"/>
              <a:gd name="connsiteX1" fmla="*/ 491705 w 4675517"/>
              <a:gd name="connsiteY1" fmla="*/ 60385 h 1673524"/>
              <a:gd name="connsiteX2" fmla="*/ 1147313 w 4675517"/>
              <a:gd name="connsiteY2" fmla="*/ 207034 h 1673524"/>
              <a:gd name="connsiteX3" fmla="*/ 1966822 w 4675517"/>
              <a:gd name="connsiteY3" fmla="*/ 431320 h 1673524"/>
              <a:gd name="connsiteX4" fmla="*/ 2786332 w 4675517"/>
              <a:gd name="connsiteY4" fmla="*/ 690113 h 1673524"/>
              <a:gd name="connsiteX5" fmla="*/ 3812875 w 4675517"/>
              <a:gd name="connsiteY5" fmla="*/ 1061049 h 1673524"/>
              <a:gd name="connsiteX6" fmla="*/ 4477109 w 4675517"/>
              <a:gd name="connsiteY6" fmla="*/ 1319841 h 1673524"/>
              <a:gd name="connsiteX7" fmla="*/ 4675517 w 4675517"/>
              <a:gd name="connsiteY7" fmla="*/ 1449237 h 1673524"/>
              <a:gd name="connsiteX8" fmla="*/ 4675517 w 4675517"/>
              <a:gd name="connsiteY8" fmla="*/ 1449237 h 1673524"/>
              <a:gd name="connsiteX9" fmla="*/ 4675517 w 4675517"/>
              <a:gd name="connsiteY9" fmla="*/ 1449237 h 1673524"/>
              <a:gd name="connsiteX10" fmla="*/ 4675517 w 4675517"/>
              <a:gd name="connsiteY10" fmla="*/ 1449237 h 1673524"/>
              <a:gd name="connsiteX11" fmla="*/ 4658265 w 4675517"/>
              <a:gd name="connsiteY11" fmla="*/ 1449237 h 1673524"/>
              <a:gd name="connsiteX12" fmla="*/ 4528868 w 4675517"/>
              <a:gd name="connsiteY12" fmla="*/ 1673524 h 1673524"/>
              <a:gd name="connsiteX13" fmla="*/ 4019909 w 4675517"/>
              <a:gd name="connsiteY13" fmla="*/ 1457864 h 1673524"/>
              <a:gd name="connsiteX14" fmla="*/ 3209026 w 4675517"/>
              <a:gd name="connsiteY14" fmla="*/ 1138686 h 1673524"/>
              <a:gd name="connsiteX15" fmla="*/ 2596551 w 4675517"/>
              <a:gd name="connsiteY15" fmla="*/ 897147 h 1673524"/>
              <a:gd name="connsiteX16" fmla="*/ 1975449 w 4675517"/>
              <a:gd name="connsiteY16" fmla="*/ 698739 h 1673524"/>
              <a:gd name="connsiteX17" fmla="*/ 1932317 w 4675517"/>
              <a:gd name="connsiteY17" fmla="*/ 672860 h 1673524"/>
              <a:gd name="connsiteX18" fmla="*/ 1199071 w 4675517"/>
              <a:gd name="connsiteY18" fmla="*/ 474452 h 1673524"/>
              <a:gd name="connsiteX19" fmla="*/ 508958 w 4675517"/>
              <a:gd name="connsiteY19" fmla="*/ 345056 h 1673524"/>
              <a:gd name="connsiteX20" fmla="*/ 250166 w 4675517"/>
              <a:gd name="connsiteY20" fmla="*/ 310551 h 1673524"/>
              <a:gd name="connsiteX21" fmla="*/ 8626 w 4675517"/>
              <a:gd name="connsiteY21" fmla="*/ 301924 h 1673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675517" h="1673524">
                <a:moveTo>
                  <a:pt x="0" y="0"/>
                </a:moveTo>
                <a:lnTo>
                  <a:pt x="491705" y="60385"/>
                </a:lnTo>
                <a:lnTo>
                  <a:pt x="1147313" y="207034"/>
                </a:lnTo>
                <a:lnTo>
                  <a:pt x="1966822" y="431320"/>
                </a:lnTo>
                <a:lnTo>
                  <a:pt x="2786332" y="690113"/>
                </a:lnTo>
                <a:lnTo>
                  <a:pt x="3812875" y="1061049"/>
                </a:lnTo>
                <a:lnTo>
                  <a:pt x="4477109" y="1319841"/>
                </a:lnTo>
                <a:lnTo>
                  <a:pt x="4675517" y="1449237"/>
                </a:lnTo>
                <a:lnTo>
                  <a:pt x="4675517" y="1449237"/>
                </a:lnTo>
                <a:lnTo>
                  <a:pt x="4675517" y="1449237"/>
                </a:lnTo>
                <a:lnTo>
                  <a:pt x="4675517" y="1449237"/>
                </a:lnTo>
                <a:cubicBezTo>
                  <a:pt x="4672642" y="1449237"/>
                  <a:pt x="4682706" y="1411856"/>
                  <a:pt x="4658265" y="1449237"/>
                </a:cubicBezTo>
                <a:cubicBezTo>
                  <a:pt x="4633824" y="1486618"/>
                  <a:pt x="4572000" y="1590135"/>
                  <a:pt x="4528868" y="1673524"/>
                </a:cubicBezTo>
                <a:lnTo>
                  <a:pt x="4019909" y="1457864"/>
                </a:lnTo>
                <a:lnTo>
                  <a:pt x="3209026" y="1138686"/>
                </a:lnTo>
                <a:lnTo>
                  <a:pt x="2596551" y="897147"/>
                </a:lnTo>
                <a:lnTo>
                  <a:pt x="1975449" y="698739"/>
                </a:lnTo>
                <a:lnTo>
                  <a:pt x="1932317" y="672860"/>
                </a:lnTo>
                <a:lnTo>
                  <a:pt x="1199071" y="474452"/>
                </a:lnTo>
                <a:lnTo>
                  <a:pt x="508958" y="345056"/>
                </a:lnTo>
                <a:lnTo>
                  <a:pt x="250166" y="310551"/>
                </a:lnTo>
                <a:lnTo>
                  <a:pt x="8626" y="301924"/>
                </a:lnTo>
              </a:path>
            </a:pathLst>
          </a:custGeom>
          <a:pattFill prst="pct10">
            <a:fgClr>
              <a:schemeClr val="tx1"/>
            </a:fgClr>
            <a:bgClr>
              <a:schemeClr val="accent5">
                <a:lumMod val="60000"/>
                <a:lumOff val="4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5" name="124 Forma libre"/>
          <p:cNvSpPr/>
          <p:nvPr/>
        </p:nvSpPr>
        <p:spPr>
          <a:xfrm>
            <a:off x="756945" y="3798022"/>
            <a:ext cx="4305716" cy="1699403"/>
          </a:xfrm>
          <a:custGeom>
            <a:avLst/>
            <a:gdLst>
              <a:gd name="connsiteX0" fmla="*/ 0 w 4675517"/>
              <a:gd name="connsiteY0" fmla="*/ 0 h 1690777"/>
              <a:gd name="connsiteX1" fmla="*/ 491705 w 4675517"/>
              <a:gd name="connsiteY1" fmla="*/ 60385 h 1690777"/>
              <a:gd name="connsiteX2" fmla="*/ 1147313 w 4675517"/>
              <a:gd name="connsiteY2" fmla="*/ 207034 h 1690777"/>
              <a:gd name="connsiteX3" fmla="*/ 1966822 w 4675517"/>
              <a:gd name="connsiteY3" fmla="*/ 431320 h 1690777"/>
              <a:gd name="connsiteX4" fmla="*/ 2786332 w 4675517"/>
              <a:gd name="connsiteY4" fmla="*/ 690113 h 1690777"/>
              <a:gd name="connsiteX5" fmla="*/ 3812875 w 4675517"/>
              <a:gd name="connsiteY5" fmla="*/ 1061049 h 1690777"/>
              <a:gd name="connsiteX6" fmla="*/ 4477109 w 4675517"/>
              <a:gd name="connsiteY6" fmla="*/ 1319841 h 1690777"/>
              <a:gd name="connsiteX7" fmla="*/ 4675517 w 4675517"/>
              <a:gd name="connsiteY7" fmla="*/ 1449237 h 1690777"/>
              <a:gd name="connsiteX8" fmla="*/ 4675517 w 4675517"/>
              <a:gd name="connsiteY8" fmla="*/ 1449237 h 1690777"/>
              <a:gd name="connsiteX9" fmla="*/ 4675517 w 4675517"/>
              <a:gd name="connsiteY9" fmla="*/ 1449237 h 1690777"/>
              <a:gd name="connsiteX10" fmla="*/ 4675517 w 4675517"/>
              <a:gd name="connsiteY10" fmla="*/ 1449237 h 1690777"/>
              <a:gd name="connsiteX11" fmla="*/ 4675517 w 4675517"/>
              <a:gd name="connsiteY11" fmla="*/ 1449237 h 1690777"/>
              <a:gd name="connsiteX12" fmla="*/ 4537494 w 4675517"/>
              <a:gd name="connsiteY12" fmla="*/ 1690777 h 1690777"/>
              <a:gd name="connsiteX13" fmla="*/ 4019909 w 4675517"/>
              <a:gd name="connsiteY13" fmla="*/ 1457864 h 1690777"/>
              <a:gd name="connsiteX14" fmla="*/ 3209026 w 4675517"/>
              <a:gd name="connsiteY14" fmla="*/ 1138686 h 1690777"/>
              <a:gd name="connsiteX15" fmla="*/ 2596551 w 4675517"/>
              <a:gd name="connsiteY15" fmla="*/ 897147 h 1690777"/>
              <a:gd name="connsiteX16" fmla="*/ 1975449 w 4675517"/>
              <a:gd name="connsiteY16" fmla="*/ 698739 h 1690777"/>
              <a:gd name="connsiteX17" fmla="*/ 1932317 w 4675517"/>
              <a:gd name="connsiteY17" fmla="*/ 672860 h 1690777"/>
              <a:gd name="connsiteX18" fmla="*/ 1199071 w 4675517"/>
              <a:gd name="connsiteY18" fmla="*/ 474452 h 1690777"/>
              <a:gd name="connsiteX19" fmla="*/ 508958 w 4675517"/>
              <a:gd name="connsiteY19" fmla="*/ 345056 h 1690777"/>
              <a:gd name="connsiteX20" fmla="*/ 250166 w 4675517"/>
              <a:gd name="connsiteY20" fmla="*/ 310551 h 1690777"/>
              <a:gd name="connsiteX21" fmla="*/ 8626 w 4675517"/>
              <a:gd name="connsiteY21" fmla="*/ 301924 h 1690777"/>
              <a:gd name="connsiteX0" fmla="*/ 0 w 4675517"/>
              <a:gd name="connsiteY0" fmla="*/ 0 h 1690777"/>
              <a:gd name="connsiteX1" fmla="*/ 491705 w 4675517"/>
              <a:gd name="connsiteY1" fmla="*/ 60385 h 1690777"/>
              <a:gd name="connsiteX2" fmla="*/ 1147313 w 4675517"/>
              <a:gd name="connsiteY2" fmla="*/ 207034 h 1690777"/>
              <a:gd name="connsiteX3" fmla="*/ 1966822 w 4675517"/>
              <a:gd name="connsiteY3" fmla="*/ 431320 h 1690777"/>
              <a:gd name="connsiteX4" fmla="*/ 2786332 w 4675517"/>
              <a:gd name="connsiteY4" fmla="*/ 690113 h 1690777"/>
              <a:gd name="connsiteX5" fmla="*/ 3812875 w 4675517"/>
              <a:gd name="connsiteY5" fmla="*/ 1061049 h 1690777"/>
              <a:gd name="connsiteX6" fmla="*/ 4477109 w 4675517"/>
              <a:gd name="connsiteY6" fmla="*/ 1319841 h 1690777"/>
              <a:gd name="connsiteX7" fmla="*/ 4675517 w 4675517"/>
              <a:gd name="connsiteY7" fmla="*/ 1449237 h 1690777"/>
              <a:gd name="connsiteX8" fmla="*/ 4675517 w 4675517"/>
              <a:gd name="connsiteY8" fmla="*/ 1449237 h 1690777"/>
              <a:gd name="connsiteX9" fmla="*/ 4675517 w 4675517"/>
              <a:gd name="connsiteY9" fmla="*/ 1449237 h 1690777"/>
              <a:gd name="connsiteX10" fmla="*/ 4675517 w 4675517"/>
              <a:gd name="connsiteY10" fmla="*/ 1449237 h 1690777"/>
              <a:gd name="connsiteX11" fmla="*/ 4658264 w 4675517"/>
              <a:gd name="connsiteY11" fmla="*/ 1423358 h 1690777"/>
              <a:gd name="connsiteX12" fmla="*/ 4537494 w 4675517"/>
              <a:gd name="connsiteY12" fmla="*/ 1690777 h 1690777"/>
              <a:gd name="connsiteX13" fmla="*/ 4019909 w 4675517"/>
              <a:gd name="connsiteY13" fmla="*/ 1457864 h 1690777"/>
              <a:gd name="connsiteX14" fmla="*/ 3209026 w 4675517"/>
              <a:gd name="connsiteY14" fmla="*/ 1138686 h 1690777"/>
              <a:gd name="connsiteX15" fmla="*/ 2596551 w 4675517"/>
              <a:gd name="connsiteY15" fmla="*/ 897147 h 1690777"/>
              <a:gd name="connsiteX16" fmla="*/ 1975449 w 4675517"/>
              <a:gd name="connsiteY16" fmla="*/ 698739 h 1690777"/>
              <a:gd name="connsiteX17" fmla="*/ 1932317 w 4675517"/>
              <a:gd name="connsiteY17" fmla="*/ 672860 h 1690777"/>
              <a:gd name="connsiteX18" fmla="*/ 1199071 w 4675517"/>
              <a:gd name="connsiteY18" fmla="*/ 474452 h 1690777"/>
              <a:gd name="connsiteX19" fmla="*/ 508958 w 4675517"/>
              <a:gd name="connsiteY19" fmla="*/ 345056 h 1690777"/>
              <a:gd name="connsiteX20" fmla="*/ 250166 w 4675517"/>
              <a:gd name="connsiteY20" fmla="*/ 310551 h 1690777"/>
              <a:gd name="connsiteX21" fmla="*/ 8626 w 4675517"/>
              <a:gd name="connsiteY21" fmla="*/ 301924 h 1690777"/>
              <a:gd name="connsiteX0" fmla="*/ 0 w 4675517"/>
              <a:gd name="connsiteY0" fmla="*/ 0 h 1673524"/>
              <a:gd name="connsiteX1" fmla="*/ 491705 w 4675517"/>
              <a:gd name="connsiteY1" fmla="*/ 60385 h 1673524"/>
              <a:gd name="connsiteX2" fmla="*/ 1147313 w 4675517"/>
              <a:gd name="connsiteY2" fmla="*/ 207034 h 1673524"/>
              <a:gd name="connsiteX3" fmla="*/ 1966822 w 4675517"/>
              <a:gd name="connsiteY3" fmla="*/ 431320 h 1673524"/>
              <a:gd name="connsiteX4" fmla="*/ 2786332 w 4675517"/>
              <a:gd name="connsiteY4" fmla="*/ 690113 h 1673524"/>
              <a:gd name="connsiteX5" fmla="*/ 3812875 w 4675517"/>
              <a:gd name="connsiteY5" fmla="*/ 1061049 h 1673524"/>
              <a:gd name="connsiteX6" fmla="*/ 4477109 w 4675517"/>
              <a:gd name="connsiteY6" fmla="*/ 1319841 h 1673524"/>
              <a:gd name="connsiteX7" fmla="*/ 4675517 w 4675517"/>
              <a:gd name="connsiteY7" fmla="*/ 1449237 h 1673524"/>
              <a:gd name="connsiteX8" fmla="*/ 4675517 w 4675517"/>
              <a:gd name="connsiteY8" fmla="*/ 1449237 h 1673524"/>
              <a:gd name="connsiteX9" fmla="*/ 4675517 w 4675517"/>
              <a:gd name="connsiteY9" fmla="*/ 1449237 h 1673524"/>
              <a:gd name="connsiteX10" fmla="*/ 4675517 w 4675517"/>
              <a:gd name="connsiteY10" fmla="*/ 1449237 h 1673524"/>
              <a:gd name="connsiteX11" fmla="*/ 4658264 w 4675517"/>
              <a:gd name="connsiteY11" fmla="*/ 1423358 h 1673524"/>
              <a:gd name="connsiteX12" fmla="*/ 4528868 w 4675517"/>
              <a:gd name="connsiteY12" fmla="*/ 1673524 h 1673524"/>
              <a:gd name="connsiteX13" fmla="*/ 4019909 w 4675517"/>
              <a:gd name="connsiteY13" fmla="*/ 1457864 h 1673524"/>
              <a:gd name="connsiteX14" fmla="*/ 3209026 w 4675517"/>
              <a:gd name="connsiteY14" fmla="*/ 1138686 h 1673524"/>
              <a:gd name="connsiteX15" fmla="*/ 2596551 w 4675517"/>
              <a:gd name="connsiteY15" fmla="*/ 897147 h 1673524"/>
              <a:gd name="connsiteX16" fmla="*/ 1975449 w 4675517"/>
              <a:gd name="connsiteY16" fmla="*/ 698739 h 1673524"/>
              <a:gd name="connsiteX17" fmla="*/ 1932317 w 4675517"/>
              <a:gd name="connsiteY17" fmla="*/ 672860 h 1673524"/>
              <a:gd name="connsiteX18" fmla="*/ 1199071 w 4675517"/>
              <a:gd name="connsiteY18" fmla="*/ 474452 h 1673524"/>
              <a:gd name="connsiteX19" fmla="*/ 508958 w 4675517"/>
              <a:gd name="connsiteY19" fmla="*/ 345056 h 1673524"/>
              <a:gd name="connsiteX20" fmla="*/ 250166 w 4675517"/>
              <a:gd name="connsiteY20" fmla="*/ 310551 h 1673524"/>
              <a:gd name="connsiteX21" fmla="*/ 8626 w 4675517"/>
              <a:gd name="connsiteY21" fmla="*/ 301924 h 1673524"/>
              <a:gd name="connsiteX0" fmla="*/ 0 w 4675517"/>
              <a:gd name="connsiteY0" fmla="*/ 0 h 1673524"/>
              <a:gd name="connsiteX1" fmla="*/ 491705 w 4675517"/>
              <a:gd name="connsiteY1" fmla="*/ 60385 h 1673524"/>
              <a:gd name="connsiteX2" fmla="*/ 1147313 w 4675517"/>
              <a:gd name="connsiteY2" fmla="*/ 207034 h 1673524"/>
              <a:gd name="connsiteX3" fmla="*/ 1966822 w 4675517"/>
              <a:gd name="connsiteY3" fmla="*/ 431320 h 1673524"/>
              <a:gd name="connsiteX4" fmla="*/ 2786332 w 4675517"/>
              <a:gd name="connsiteY4" fmla="*/ 690113 h 1673524"/>
              <a:gd name="connsiteX5" fmla="*/ 3812875 w 4675517"/>
              <a:gd name="connsiteY5" fmla="*/ 1061049 h 1673524"/>
              <a:gd name="connsiteX6" fmla="*/ 4477109 w 4675517"/>
              <a:gd name="connsiteY6" fmla="*/ 1319841 h 1673524"/>
              <a:gd name="connsiteX7" fmla="*/ 4675517 w 4675517"/>
              <a:gd name="connsiteY7" fmla="*/ 1449237 h 1673524"/>
              <a:gd name="connsiteX8" fmla="*/ 4675517 w 4675517"/>
              <a:gd name="connsiteY8" fmla="*/ 1449237 h 1673524"/>
              <a:gd name="connsiteX9" fmla="*/ 4675517 w 4675517"/>
              <a:gd name="connsiteY9" fmla="*/ 1449237 h 1673524"/>
              <a:gd name="connsiteX10" fmla="*/ 4675517 w 4675517"/>
              <a:gd name="connsiteY10" fmla="*/ 1449237 h 1673524"/>
              <a:gd name="connsiteX11" fmla="*/ 4641012 w 4675517"/>
              <a:gd name="connsiteY11" fmla="*/ 1414731 h 1673524"/>
              <a:gd name="connsiteX12" fmla="*/ 4528868 w 4675517"/>
              <a:gd name="connsiteY12" fmla="*/ 1673524 h 1673524"/>
              <a:gd name="connsiteX13" fmla="*/ 4019909 w 4675517"/>
              <a:gd name="connsiteY13" fmla="*/ 1457864 h 1673524"/>
              <a:gd name="connsiteX14" fmla="*/ 3209026 w 4675517"/>
              <a:gd name="connsiteY14" fmla="*/ 1138686 h 1673524"/>
              <a:gd name="connsiteX15" fmla="*/ 2596551 w 4675517"/>
              <a:gd name="connsiteY15" fmla="*/ 897147 h 1673524"/>
              <a:gd name="connsiteX16" fmla="*/ 1975449 w 4675517"/>
              <a:gd name="connsiteY16" fmla="*/ 698739 h 1673524"/>
              <a:gd name="connsiteX17" fmla="*/ 1932317 w 4675517"/>
              <a:gd name="connsiteY17" fmla="*/ 672860 h 1673524"/>
              <a:gd name="connsiteX18" fmla="*/ 1199071 w 4675517"/>
              <a:gd name="connsiteY18" fmla="*/ 474452 h 1673524"/>
              <a:gd name="connsiteX19" fmla="*/ 508958 w 4675517"/>
              <a:gd name="connsiteY19" fmla="*/ 345056 h 1673524"/>
              <a:gd name="connsiteX20" fmla="*/ 250166 w 4675517"/>
              <a:gd name="connsiteY20" fmla="*/ 310551 h 1673524"/>
              <a:gd name="connsiteX21" fmla="*/ 8626 w 4675517"/>
              <a:gd name="connsiteY21" fmla="*/ 301924 h 1673524"/>
              <a:gd name="connsiteX0" fmla="*/ 0 w 4675517"/>
              <a:gd name="connsiteY0" fmla="*/ 0 h 1673524"/>
              <a:gd name="connsiteX1" fmla="*/ 491705 w 4675517"/>
              <a:gd name="connsiteY1" fmla="*/ 60385 h 1673524"/>
              <a:gd name="connsiteX2" fmla="*/ 1147313 w 4675517"/>
              <a:gd name="connsiteY2" fmla="*/ 207034 h 1673524"/>
              <a:gd name="connsiteX3" fmla="*/ 1966822 w 4675517"/>
              <a:gd name="connsiteY3" fmla="*/ 431320 h 1673524"/>
              <a:gd name="connsiteX4" fmla="*/ 2786332 w 4675517"/>
              <a:gd name="connsiteY4" fmla="*/ 690113 h 1673524"/>
              <a:gd name="connsiteX5" fmla="*/ 3812875 w 4675517"/>
              <a:gd name="connsiteY5" fmla="*/ 1061049 h 1673524"/>
              <a:gd name="connsiteX6" fmla="*/ 4477109 w 4675517"/>
              <a:gd name="connsiteY6" fmla="*/ 1319841 h 1673524"/>
              <a:gd name="connsiteX7" fmla="*/ 4675517 w 4675517"/>
              <a:gd name="connsiteY7" fmla="*/ 1449237 h 1673524"/>
              <a:gd name="connsiteX8" fmla="*/ 4675517 w 4675517"/>
              <a:gd name="connsiteY8" fmla="*/ 1449237 h 1673524"/>
              <a:gd name="connsiteX9" fmla="*/ 4675517 w 4675517"/>
              <a:gd name="connsiteY9" fmla="*/ 1449237 h 1673524"/>
              <a:gd name="connsiteX10" fmla="*/ 4675517 w 4675517"/>
              <a:gd name="connsiteY10" fmla="*/ 1449237 h 1673524"/>
              <a:gd name="connsiteX11" fmla="*/ 4658265 w 4675517"/>
              <a:gd name="connsiteY11" fmla="*/ 1449237 h 1673524"/>
              <a:gd name="connsiteX12" fmla="*/ 4528868 w 4675517"/>
              <a:gd name="connsiteY12" fmla="*/ 1673524 h 1673524"/>
              <a:gd name="connsiteX13" fmla="*/ 4019909 w 4675517"/>
              <a:gd name="connsiteY13" fmla="*/ 1457864 h 1673524"/>
              <a:gd name="connsiteX14" fmla="*/ 3209026 w 4675517"/>
              <a:gd name="connsiteY14" fmla="*/ 1138686 h 1673524"/>
              <a:gd name="connsiteX15" fmla="*/ 2596551 w 4675517"/>
              <a:gd name="connsiteY15" fmla="*/ 897147 h 1673524"/>
              <a:gd name="connsiteX16" fmla="*/ 1975449 w 4675517"/>
              <a:gd name="connsiteY16" fmla="*/ 698739 h 1673524"/>
              <a:gd name="connsiteX17" fmla="*/ 1932317 w 4675517"/>
              <a:gd name="connsiteY17" fmla="*/ 672860 h 1673524"/>
              <a:gd name="connsiteX18" fmla="*/ 1199071 w 4675517"/>
              <a:gd name="connsiteY18" fmla="*/ 474452 h 1673524"/>
              <a:gd name="connsiteX19" fmla="*/ 508958 w 4675517"/>
              <a:gd name="connsiteY19" fmla="*/ 345056 h 1673524"/>
              <a:gd name="connsiteX20" fmla="*/ 250166 w 4675517"/>
              <a:gd name="connsiteY20" fmla="*/ 310551 h 1673524"/>
              <a:gd name="connsiteX21" fmla="*/ 8626 w 4675517"/>
              <a:gd name="connsiteY21" fmla="*/ 301924 h 1673524"/>
              <a:gd name="connsiteX0" fmla="*/ 0 w 4675517"/>
              <a:gd name="connsiteY0" fmla="*/ 0 h 1673524"/>
              <a:gd name="connsiteX1" fmla="*/ 491705 w 4675517"/>
              <a:gd name="connsiteY1" fmla="*/ 60385 h 1673524"/>
              <a:gd name="connsiteX2" fmla="*/ 1147313 w 4675517"/>
              <a:gd name="connsiteY2" fmla="*/ 207034 h 1673524"/>
              <a:gd name="connsiteX3" fmla="*/ 1966822 w 4675517"/>
              <a:gd name="connsiteY3" fmla="*/ 431320 h 1673524"/>
              <a:gd name="connsiteX4" fmla="*/ 2786332 w 4675517"/>
              <a:gd name="connsiteY4" fmla="*/ 690113 h 1673524"/>
              <a:gd name="connsiteX5" fmla="*/ 3812875 w 4675517"/>
              <a:gd name="connsiteY5" fmla="*/ 1061049 h 1673524"/>
              <a:gd name="connsiteX6" fmla="*/ 4477109 w 4675517"/>
              <a:gd name="connsiteY6" fmla="*/ 1319841 h 1673524"/>
              <a:gd name="connsiteX7" fmla="*/ 4675517 w 4675517"/>
              <a:gd name="connsiteY7" fmla="*/ 1449237 h 1673524"/>
              <a:gd name="connsiteX8" fmla="*/ 4675517 w 4675517"/>
              <a:gd name="connsiteY8" fmla="*/ 1449237 h 1673524"/>
              <a:gd name="connsiteX9" fmla="*/ 4675517 w 4675517"/>
              <a:gd name="connsiteY9" fmla="*/ 1449237 h 1673524"/>
              <a:gd name="connsiteX10" fmla="*/ 4675517 w 4675517"/>
              <a:gd name="connsiteY10" fmla="*/ 1449237 h 1673524"/>
              <a:gd name="connsiteX11" fmla="*/ 4528868 w 4675517"/>
              <a:gd name="connsiteY11" fmla="*/ 1673524 h 1673524"/>
              <a:gd name="connsiteX12" fmla="*/ 4019909 w 4675517"/>
              <a:gd name="connsiteY12" fmla="*/ 1457864 h 1673524"/>
              <a:gd name="connsiteX13" fmla="*/ 3209026 w 4675517"/>
              <a:gd name="connsiteY13" fmla="*/ 1138686 h 1673524"/>
              <a:gd name="connsiteX14" fmla="*/ 2596551 w 4675517"/>
              <a:gd name="connsiteY14" fmla="*/ 897147 h 1673524"/>
              <a:gd name="connsiteX15" fmla="*/ 1975449 w 4675517"/>
              <a:gd name="connsiteY15" fmla="*/ 698739 h 1673524"/>
              <a:gd name="connsiteX16" fmla="*/ 1932317 w 4675517"/>
              <a:gd name="connsiteY16" fmla="*/ 672860 h 1673524"/>
              <a:gd name="connsiteX17" fmla="*/ 1199071 w 4675517"/>
              <a:gd name="connsiteY17" fmla="*/ 474452 h 1673524"/>
              <a:gd name="connsiteX18" fmla="*/ 508958 w 4675517"/>
              <a:gd name="connsiteY18" fmla="*/ 345056 h 1673524"/>
              <a:gd name="connsiteX19" fmla="*/ 250166 w 4675517"/>
              <a:gd name="connsiteY19" fmla="*/ 310551 h 1673524"/>
              <a:gd name="connsiteX20" fmla="*/ 8626 w 4675517"/>
              <a:gd name="connsiteY20" fmla="*/ 301924 h 1673524"/>
              <a:gd name="connsiteX0" fmla="*/ 0 w 4675517"/>
              <a:gd name="connsiteY0" fmla="*/ 0 h 1673524"/>
              <a:gd name="connsiteX1" fmla="*/ 491705 w 4675517"/>
              <a:gd name="connsiteY1" fmla="*/ 60385 h 1673524"/>
              <a:gd name="connsiteX2" fmla="*/ 1147313 w 4675517"/>
              <a:gd name="connsiteY2" fmla="*/ 207034 h 1673524"/>
              <a:gd name="connsiteX3" fmla="*/ 1966822 w 4675517"/>
              <a:gd name="connsiteY3" fmla="*/ 431320 h 1673524"/>
              <a:gd name="connsiteX4" fmla="*/ 2786332 w 4675517"/>
              <a:gd name="connsiteY4" fmla="*/ 690113 h 1673524"/>
              <a:gd name="connsiteX5" fmla="*/ 3812875 w 4675517"/>
              <a:gd name="connsiteY5" fmla="*/ 1061049 h 1673524"/>
              <a:gd name="connsiteX6" fmla="*/ 4477109 w 4675517"/>
              <a:gd name="connsiteY6" fmla="*/ 1319841 h 1673524"/>
              <a:gd name="connsiteX7" fmla="*/ 4675517 w 4675517"/>
              <a:gd name="connsiteY7" fmla="*/ 1449237 h 1673524"/>
              <a:gd name="connsiteX8" fmla="*/ 4675517 w 4675517"/>
              <a:gd name="connsiteY8" fmla="*/ 1449237 h 1673524"/>
              <a:gd name="connsiteX9" fmla="*/ 4675517 w 4675517"/>
              <a:gd name="connsiteY9" fmla="*/ 1449237 h 1673524"/>
              <a:gd name="connsiteX10" fmla="*/ 4528868 w 4675517"/>
              <a:gd name="connsiteY10" fmla="*/ 1673524 h 1673524"/>
              <a:gd name="connsiteX11" fmla="*/ 4019909 w 4675517"/>
              <a:gd name="connsiteY11" fmla="*/ 1457864 h 1673524"/>
              <a:gd name="connsiteX12" fmla="*/ 3209026 w 4675517"/>
              <a:gd name="connsiteY12" fmla="*/ 1138686 h 1673524"/>
              <a:gd name="connsiteX13" fmla="*/ 2596551 w 4675517"/>
              <a:gd name="connsiteY13" fmla="*/ 897147 h 1673524"/>
              <a:gd name="connsiteX14" fmla="*/ 1975449 w 4675517"/>
              <a:gd name="connsiteY14" fmla="*/ 698739 h 1673524"/>
              <a:gd name="connsiteX15" fmla="*/ 1932317 w 4675517"/>
              <a:gd name="connsiteY15" fmla="*/ 672860 h 1673524"/>
              <a:gd name="connsiteX16" fmla="*/ 1199071 w 4675517"/>
              <a:gd name="connsiteY16" fmla="*/ 474452 h 1673524"/>
              <a:gd name="connsiteX17" fmla="*/ 508958 w 4675517"/>
              <a:gd name="connsiteY17" fmla="*/ 345056 h 1673524"/>
              <a:gd name="connsiteX18" fmla="*/ 250166 w 4675517"/>
              <a:gd name="connsiteY18" fmla="*/ 310551 h 1673524"/>
              <a:gd name="connsiteX19" fmla="*/ 8626 w 4675517"/>
              <a:gd name="connsiteY19" fmla="*/ 301924 h 1673524"/>
              <a:gd name="connsiteX0" fmla="*/ 0 w 4675517"/>
              <a:gd name="connsiteY0" fmla="*/ 0 h 1673524"/>
              <a:gd name="connsiteX1" fmla="*/ 491705 w 4675517"/>
              <a:gd name="connsiteY1" fmla="*/ 60385 h 1673524"/>
              <a:gd name="connsiteX2" fmla="*/ 1147313 w 4675517"/>
              <a:gd name="connsiteY2" fmla="*/ 207034 h 1673524"/>
              <a:gd name="connsiteX3" fmla="*/ 1966822 w 4675517"/>
              <a:gd name="connsiteY3" fmla="*/ 431320 h 1673524"/>
              <a:gd name="connsiteX4" fmla="*/ 2786332 w 4675517"/>
              <a:gd name="connsiteY4" fmla="*/ 690113 h 1673524"/>
              <a:gd name="connsiteX5" fmla="*/ 3812875 w 4675517"/>
              <a:gd name="connsiteY5" fmla="*/ 1061049 h 1673524"/>
              <a:gd name="connsiteX6" fmla="*/ 4477109 w 4675517"/>
              <a:gd name="connsiteY6" fmla="*/ 1319841 h 1673524"/>
              <a:gd name="connsiteX7" fmla="*/ 4675517 w 4675517"/>
              <a:gd name="connsiteY7" fmla="*/ 1449237 h 1673524"/>
              <a:gd name="connsiteX8" fmla="*/ 4675517 w 4675517"/>
              <a:gd name="connsiteY8" fmla="*/ 1449237 h 1673524"/>
              <a:gd name="connsiteX9" fmla="*/ 4528868 w 4675517"/>
              <a:gd name="connsiteY9" fmla="*/ 1673524 h 1673524"/>
              <a:gd name="connsiteX10" fmla="*/ 4019909 w 4675517"/>
              <a:gd name="connsiteY10" fmla="*/ 1457864 h 1673524"/>
              <a:gd name="connsiteX11" fmla="*/ 3209026 w 4675517"/>
              <a:gd name="connsiteY11" fmla="*/ 1138686 h 1673524"/>
              <a:gd name="connsiteX12" fmla="*/ 2596551 w 4675517"/>
              <a:gd name="connsiteY12" fmla="*/ 897147 h 1673524"/>
              <a:gd name="connsiteX13" fmla="*/ 1975449 w 4675517"/>
              <a:gd name="connsiteY13" fmla="*/ 698739 h 1673524"/>
              <a:gd name="connsiteX14" fmla="*/ 1932317 w 4675517"/>
              <a:gd name="connsiteY14" fmla="*/ 672860 h 1673524"/>
              <a:gd name="connsiteX15" fmla="*/ 1199071 w 4675517"/>
              <a:gd name="connsiteY15" fmla="*/ 474452 h 1673524"/>
              <a:gd name="connsiteX16" fmla="*/ 508958 w 4675517"/>
              <a:gd name="connsiteY16" fmla="*/ 345056 h 1673524"/>
              <a:gd name="connsiteX17" fmla="*/ 250166 w 4675517"/>
              <a:gd name="connsiteY17" fmla="*/ 310551 h 1673524"/>
              <a:gd name="connsiteX18" fmla="*/ 8626 w 4675517"/>
              <a:gd name="connsiteY18" fmla="*/ 301924 h 1673524"/>
              <a:gd name="connsiteX0" fmla="*/ 0 w 4675517"/>
              <a:gd name="connsiteY0" fmla="*/ 0 h 1673524"/>
              <a:gd name="connsiteX1" fmla="*/ 491705 w 4675517"/>
              <a:gd name="connsiteY1" fmla="*/ 60385 h 1673524"/>
              <a:gd name="connsiteX2" fmla="*/ 1147313 w 4675517"/>
              <a:gd name="connsiteY2" fmla="*/ 207034 h 1673524"/>
              <a:gd name="connsiteX3" fmla="*/ 1966822 w 4675517"/>
              <a:gd name="connsiteY3" fmla="*/ 431320 h 1673524"/>
              <a:gd name="connsiteX4" fmla="*/ 2786332 w 4675517"/>
              <a:gd name="connsiteY4" fmla="*/ 690113 h 1673524"/>
              <a:gd name="connsiteX5" fmla="*/ 3812875 w 4675517"/>
              <a:gd name="connsiteY5" fmla="*/ 1061049 h 1673524"/>
              <a:gd name="connsiteX6" fmla="*/ 4088920 w 4675517"/>
              <a:gd name="connsiteY6" fmla="*/ 1164565 h 1673524"/>
              <a:gd name="connsiteX7" fmla="*/ 4675517 w 4675517"/>
              <a:gd name="connsiteY7" fmla="*/ 1449237 h 1673524"/>
              <a:gd name="connsiteX8" fmla="*/ 4675517 w 4675517"/>
              <a:gd name="connsiteY8" fmla="*/ 1449237 h 1673524"/>
              <a:gd name="connsiteX9" fmla="*/ 4528868 w 4675517"/>
              <a:gd name="connsiteY9" fmla="*/ 1673524 h 1673524"/>
              <a:gd name="connsiteX10" fmla="*/ 4019909 w 4675517"/>
              <a:gd name="connsiteY10" fmla="*/ 1457864 h 1673524"/>
              <a:gd name="connsiteX11" fmla="*/ 3209026 w 4675517"/>
              <a:gd name="connsiteY11" fmla="*/ 1138686 h 1673524"/>
              <a:gd name="connsiteX12" fmla="*/ 2596551 w 4675517"/>
              <a:gd name="connsiteY12" fmla="*/ 897147 h 1673524"/>
              <a:gd name="connsiteX13" fmla="*/ 1975449 w 4675517"/>
              <a:gd name="connsiteY13" fmla="*/ 698739 h 1673524"/>
              <a:gd name="connsiteX14" fmla="*/ 1932317 w 4675517"/>
              <a:gd name="connsiteY14" fmla="*/ 672860 h 1673524"/>
              <a:gd name="connsiteX15" fmla="*/ 1199071 w 4675517"/>
              <a:gd name="connsiteY15" fmla="*/ 474452 h 1673524"/>
              <a:gd name="connsiteX16" fmla="*/ 508958 w 4675517"/>
              <a:gd name="connsiteY16" fmla="*/ 345056 h 1673524"/>
              <a:gd name="connsiteX17" fmla="*/ 250166 w 4675517"/>
              <a:gd name="connsiteY17" fmla="*/ 310551 h 1673524"/>
              <a:gd name="connsiteX18" fmla="*/ 8626 w 4675517"/>
              <a:gd name="connsiteY18" fmla="*/ 301924 h 1673524"/>
              <a:gd name="connsiteX0" fmla="*/ 0 w 4678368"/>
              <a:gd name="connsiteY0" fmla="*/ 0 h 1673524"/>
              <a:gd name="connsiteX1" fmla="*/ 491705 w 4678368"/>
              <a:gd name="connsiteY1" fmla="*/ 60385 h 1673524"/>
              <a:gd name="connsiteX2" fmla="*/ 1147313 w 4678368"/>
              <a:gd name="connsiteY2" fmla="*/ 207034 h 1673524"/>
              <a:gd name="connsiteX3" fmla="*/ 1966822 w 4678368"/>
              <a:gd name="connsiteY3" fmla="*/ 431320 h 1673524"/>
              <a:gd name="connsiteX4" fmla="*/ 2786332 w 4678368"/>
              <a:gd name="connsiteY4" fmla="*/ 690113 h 1673524"/>
              <a:gd name="connsiteX5" fmla="*/ 3812875 w 4678368"/>
              <a:gd name="connsiteY5" fmla="*/ 1061049 h 1673524"/>
              <a:gd name="connsiteX6" fmla="*/ 4088920 w 4678368"/>
              <a:gd name="connsiteY6" fmla="*/ 1164565 h 1673524"/>
              <a:gd name="connsiteX7" fmla="*/ 4675517 w 4678368"/>
              <a:gd name="connsiteY7" fmla="*/ 1449237 h 1673524"/>
              <a:gd name="connsiteX8" fmla="*/ 4295954 w 4678368"/>
              <a:gd name="connsiteY8" fmla="*/ 1250830 h 1673524"/>
              <a:gd name="connsiteX9" fmla="*/ 4528868 w 4678368"/>
              <a:gd name="connsiteY9" fmla="*/ 1673524 h 1673524"/>
              <a:gd name="connsiteX10" fmla="*/ 4019909 w 4678368"/>
              <a:gd name="connsiteY10" fmla="*/ 1457864 h 1673524"/>
              <a:gd name="connsiteX11" fmla="*/ 3209026 w 4678368"/>
              <a:gd name="connsiteY11" fmla="*/ 1138686 h 1673524"/>
              <a:gd name="connsiteX12" fmla="*/ 2596551 w 4678368"/>
              <a:gd name="connsiteY12" fmla="*/ 897147 h 1673524"/>
              <a:gd name="connsiteX13" fmla="*/ 1975449 w 4678368"/>
              <a:gd name="connsiteY13" fmla="*/ 698739 h 1673524"/>
              <a:gd name="connsiteX14" fmla="*/ 1932317 w 4678368"/>
              <a:gd name="connsiteY14" fmla="*/ 672860 h 1673524"/>
              <a:gd name="connsiteX15" fmla="*/ 1199071 w 4678368"/>
              <a:gd name="connsiteY15" fmla="*/ 474452 h 1673524"/>
              <a:gd name="connsiteX16" fmla="*/ 508958 w 4678368"/>
              <a:gd name="connsiteY16" fmla="*/ 345056 h 1673524"/>
              <a:gd name="connsiteX17" fmla="*/ 250166 w 4678368"/>
              <a:gd name="connsiteY17" fmla="*/ 310551 h 1673524"/>
              <a:gd name="connsiteX18" fmla="*/ 8626 w 4678368"/>
              <a:gd name="connsiteY18" fmla="*/ 301924 h 1673524"/>
              <a:gd name="connsiteX0" fmla="*/ 0 w 4528868"/>
              <a:gd name="connsiteY0" fmla="*/ 0 h 1673524"/>
              <a:gd name="connsiteX1" fmla="*/ 491705 w 4528868"/>
              <a:gd name="connsiteY1" fmla="*/ 60385 h 1673524"/>
              <a:gd name="connsiteX2" fmla="*/ 1147313 w 4528868"/>
              <a:gd name="connsiteY2" fmla="*/ 207034 h 1673524"/>
              <a:gd name="connsiteX3" fmla="*/ 1966822 w 4528868"/>
              <a:gd name="connsiteY3" fmla="*/ 431320 h 1673524"/>
              <a:gd name="connsiteX4" fmla="*/ 2786332 w 4528868"/>
              <a:gd name="connsiteY4" fmla="*/ 690113 h 1673524"/>
              <a:gd name="connsiteX5" fmla="*/ 3812875 w 4528868"/>
              <a:gd name="connsiteY5" fmla="*/ 1061049 h 1673524"/>
              <a:gd name="connsiteX6" fmla="*/ 4088920 w 4528868"/>
              <a:gd name="connsiteY6" fmla="*/ 1164565 h 1673524"/>
              <a:gd name="connsiteX7" fmla="*/ 4295954 w 4528868"/>
              <a:gd name="connsiteY7" fmla="*/ 1250830 h 1673524"/>
              <a:gd name="connsiteX8" fmla="*/ 4528868 w 4528868"/>
              <a:gd name="connsiteY8" fmla="*/ 1673524 h 1673524"/>
              <a:gd name="connsiteX9" fmla="*/ 4019909 w 4528868"/>
              <a:gd name="connsiteY9" fmla="*/ 1457864 h 1673524"/>
              <a:gd name="connsiteX10" fmla="*/ 3209026 w 4528868"/>
              <a:gd name="connsiteY10" fmla="*/ 1138686 h 1673524"/>
              <a:gd name="connsiteX11" fmla="*/ 2596551 w 4528868"/>
              <a:gd name="connsiteY11" fmla="*/ 897147 h 1673524"/>
              <a:gd name="connsiteX12" fmla="*/ 1975449 w 4528868"/>
              <a:gd name="connsiteY12" fmla="*/ 698739 h 1673524"/>
              <a:gd name="connsiteX13" fmla="*/ 1932317 w 4528868"/>
              <a:gd name="connsiteY13" fmla="*/ 672860 h 1673524"/>
              <a:gd name="connsiteX14" fmla="*/ 1199071 w 4528868"/>
              <a:gd name="connsiteY14" fmla="*/ 474452 h 1673524"/>
              <a:gd name="connsiteX15" fmla="*/ 508958 w 4528868"/>
              <a:gd name="connsiteY15" fmla="*/ 345056 h 1673524"/>
              <a:gd name="connsiteX16" fmla="*/ 250166 w 4528868"/>
              <a:gd name="connsiteY16" fmla="*/ 310551 h 1673524"/>
              <a:gd name="connsiteX17" fmla="*/ 8626 w 4528868"/>
              <a:gd name="connsiteY17" fmla="*/ 301924 h 1673524"/>
              <a:gd name="connsiteX0" fmla="*/ 0 w 4528868"/>
              <a:gd name="connsiteY0" fmla="*/ 0 h 1673524"/>
              <a:gd name="connsiteX1" fmla="*/ 491705 w 4528868"/>
              <a:gd name="connsiteY1" fmla="*/ 60385 h 1673524"/>
              <a:gd name="connsiteX2" fmla="*/ 1147313 w 4528868"/>
              <a:gd name="connsiteY2" fmla="*/ 207034 h 1673524"/>
              <a:gd name="connsiteX3" fmla="*/ 1966822 w 4528868"/>
              <a:gd name="connsiteY3" fmla="*/ 431320 h 1673524"/>
              <a:gd name="connsiteX4" fmla="*/ 2786332 w 4528868"/>
              <a:gd name="connsiteY4" fmla="*/ 690113 h 1673524"/>
              <a:gd name="connsiteX5" fmla="*/ 3812875 w 4528868"/>
              <a:gd name="connsiteY5" fmla="*/ 1061049 h 1673524"/>
              <a:gd name="connsiteX6" fmla="*/ 4088920 w 4528868"/>
              <a:gd name="connsiteY6" fmla="*/ 1164565 h 1673524"/>
              <a:gd name="connsiteX7" fmla="*/ 4295954 w 4528868"/>
              <a:gd name="connsiteY7" fmla="*/ 1250830 h 1673524"/>
              <a:gd name="connsiteX8" fmla="*/ 4528868 w 4528868"/>
              <a:gd name="connsiteY8" fmla="*/ 1673524 h 1673524"/>
              <a:gd name="connsiteX9" fmla="*/ 3778369 w 4528868"/>
              <a:gd name="connsiteY9" fmla="*/ 1354347 h 1673524"/>
              <a:gd name="connsiteX10" fmla="*/ 3209026 w 4528868"/>
              <a:gd name="connsiteY10" fmla="*/ 1138686 h 1673524"/>
              <a:gd name="connsiteX11" fmla="*/ 2596551 w 4528868"/>
              <a:gd name="connsiteY11" fmla="*/ 897147 h 1673524"/>
              <a:gd name="connsiteX12" fmla="*/ 1975449 w 4528868"/>
              <a:gd name="connsiteY12" fmla="*/ 698739 h 1673524"/>
              <a:gd name="connsiteX13" fmla="*/ 1932317 w 4528868"/>
              <a:gd name="connsiteY13" fmla="*/ 672860 h 1673524"/>
              <a:gd name="connsiteX14" fmla="*/ 1199071 w 4528868"/>
              <a:gd name="connsiteY14" fmla="*/ 474452 h 1673524"/>
              <a:gd name="connsiteX15" fmla="*/ 508958 w 4528868"/>
              <a:gd name="connsiteY15" fmla="*/ 345056 h 1673524"/>
              <a:gd name="connsiteX16" fmla="*/ 250166 w 4528868"/>
              <a:gd name="connsiteY16" fmla="*/ 310551 h 1673524"/>
              <a:gd name="connsiteX17" fmla="*/ 8626 w 4528868"/>
              <a:gd name="connsiteY17" fmla="*/ 301924 h 1673524"/>
              <a:gd name="connsiteX0" fmla="*/ 0 w 4299871"/>
              <a:gd name="connsiteY0" fmla="*/ 0 h 1526875"/>
              <a:gd name="connsiteX1" fmla="*/ 491705 w 4299871"/>
              <a:gd name="connsiteY1" fmla="*/ 60385 h 1526875"/>
              <a:gd name="connsiteX2" fmla="*/ 1147313 w 4299871"/>
              <a:gd name="connsiteY2" fmla="*/ 207034 h 1526875"/>
              <a:gd name="connsiteX3" fmla="*/ 1966822 w 4299871"/>
              <a:gd name="connsiteY3" fmla="*/ 431320 h 1526875"/>
              <a:gd name="connsiteX4" fmla="*/ 2786332 w 4299871"/>
              <a:gd name="connsiteY4" fmla="*/ 690113 h 1526875"/>
              <a:gd name="connsiteX5" fmla="*/ 3812875 w 4299871"/>
              <a:gd name="connsiteY5" fmla="*/ 1061049 h 1526875"/>
              <a:gd name="connsiteX6" fmla="*/ 4088920 w 4299871"/>
              <a:gd name="connsiteY6" fmla="*/ 1164565 h 1526875"/>
              <a:gd name="connsiteX7" fmla="*/ 4295954 w 4299871"/>
              <a:gd name="connsiteY7" fmla="*/ 1250830 h 1526875"/>
              <a:gd name="connsiteX8" fmla="*/ 4218317 w 4299871"/>
              <a:gd name="connsiteY8" fmla="*/ 1526875 h 1526875"/>
              <a:gd name="connsiteX9" fmla="*/ 3778369 w 4299871"/>
              <a:gd name="connsiteY9" fmla="*/ 1354347 h 1526875"/>
              <a:gd name="connsiteX10" fmla="*/ 3209026 w 4299871"/>
              <a:gd name="connsiteY10" fmla="*/ 1138686 h 1526875"/>
              <a:gd name="connsiteX11" fmla="*/ 2596551 w 4299871"/>
              <a:gd name="connsiteY11" fmla="*/ 897147 h 1526875"/>
              <a:gd name="connsiteX12" fmla="*/ 1975449 w 4299871"/>
              <a:gd name="connsiteY12" fmla="*/ 698739 h 1526875"/>
              <a:gd name="connsiteX13" fmla="*/ 1932317 w 4299871"/>
              <a:gd name="connsiteY13" fmla="*/ 672860 h 1526875"/>
              <a:gd name="connsiteX14" fmla="*/ 1199071 w 4299871"/>
              <a:gd name="connsiteY14" fmla="*/ 474452 h 1526875"/>
              <a:gd name="connsiteX15" fmla="*/ 508958 w 4299871"/>
              <a:gd name="connsiteY15" fmla="*/ 345056 h 1526875"/>
              <a:gd name="connsiteX16" fmla="*/ 250166 w 4299871"/>
              <a:gd name="connsiteY16" fmla="*/ 310551 h 1526875"/>
              <a:gd name="connsiteX17" fmla="*/ 8626 w 4299871"/>
              <a:gd name="connsiteY17" fmla="*/ 301924 h 1526875"/>
              <a:gd name="connsiteX0" fmla="*/ 0 w 4316495"/>
              <a:gd name="connsiteY0" fmla="*/ 0 h 1526875"/>
              <a:gd name="connsiteX1" fmla="*/ 491705 w 4316495"/>
              <a:gd name="connsiteY1" fmla="*/ 60385 h 1526875"/>
              <a:gd name="connsiteX2" fmla="*/ 1147313 w 4316495"/>
              <a:gd name="connsiteY2" fmla="*/ 207034 h 1526875"/>
              <a:gd name="connsiteX3" fmla="*/ 1966822 w 4316495"/>
              <a:gd name="connsiteY3" fmla="*/ 431320 h 1526875"/>
              <a:gd name="connsiteX4" fmla="*/ 2786332 w 4316495"/>
              <a:gd name="connsiteY4" fmla="*/ 690113 h 1526875"/>
              <a:gd name="connsiteX5" fmla="*/ 3812875 w 4316495"/>
              <a:gd name="connsiteY5" fmla="*/ 1061049 h 1526875"/>
              <a:gd name="connsiteX6" fmla="*/ 4088920 w 4316495"/>
              <a:gd name="connsiteY6" fmla="*/ 1164565 h 1526875"/>
              <a:gd name="connsiteX7" fmla="*/ 4313207 w 4316495"/>
              <a:gd name="connsiteY7" fmla="*/ 1285335 h 1526875"/>
              <a:gd name="connsiteX8" fmla="*/ 4218317 w 4316495"/>
              <a:gd name="connsiteY8" fmla="*/ 1526875 h 1526875"/>
              <a:gd name="connsiteX9" fmla="*/ 3778369 w 4316495"/>
              <a:gd name="connsiteY9" fmla="*/ 1354347 h 1526875"/>
              <a:gd name="connsiteX10" fmla="*/ 3209026 w 4316495"/>
              <a:gd name="connsiteY10" fmla="*/ 1138686 h 1526875"/>
              <a:gd name="connsiteX11" fmla="*/ 2596551 w 4316495"/>
              <a:gd name="connsiteY11" fmla="*/ 897147 h 1526875"/>
              <a:gd name="connsiteX12" fmla="*/ 1975449 w 4316495"/>
              <a:gd name="connsiteY12" fmla="*/ 698739 h 1526875"/>
              <a:gd name="connsiteX13" fmla="*/ 1932317 w 4316495"/>
              <a:gd name="connsiteY13" fmla="*/ 672860 h 1526875"/>
              <a:gd name="connsiteX14" fmla="*/ 1199071 w 4316495"/>
              <a:gd name="connsiteY14" fmla="*/ 474452 h 1526875"/>
              <a:gd name="connsiteX15" fmla="*/ 508958 w 4316495"/>
              <a:gd name="connsiteY15" fmla="*/ 345056 h 1526875"/>
              <a:gd name="connsiteX16" fmla="*/ 250166 w 4316495"/>
              <a:gd name="connsiteY16" fmla="*/ 310551 h 1526875"/>
              <a:gd name="connsiteX17" fmla="*/ 8626 w 4316495"/>
              <a:gd name="connsiteY17" fmla="*/ 301924 h 1526875"/>
              <a:gd name="connsiteX0" fmla="*/ 1 w 4307869"/>
              <a:gd name="connsiteY0" fmla="*/ 0 h 1639019"/>
              <a:gd name="connsiteX1" fmla="*/ 483079 w 4307869"/>
              <a:gd name="connsiteY1" fmla="*/ 172529 h 1639019"/>
              <a:gd name="connsiteX2" fmla="*/ 1138687 w 4307869"/>
              <a:gd name="connsiteY2" fmla="*/ 319178 h 1639019"/>
              <a:gd name="connsiteX3" fmla="*/ 1958196 w 4307869"/>
              <a:gd name="connsiteY3" fmla="*/ 543464 h 1639019"/>
              <a:gd name="connsiteX4" fmla="*/ 2777706 w 4307869"/>
              <a:gd name="connsiteY4" fmla="*/ 802257 h 1639019"/>
              <a:gd name="connsiteX5" fmla="*/ 3804249 w 4307869"/>
              <a:gd name="connsiteY5" fmla="*/ 1173193 h 1639019"/>
              <a:gd name="connsiteX6" fmla="*/ 4080294 w 4307869"/>
              <a:gd name="connsiteY6" fmla="*/ 1276709 h 1639019"/>
              <a:gd name="connsiteX7" fmla="*/ 4304581 w 4307869"/>
              <a:gd name="connsiteY7" fmla="*/ 1397479 h 1639019"/>
              <a:gd name="connsiteX8" fmla="*/ 4209691 w 4307869"/>
              <a:gd name="connsiteY8" fmla="*/ 1639019 h 1639019"/>
              <a:gd name="connsiteX9" fmla="*/ 3769743 w 4307869"/>
              <a:gd name="connsiteY9" fmla="*/ 1466491 h 1639019"/>
              <a:gd name="connsiteX10" fmla="*/ 3200400 w 4307869"/>
              <a:gd name="connsiteY10" fmla="*/ 1250830 h 1639019"/>
              <a:gd name="connsiteX11" fmla="*/ 2587925 w 4307869"/>
              <a:gd name="connsiteY11" fmla="*/ 1009291 h 1639019"/>
              <a:gd name="connsiteX12" fmla="*/ 1966823 w 4307869"/>
              <a:gd name="connsiteY12" fmla="*/ 810883 h 1639019"/>
              <a:gd name="connsiteX13" fmla="*/ 1923691 w 4307869"/>
              <a:gd name="connsiteY13" fmla="*/ 785004 h 1639019"/>
              <a:gd name="connsiteX14" fmla="*/ 1190445 w 4307869"/>
              <a:gd name="connsiteY14" fmla="*/ 586596 h 1639019"/>
              <a:gd name="connsiteX15" fmla="*/ 500332 w 4307869"/>
              <a:gd name="connsiteY15" fmla="*/ 457200 h 1639019"/>
              <a:gd name="connsiteX16" fmla="*/ 241540 w 4307869"/>
              <a:gd name="connsiteY16" fmla="*/ 422695 h 1639019"/>
              <a:gd name="connsiteX17" fmla="*/ 0 w 4307869"/>
              <a:gd name="connsiteY17" fmla="*/ 414068 h 1639019"/>
              <a:gd name="connsiteX0" fmla="*/ 1 w 4307869"/>
              <a:gd name="connsiteY0" fmla="*/ 0 h 1639019"/>
              <a:gd name="connsiteX1" fmla="*/ 508958 w 4307869"/>
              <a:gd name="connsiteY1" fmla="*/ 77638 h 1639019"/>
              <a:gd name="connsiteX2" fmla="*/ 1138687 w 4307869"/>
              <a:gd name="connsiteY2" fmla="*/ 319178 h 1639019"/>
              <a:gd name="connsiteX3" fmla="*/ 1958196 w 4307869"/>
              <a:gd name="connsiteY3" fmla="*/ 543464 h 1639019"/>
              <a:gd name="connsiteX4" fmla="*/ 2777706 w 4307869"/>
              <a:gd name="connsiteY4" fmla="*/ 802257 h 1639019"/>
              <a:gd name="connsiteX5" fmla="*/ 3804249 w 4307869"/>
              <a:gd name="connsiteY5" fmla="*/ 1173193 h 1639019"/>
              <a:gd name="connsiteX6" fmla="*/ 4080294 w 4307869"/>
              <a:gd name="connsiteY6" fmla="*/ 1276709 h 1639019"/>
              <a:gd name="connsiteX7" fmla="*/ 4304581 w 4307869"/>
              <a:gd name="connsiteY7" fmla="*/ 1397479 h 1639019"/>
              <a:gd name="connsiteX8" fmla="*/ 4209691 w 4307869"/>
              <a:gd name="connsiteY8" fmla="*/ 1639019 h 1639019"/>
              <a:gd name="connsiteX9" fmla="*/ 3769743 w 4307869"/>
              <a:gd name="connsiteY9" fmla="*/ 1466491 h 1639019"/>
              <a:gd name="connsiteX10" fmla="*/ 3200400 w 4307869"/>
              <a:gd name="connsiteY10" fmla="*/ 1250830 h 1639019"/>
              <a:gd name="connsiteX11" fmla="*/ 2587925 w 4307869"/>
              <a:gd name="connsiteY11" fmla="*/ 1009291 h 1639019"/>
              <a:gd name="connsiteX12" fmla="*/ 1966823 w 4307869"/>
              <a:gd name="connsiteY12" fmla="*/ 810883 h 1639019"/>
              <a:gd name="connsiteX13" fmla="*/ 1923691 w 4307869"/>
              <a:gd name="connsiteY13" fmla="*/ 785004 h 1639019"/>
              <a:gd name="connsiteX14" fmla="*/ 1190445 w 4307869"/>
              <a:gd name="connsiteY14" fmla="*/ 586596 h 1639019"/>
              <a:gd name="connsiteX15" fmla="*/ 500332 w 4307869"/>
              <a:gd name="connsiteY15" fmla="*/ 457200 h 1639019"/>
              <a:gd name="connsiteX16" fmla="*/ 241540 w 4307869"/>
              <a:gd name="connsiteY16" fmla="*/ 422695 h 1639019"/>
              <a:gd name="connsiteX17" fmla="*/ 0 w 4307869"/>
              <a:gd name="connsiteY17" fmla="*/ 414068 h 1639019"/>
              <a:gd name="connsiteX0" fmla="*/ 1 w 4307869"/>
              <a:gd name="connsiteY0" fmla="*/ 0 h 1639019"/>
              <a:gd name="connsiteX1" fmla="*/ 508958 w 4307869"/>
              <a:gd name="connsiteY1" fmla="*/ 77638 h 1639019"/>
              <a:gd name="connsiteX2" fmla="*/ 1173193 w 4307869"/>
              <a:gd name="connsiteY2" fmla="*/ 232914 h 1639019"/>
              <a:gd name="connsiteX3" fmla="*/ 1958196 w 4307869"/>
              <a:gd name="connsiteY3" fmla="*/ 543464 h 1639019"/>
              <a:gd name="connsiteX4" fmla="*/ 2777706 w 4307869"/>
              <a:gd name="connsiteY4" fmla="*/ 802257 h 1639019"/>
              <a:gd name="connsiteX5" fmla="*/ 3804249 w 4307869"/>
              <a:gd name="connsiteY5" fmla="*/ 1173193 h 1639019"/>
              <a:gd name="connsiteX6" fmla="*/ 4080294 w 4307869"/>
              <a:gd name="connsiteY6" fmla="*/ 1276709 h 1639019"/>
              <a:gd name="connsiteX7" fmla="*/ 4304581 w 4307869"/>
              <a:gd name="connsiteY7" fmla="*/ 1397479 h 1639019"/>
              <a:gd name="connsiteX8" fmla="*/ 4209691 w 4307869"/>
              <a:gd name="connsiteY8" fmla="*/ 1639019 h 1639019"/>
              <a:gd name="connsiteX9" fmla="*/ 3769743 w 4307869"/>
              <a:gd name="connsiteY9" fmla="*/ 1466491 h 1639019"/>
              <a:gd name="connsiteX10" fmla="*/ 3200400 w 4307869"/>
              <a:gd name="connsiteY10" fmla="*/ 1250830 h 1639019"/>
              <a:gd name="connsiteX11" fmla="*/ 2587925 w 4307869"/>
              <a:gd name="connsiteY11" fmla="*/ 1009291 h 1639019"/>
              <a:gd name="connsiteX12" fmla="*/ 1966823 w 4307869"/>
              <a:gd name="connsiteY12" fmla="*/ 810883 h 1639019"/>
              <a:gd name="connsiteX13" fmla="*/ 1923691 w 4307869"/>
              <a:gd name="connsiteY13" fmla="*/ 785004 h 1639019"/>
              <a:gd name="connsiteX14" fmla="*/ 1190445 w 4307869"/>
              <a:gd name="connsiteY14" fmla="*/ 586596 h 1639019"/>
              <a:gd name="connsiteX15" fmla="*/ 500332 w 4307869"/>
              <a:gd name="connsiteY15" fmla="*/ 457200 h 1639019"/>
              <a:gd name="connsiteX16" fmla="*/ 241540 w 4307869"/>
              <a:gd name="connsiteY16" fmla="*/ 422695 h 1639019"/>
              <a:gd name="connsiteX17" fmla="*/ 0 w 4307869"/>
              <a:gd name="connsiteY17" fmla="*/ 414068 h 1639019"/>
              <a:gd name="connsiteX0" fmla="*/ 1 w 4307869"/>
              <a:gd name="connsiteY0" fmla="*/ 0 h 1639019"/>
              <a:gd name="connsiteX1" fmla="*/ 508958 w 4307869"/>
              <a:gd name="connsiteY1" fmla="*/ 77638 h 1639019"/>
              <a:gd name="connsiteX2" fmla="*/ 1173193 w 4307869"/>
              <a:gd name="connsiteY2" fmla="*/ 232914 h 1639019"/>
              <a:gd name="connsiteX3" fmla="*/ 2035834 w 4307869"/>
              <a:gd name="connsiteY3" fmla="*/ 422694 h 1639019"/>
              <a:gd name="connsiteX4" fmla="*/ 2777706 w 4307869"/>
              <a:gd name="connsiteY4" fmla="*/ 802257 h 1639019"/>
              <a:gd name="connsiteX5" fmla="*/ 3804249 w 4307869"/>
              <a:gd name="connsiteY5" fmla="*/ 1173193 h 1639019"/>
              <a:gd name="connsiteX6" fmla="*/ 4080294 w 4307869"/>
              <a:gd name="connsiteY6" fmla="*/ 1276709 h 1639019"/>
              <a:gd name="connsiteX7" fmla="*/ 4304581 w 4307869"/>
              <a:gd name="connsiteY7" fmla="*/ 1397479 h 1639019"/>
              <a:gd name="connsiteX8" fmla="*/ 4209691 w 4307869"/>
              <a:gd name="connsiteY8" fmla="*/ 1639019 h 1639019"/>
              <a:gd name="connsiteX9" fmla="*/ 3769743 w 4307869"/>
              <a:gd name="connsiteY9" fmla="*/ 1466491 h 1639019"/>
              <a:gd name="connsiteX10" fmla="*/ 3200400 w 4307869"/>
              <a:gd name="connsiteY10" fmla="*/ 1250830 h 1639019"/>
              <a:gd name="connsiteX11" fmla="*/ 2587925 w 4307869"/>
              <a:gd name="connsiteY11" fmla="*/ 1009291 h 1639019"/>
              <a:gd name="connsiteX12" fmla="*/ 1966823 w 4307869"/>
              <a:gd name="connsiteY12" fmla="*/ 810883 h 1639019"/>
              <a:gd name="connsiteX13" fmla="*/ 1923691 w 4307869"/>
              <a:gd name="connsiteY13" fmla="*/ 785004 h 1639019"/>
              <a:gd name="connsiteX14" fmla="*/ 1190445 w 4307869"/>
              <a:gd name="connsiteY14" fmla="*/ 586596 h 1639019"/>
              <a:gd name="connsiteX15" fmla="*/ 500332 w 4307869"/>
              <a:gd name="connsiteY15" fmla="*/ 457200 h 1639019"/>
              <a:gd name="connsiteX16" fmla="*/ 241540 w 4307869"/>
              <a:gd name="connsiteY16" fmla="*/ 422695 h 1639019"/>
              <a:gd name="connsiteX17" fmla="*/ 0 w 4307869"/>
              <a:gd name="connsiteY17" fmla="*/ 414068 h 1639019"/>
              <a:gd name="connsiteX0" fmla="*/ 1 w 4307869"/>
              <a:gd name="connsiteY0" fmla="*/ 0 h 1639019"/>
              <a:gd name="connsiteX1" fmla="*/ 508958 w 4307869"/>
              <a:gd name="connsiteY1" fmla="*/ 77638 h 1639019"/>
              <a:gd name="connsiteX2" fmla="*/ 1173193 w 4307869"/>
              <a:gd name="connsiteY2" fmla="*/ 232914 h 1639019"/>
              <a:gd name="connsiteX3" fmla="*/ 2035834 w 4307869"/>
              <a:gd name="connsiteY3" fmla="*/ 422694 h 1639019"/>
              <a:gd name="connsiteX4" fmla="*/ 2829464 w 4307869"/>
              <a:gd name="connsiteY4" fmla="*/ 741872 h 1639019"/>
              <a:gd name="connsiteX5" fmla="*/ 3804249 w 4307869"/>
              <a:gd name="connsiteY5" fmla="*/ 1173193 h 1639019"/>
              <a:gd name="connsiteX6" fmla="*/ 4080294 w 4307869"/>
              <a:gd name="connsiteY6" fmla="*/ 1276709 h 1639019"/>
              <a:gd name="connsiteX7" fmla="*/ 4304581 w 4307869"/>
              <a:gd name="connsiteY7" fmla="*/ 1397479 h 1639019"/>
              <a:gd name="connsiteX8" fmla="*/ 4209691 w 4307869"/>
              <a:gd name="connsiteY8" fmla="*/ 1639019 h 1639019"/>
              <a:gd name="connsiteX9" fmla="*/ 3769743 w 4307869"/>
              <a:gd name="connsiteY9" fmla="*/ 1466491 h 1639019"/>
              <a:gd name="connsiteX10" fmla="*/ 3200400 w 4307869"/>
              <a:gd name="connsiteY10" fmla="*/ 1250830 h 1639019"/>
              <a:gd name="connsiteX11" fmla="*/ 2587925 w 4307869"/>
              <a:gd name="connsiteY11" fmla="*/ 1009291 h 1639019"/>
              <a:gd name="connsiteX12" fmla="*/ 1966823 w 4307869"/>
              <a:gd name="connsiteY12" fmla="*/ 810883 h 1639019"/>
              <a:gd name="connsiteX13" fmla="*/ 1923691 w 4307869"/>
              <a:gd name="connsiteY13" fmla="*/ 785004 h 1639019"/>
              <a:gd name="connsiteX14" fmla="*/ 1190445 w 4307869"/>
              <a:gd name="connsiteY14" fmla="*/ 586596 h 1639019"/>
              <a:gd name="connsiteX15" fmla="*/ 500332 w 4307869"/>
              <a:gd name="connsiteY15" fmla="*/ 457200 h 1639019"/>
              <a:gd name="connsiteX16" fmla="*/ 241540 w 4307869"/>
              <a:gd name="connsiteY16" fmla="*/ 422695 h 1639019"/>
              <a:gd name="connsiteX17" fmla="*/ 0 w 4307869"/>
              <a:gd name="connsiteY17" fmla="*/ 414068 h 1639019"/>
              <a:gd name="connsiteX0" fmla="*/ 1 w 4307869"/>
              <a:gd name="connsiteY0" fmla="*/ 0 h 1639019"/>
              <a:gd name="connsiteX1" fmla="*/ 508958 w 4307869"/>
              <a:gd name="connsiteY1" fmla="*/ 77638 h 1639019"/>
              <a:gd name="connsiteX2" fmla="*/ 1173193 w 4307869"/>
              <a:gd name="connsiteY2" fmla="*/ 232914 h 1639019"/>
              <a:gd name="connsiteX3" fmla="*/ 2035834 w 4307869"/>
              <a:gd name="connsiteY3" fmla="*/ 422694 h 1639019"/>
              <a:gd name="connsiteX4" fmla="*/ 2829464 w 4307869"/>
              <a:gd name="connsiteY4" fmla="*/ 741872 h 1639019"/>
              <a:gd name="connsiteX5" fmla="*/ 3804249 w 4307869"/>
              <a:gd name="connsiteY5" fmla="*/ 1173193 h 1639019"/>
              <a:gd name="connsiteX6" fmla="*/ 4080294 w 4307869"/>
              <a:gd name="connsiteY6" fmla="*/ 1276709 h 1639019"/>
              <a:gd name="connsiteX7" fmla="*/ 4304581 w 4307869"/>
              <a:gd name="connsiteY7" fmla="*/ 1397479 h 1639019"/>
              <a:gd name="connsiteX8" fmla="*/ 4209691 w 4307869"/>
              <a:gd name="connsiteY8" fmla="*/ 1639019 h 1639019"/>
              <a:gd name="connsiteX9" fmla="*/ 3769743 w 4307869"/>
              <a:gd name="connsiteY9" fmla="*/ 1500996 h 1639019"/>
              <a:gd name="connsiteX10" fmla="*/ 3200400 w 4307869"/>
              <a:gd name="connsiteY10" fmla="*/ 1250830 h 1639019"/>
              <a:gd name="connsiteX11" fmla="*/ 2587925 w 4307869"/>
              <a:gd name="connsiteY11" fmla="*/ 1009291 h 1639019"/>
              <a:gd name="connsiteX12" fmla="*/ 1966823 w 4307869"/>
              <a:gd name="connsiteY12" fmla="*/ 810883 h 1639019"/>
              <a:gd name="connsiteX13" fmla="*/ 1923691 w 4307869"/>
              <a:gd name="connsiteY13" fmla="*/ 785004 h 1639019"/>
              <a:gd name="connsiteX14" fmla="*/ 1190445 w 4307869"/>
              <a:gd name="connsiteY14" fmla="*/ 586596 h 1639019"/>
              <a:gd name="connsiteX15" fmla="*/ 500332 w 4307869"/>
              <a:gd name="connsiteY15" fmla="*/ 457200 h 1639019"/>
              <a:gd name="connsiteX16" fmla="*/ 241540 w 4307869"/>
              <a:gd name="connsiteY16" fmla="*/ 422695 h 1639019"/>
              <a:gd name="connsiteX17" fmla="*/ 0 w 4307869"/>
              <a:gd name="connsiteY17" fmla="*/ 414068 h 1639019"/>
              <a:gd name="connsiteX0" fmla="*/ 1 w 4305715"/>
              <a:gd name="connsiteY0" fmla="*/ 0 h 1699403"/>
              <a:gd name="connsiteX1" fmla="*/ 508958 w 4305715"/>
              <a:gd name="connsiteY1" fmla="*/ 77638 h 1699403"/>
              <a:gd name="connsiteX2" fmla="*/ 1173193 w 4305715"/>
              <a:gd name="connsiteY2" fmla="*/ 232914 h 1699403"/>
              <a:gd name="connsiteX3" fmla="*/ 2035834 w 4305715"/>
              <a:gd name="connsiteY3" fmla="*/ 422694 h 1699403"/>
              <a:gd name="connsiteX4" fmla="*/ 2829464 w 4305715"/>
              <a:gd name="connsiteY4" fmla="*/ 741872 h 1699403"/>
              <a:gd name="connsiteX5" fmla="*/ 3804249 w 4305715"/>
              <a:gd name="connsiteY5" fmla="*/ 1173193 h 1699403"/>
              <a:gd name="connsiteX6" fmla="*/ 4080294 w 4305715"/>
              <a:gd name="connsiteY6" fmla="*/ 1276709 h 1699403"/>
              <a:gd name="connsiteX7" fmla="*/ 4304581 w 4305715"/>
              <a:gd name="connsiteY7" fmla="*/ 1397479 h 1699403"/>
              <a:gd name="connsiteX8" fmla="*/ 4166559 w 4305715"/>
              <a:gd name="connsiteY8" fmla="*/ 1699403 h 1699403"/>
              <a:gd name="connsiteX9" fmla="*/ 3769743 w 4305715"/>
              <a:gd name="connsiteY9" fmla="*/ 1500996 h 1699403"/>
              <a:gd name="connsiteX10" fmla="*/ 3200400 w 4305715"/>
              <a:gd name="connsiteY10" fmla="*/ 1250830 h 1699403"/>
              <a:gd name="connsiteX11" fmla="*/ 2587925 w 4305715"/>
              <a:gd name="connsiteY11" fmla="*/ 1009291 h 1699403"/>
              <a:gd name="connsiteX12" fmla="*/ 1966823 w 4305715"/>
              <a:gd name="connsiteY12" fmla="*/ 810883 h 1699403"/>
              <a:gd name="connsiteX13" fmla="*/ 1923691 w 4305715"/>
              <a:gd name="connsiteY13" fmla="*/ 785004 h 1699403"/>
              <a:gd name="connsiteX14" fmla="*/ 1190445 w 4305715"/>
              <a:gd name="connsiteY14" fmla="*/ 586596 h 1699403"/>
              <a:gd name="connsiteX15" fmla="*/ 500332 w 4305715"/>
              <a:gd name="connsiteY15" fmla="*/ 457200 h 1699403"/>
              <a:gd name="connsiteX16" fmla="*/ 241540 w 4305715"/>
              <a:gd name="connsiteY16" fmla="*/ 422695 h 1699403"/>
              <a:gd name="connsiteX17" fmla="*/ 0 w 4305715"/>
              <a:gd name="connsiteY17" fmla="*/ 414068 h 1699403"/>
              <a:gd name="connsiteX0" fmla="*/ 1 w 4305715"/>
              <a:gd name="connsiteY0" fmla="*/ 0 h 1699403"/>
              <a:gd name="connsiteX1" fmla="*/ 508958 w 4305715"/>
              <a:gd name="connsiteY1" fmla="*/ 77638 h 1699403"/>
              <a:gd name="connsiteX2" fmla="*/ 1173193 w 4305715"/>
              <a:gd name="connsiteY2" fmla="*/ 232914 h 1699403"/>
              <a:gd name="connsiteX3" fmla="*/ 2035834 w 4305715"/>
              <a:gd name="connsiteY3" fmla="*/ 422694 h 1699403"/>
              <a:gd name="connsiteX4" fmla="*/ 2863970 w 4305715"/>
              <a:gd name="connsiteY4" fmla="*/ 707366 h 1699403"/>
              <a:gd name="connsiteX5" fmla="*/ 3804249 w 4305715"/>
              <a:gd name="connsiteY5" fmla="*/ 1173193 h 1699403"/>
              <a:gd name="connsiteX6" fmla="*/ 4080294 w 4305715"/>
              <a:gd name="connsiteY6" fmla="*/ 1276709 h 1699403"/>
              <a:gd name="connsiteX7" fmla="*/ 4304581 w 4305715"/>
              <a:gd name="connsiteY7" fmla="*/ 1397479 h 1699403"/>
              <a:gd name="connsiteX8" fmla="*/ 4166559 w 4305715"/>
              <a:gd name="connsiteY8" fmla="*/ 1699403 h 1699403"/>
              <a:gd name="connsiteX9" fmla="*/ 3769743 w 4305715"/>
              <a:gd name="connsiteY9" fmla="*/ 1500996 h 1699403"/>
              <a:gd name="connsiteX10" fmla="*/ 3200400 w 4305715"/>
              <a:gd name="connsiteY10" fmla="*/ 1250830 h 1699403"/>
              <a:gd name="connsiteX11" fmla="*/ 2587925 w 4305715"/>
              <a:gd name="connsiteY11" fmla="*/ 1009291 h 1699403"/>
              <a:gd name="connsiteX12" fmla="*/ 1966823 w 4305715"/>
              <a:gd name="connsiteY12" fmla="*/ 810883 h 1699403"/>
              <a:gd name="connsiteX13" fmla="*/ 1923691 w 4305715"/>
              <a:gd name="connsiteY13" fmla="*/ 785004 h 1699403"/>
              <a:gd name="connsiteX14" fmla="*/ 1190445 w 4305715"/>
              <a:gd name="connsiteY14" fmla="*/ 586596 h 1699403"/>
              <a:gd name="connsiteX15" fmla="*/ 500332 w 4305715"/>
              <a:gd name="connsiteY15" fmla="*/ 457200 h 1699403"/>
              <a:gd name="connsiteX16" fmla="*/ 241540 w 4305715"/>
              <a:gd name="connsiteY16" fmla="*/ 422695 h 1699403"/>
              <a:gd name="connsiteX17" fmla="*/ 0 w 4305715"/>
              <a:gd name="connsiteY17" fmla="*/ 414068 h 1699403"/>
              <a:gd name="connsiteX0" fmla="*/ 1 w 4305715"/>
              <a:gd name="connsiteY0" fmla="*/ 0 h 1699403"/>
              <a:gd name="connsiteX1" fmla="*/ 508958 w 4305715"/>
              <a:gd name="connsiteY1" fmla="*/ 77638 h 1699403"/>
              <a:gd name="connsiteX2" fmla="*/ 1173193 w 4305715"/>
              <a:gd name="connsiteY2" fmla="*/ 232914 h 1699403"/>
              <a:gd name="connsiteX3" fmla="*/ 2035834 w 4305715"/>
              <a:gd name="connsiteY3" fmla="*/ 422694 h 1699403"/>
              <a:gd name="connsiteX4" fmla="*/ 2863970 w 4305715"/>
              <a:gd name="connsiteY4" fmla="*/ 707366 h 1699403"/>
              <a:gd name="connsiteX5" fmla="*/ 3804249 w 4305715"/>
              <a:gd name="connsiteY5" fmla="*/ 1173193 h 1699403"/>
              <a:gd name="connsiteX6" fmla="*/ 4080294 w 4305715"/>
              <a:gd name="connsiteY6" fmla="*/ 1276709 h 1699403"/>
              <a:gd name="connsiteX7" fmla="*/ 4304581 w 4305715"/>
              <a:gd name="connsiteY7" fmla="*/ 1397479 h 1699403"/>
              <a:gd name="connsiteX8" fmla="*/ 4166559 w 4305715"/>
              <a:gd name="connsiteY8" fmla="*/ 1699403 h 1699403"/>
              <a:gd name="connsiteX9" fmla="*/ 3769743 w 4305715"/>
              <a:gd name="connsiteY9" fmla="*/ 1500996 h 1699403"/>
              <a:gd name="connsiteX10" fmla="*/ 3200400 w 4305715"/>
              <a:gd name="connsiteY10" fmla="*/ 1250830 h 1699403"/>
              <a:gd name="connsiteX11" fmla="*/ 2587925 w 4305715"/>
              <a:gd name="connsiteY11" fmla="*/ 1009291 h 1699403"/>
              <a:gd name="connsiteX12" fmla="*/ 1966823 w 4305715"/>
              <a:gd name="connsiteY12" fmla="*/ 810883 h 1699403"/>
              <a:gd name="connsiteX13" fmla="*/ 1923691 w 4305715"/>
              <a:gd name="connsiteY13" fmla="*/ 785004 h 1699403"/>
              <a:gd name="connsiteX14" fmla="*/ 1164565 w 4305715"/>
              <a:gd name="connsiteY14" fmla="*/ 629728 h 1699403"/>
              <a:gd name="connsiteX15" fmla="*/ 500332 w 4305715"/>
              <a:gd name="connsiteY15" fmla="*/ 457200 h 1699403"/>
              <a:gd name="connsiteX16" fmla="*/ 241540 w 4305715"/>
              <a:gd name="connsiteY16" fmla="*/ 422695 h 1699403"/>
              <a:gd name="connsiteX17" fmla="*/ 0 w 4305715"/>
              <a:gd name="connsiteY17" fmla="*/ 414068 h 1699403"/>
              <a:gd name="connsiteX0" fmla="*/ 1 w 4305715"/>
              <a:gd name="connsiteY0" fmla="*/ 0 h 1699403"/>
              <a:gd name="connsiteX1" fmla="*/ 508958 w 4305715"/>
              <a:gd name="connsiteY1" fmla="*/ 77638 h 1699403"/>
              <a:gd name="connsiteX2" fmla="*/ 1173193 w 4305715"/>
              <a:gd name="connsiteY2" fmla="*/ 232914 h 1699403"/>
              <a:gd name="connsiteX3" fmla="*/ 2035834 w 4305715"/>
              <a:gd name="connsiteY3" fmla="*/ 422694 h 1699403"/>
              <a:gd name="connsiteX4" fmla="*/ 2863970 w 4305715"/>
              <a:gd name="connsiteY4" fmla="*/ 707366 h 1699403"/>
              <a:gd name="connsiteX5" fmla="*/ 3804249 w 4305715"/>
              <a:gd name="connsiteY5" fmla="*/ 1173193 h 1699403"/>
              <a:gd name="connsiteX6" fmla="*/ 4080294 w 4305715"/>
              <a:gd name="connsiteY6" fmla="*/ 1276709 h 1699403"/>
              <a:gd name="connsiteX7" fmla="*/ 4304581 w 4305715"/>
              <a:gd name="connsiteY7" fmla="*/ 1397479 h 1699403"/>
              <a:gd name="connsiteX8" fmla="*/ 4166559 w 4305715"/>
              <a:gd name="connsiteY8" fmla="*/ 1699403 h 1699403"/>
              <a:gd name="connsiteX9" fmla="*/ 3769743 w 4305715"/>
              <a:gd name="connsiteY9" fmla="*/ 1500996 h 1699403"/>
              <a:gd name="connsiteX10" fmla="*/ 3200400 w 4305715"/>
              <a:gd name="connsiteY10" fmla="*/ 1250830 h 1699403"/>
              <a:gd name="connsiteX11" fmla="*/ 2587925 w 4305715"/>
              <a:gd name="connsiteY11" fmla="*/ 1009291 h 1699403"/>
              <a:gd name="connsiteX12" fmla="*/ 1966823 w 4305715"/>
              <a:gd name="connsiteY12" fmla="*/ 810883 h 1699403"/>
              <a:gd name="connsiteX13" fmla="*/ 1923691 w 4305715"/>
              <a:gd name="connsiteY13" fmla="*/ 785004 h 1699403"/>
              <a:gd name="connsiteX14" fmla="*/ 1164565 w 4305715"/>
              <a:gd name="connsiteY14" fmla="*/ 629728 h 1699403"/>
              <a:gd name="connsiteX15" fmla="*/ 483079 w 4305715"/>
              <a:gd name="connsiteY15" fmla="*/ 483079 h 1699403"/>
              <a:gd name="connsiteX16" fmla="*/ 241540 w 4305715"/>
              <a:gd name="connsiteY16" fmla="*/ 422695 h 1699403"/>
              <a:gd name="connsiteX17" fmla="*/ 0 w 4305715"/>
              <a:gd name="connsiteY17" fmla="*/ 414068 h 1699403"/>
              <a:gd name="connsiteX0" fmla="*/ 1 w 4305715"/>
              <a:gd name="connsiteY0" fmla="*/ 0 h 1699403"/>
              <a:gd name="connsiteX1" fmla="*/ 508958 w 4305715"/>
              <a:gd name="connsiteY1" fmla="*/ 77638 h 1699403"/>
              <a:gd name="connsiteX2" fmla="*/ 1173193 w 4305715"/>
              <a:gd name="connsiteY2" fmla="*/ 232914 h 1699403"/>
              <a:gd name="connsiteX3" fmla="*/ 2035834 w 4305715"/>
              <a:gd name="connsiteY3" fmla="*/ 422694 h 1699403"/>
              <a:gd name="connsiteX4" fmla="*/ 2863970 w 4305715"/>
              <a:gd name="connsiteY4" fmla="*/ 707366 h 1699403"/>
              <a:gd name="connsiteX5" fmla="*/ 3804249 w 4305715"/>
              <a:gd name="connsiteY5" fmla="*/ 1173193 h 1699403"/>
              <a:gd name="connsiteX6" fmla="*/ 4080294 w 4305715"/>
              <a:gd name="connsiteY6" fmla="*/ 1276709 h 1699403"/>
              <a:gd name="connsiteX7" fmla="*/ 4304581 w 4305715"/>
              <a:gd name="connsiteY7" fmla="*/ 1397479 h 1699403"/>
              <a:gd name="connsiteX8" fmla="*/ 4166559 w 4305715"/>
              <a:gd name="connsiteY8" fmla="*/ 1699403 h 1699403"/>
              <a:gd name="connsiteX9" fmla="*/ 3769743 w 4305715"/>
              <a:gd name="connsiteY9" fmla="*/ 1500996 h 1699403"/>
              <a:gd name="connsiteX10" fmla="*/ 3200400 w 4305715"/>
              <a:gd name="connsiteY10" fmla="*/ 1250830 h 1699403"/>
              <a:gd name="connsiteX11" fmla="*/ 2587925 w 4305715"/>
              <a:gd name="connsiteY11" fmla="*/ 1009291 h 1699403"/>
              <a:gd name="connsiteX12" fmla="*/ 1966823 w 4305715"/>
              <a:gd name="connsiteY12" fmla="*/ 810883 h 1699403"/>
              <a:gd name="connsiteX13" fmla="*/ 1923691 w 4305715"/>
              <a:gd name="connsiteY13" fmla="*/ 785004 h 1699403"/>
              <a:gd name="connsiteX14" fmla="*/ 1164565 w 4305715"/>
              <a:gd name="connsiteY14" fmla="*/ 629728 h 1699403"/>
              <a:gd name="connsiteX15" fmla="*/ 483079 w 4305715"/>
              <a:gd name="connsiteY15" fmla="*/ 483079 h 1699403"/>
              <a:gd name="connsiteX16" fmla="*/ 241540 w 4305715"/>
              <a:gd name="connsiteY16" fmla="*/ 422695 h 1699403"/>
              <a:gd name="connsiteX17" fmla="*/ 0 w 4305715"/>
              <a:gd name="connsiteY17" fmla="*/ 457200 h 1699403"/>
              <a:gd name="connsiteX0" fmla="*/ 1 w 4305715"/>
              <a:gd name="connsiteY0" fmla="*/ 0 h 1699403"/>
              <a:gd name="connsiteX1" fmla="*/ 508958 w 4305715"/>
              <a:gd name="connsiteY1" fmla="*/ 77638 h 1699403"/>
              <a:gd name="connsiteX2" fmla="*/ 1173193 w 4305715"/>
              <a:gd name="connsiteY2" fmla="*/ 232914 h 1699403"/>
              <a:gd name="connsiteX3" fmla="*/ 2035834 w 4305715"/>
              <a:gd name="connsiteY3" fmla="*/ 422694 h 1699403"/>
              <a:gd name="connsiteX4" fmla="*/ 2863970 w 4305715"/>
              <a:gd name="connsiteY4" fmla="*/ 707366 h 1699403"/>
              <a:gd name="connsiteX5" fmla="*/ 3804249 w 4305715"/>
              <a:gd name="connsiteY5" fmla="*/ 1173193 h 1699403"/>
              <a:gd name="connsiteX6" fmla="*/ 4080294 w 4305715"/>
              <a:gd name="connsiteY6" fmla="*/ 1276709 h 1699403"/>
              <a:gd name="connsiteX7" fmla="*/ 4304581 w 4305715"/>
              <a:gd name="connsiteY7" fmla="*/ 1397479 h 1699403"/>
              <a:gd name="connsiteX8" fmla="*/ 4166559 w 4305715"/>
              <a:gd name="connsiteY8" fmla="*/ 1699403 h 1699403"/>
              <a:gd name="connsiteX9" fmla="*/ 3769743 w 4305715"/>
              <a:gd name="connsiteY9" fmla="*/ 1500996 h 1699403"/>
              <a:gd name="connsiteX10" fmla="*/ 3200400 w 4305715"/>
              <a:gd name="connsiteY10" fmla="*/ 1250830 h 1699403"/>
              <a:gd name="connsiteX11" fmla="*/ 2587925 w 4305715"/>
              <a:gd name="connsiteY11" fmla="*/ 1009291 h 1699403"/>
              <a:gd name="connsiteX12" fmla="*/ 1966823 w 4305715"/>
              <a:gd name="connsiteY12" fmla="*/ 810883 h 1699403"/>
              <a:gd name="connsiteX13" fmla="*/ 1923691 w 4305715"/>
              <a:gd name="connsiteY13" fmla="*/ 785004 h 1699403"/>
              <a:gd name="connsiteX14" fmla="*/ 1164565 w 4305715"/>
              <a:gd name="connsiteY14" fmla="*/ 629728 h 1699403"/>
              <a:gd name="connsiteX15" fmla="*/ 483079 w 4305715"/>
              <a:gd name="connsiteY15" fmla="*/ 483079 h 1699403"/>
              <a:gd name="connsiteX16" fmla="*/ 250167 w 4305715"/>
              <a:gd name="connsiteY16" fmla="*/ 465827 h 1699403"/>
              <a:gd name="connsiteX17" fmla="*/ 0 w 4305715"/>
              <a:gd name="connsiteY17" fmla="*/ 457200 h 1699403"/>
              <a:gd name="connsiteX0" fmla="*/ 1 w 4305715"/>
              <a:gd name="connsiteY0" fmla="*/ 0 h 1699403"/>
              <a:gd name="connsiteX1" fmla="*/ 508958 w 4305715"/>
              <a:gd name="connsiteY1" fmla="*/ 77638 h 1699403"/>
              <a:gd name="connsiteX2" fmla="*/ 1173193 w 4305715"/>
              <a:gd name="connsiteY2" fmla="*/ 232914 h 1699403"/>
              <a:gd name="connsiteX3" fmla="*/ 2035834 w 4305715"/>
              <a:gd name="connsiteY3" fmla="*/ 422694 h 1699403"/>
              <a:gd name="connsiteX4" fmla="*/ 2863970 w 4305715"/>
              <a:gd name="connsiteY4" fmla="*/ 707366 h 1699403"/>
              <a:gd name="connsiteX5" fmla="*/ 3562709 w 4305715"/>
              <a:gd name="connsiteY5" fmla="*/ 1000664 h 1699403"/>
              <a:gd name="connsiteX6" fmla="*/ 4080294 w 4305715"/>
              <a:gd name="connsiteY6" fmla="*/ 1276709 h 1699403"/>
              <a:gd name="connsiteX7" fmla="*/ 4304581 w 4305715"/>
              <a:gd name="connsiteY7" fmla="*/ 1397479 h 1699403"/>
              <a:gd name="connsiteX8" fmla="*/ 4166559 w 4305715"/>
              <a:gd name="connsiteY8" fmla="*/ 1699403 h 1699403"/>
              <a:gd name="connsiteX9" fmla="*/ 3769743 w 4305715"/>
              <a:gd name="connsiteY9" fmla="*/ 1500996 h 1699403"/>
              <a:gd name="connsiteX10" fmla="*/ 3200400 w 4305715"/>
              <a:gd name="connsiteY10" fmla="*/ 1250830 h 1699403"/>
              <a:gd name="connsiteX11" fmla="*/ 2587925 w 4305715"/>
              <a:gd name="connsiteY11" fmla="*/ 1009291 h 1699403"/>
              <a:gd name="connsiteX12" fmla="*/ 1966823 w 4305715"/>
              <a:gd name="connsiteY12" fmla="*/ 810883 h 1699403"/>
              <a:gd name="connsiteX13" fmla="*/ 1923691 w 4305715"/>
              <a:gd name="connsiteY13" fmla="*/ 785004 h 1699403"/>
              <a:gd name="connsiteX14" fmla="*/ 1164565 w 4305715"/>
              <a:gd name="connsiteY14" fmla="*/ 629728 h 1699403"/>
              <a:gd name="connsiteX15" fmla="*/ 483079 w 4305715"/>
              <a:gd name="connsiteY15" fmla="*/ 483079 h 1699403"/>
              <a:gd name="connsiteX16" fmla="*/ 250167 w 4305715"/>
              <a:gd name="connsiteY16" fmla="*/ 465827 h 1699403"/>
              <a:gd name="connsiteX17" fmla="*/ 0 w 4305715"/>
              <a:gd name="connsiteY17" fmla="*/ 457200 h 1699403"/>
              <a:gd name="connsiteX0" fmla="*/ 20098 w 4325812"/>
              <a:gd name="connsiteY0" fmla="*/ 0 h 1699403"/>
              <a:gd name="connsiteX1" fmla="*/ 529055 w 4325812"/>
              <a:gd name="connsiteY1" fmla="*/ 77638 h 1699403"/>
              <a:gd name="connsiteX2" fmla="*/ 1193290 w 4325812"/>
              <a:gd name="connsiteY2" fmla="*/ 232914 h 1699403"/>
              <a:gd name="connsiteX3" fmla="*/ 2055931 w 4325812"/>
              <a:gd name="connsiteY3" fmla="*/ 422694 h 1699403"/>
              <a:gd name="connsiteX4" fmla="*/ 2884067 w 4325812"/>
              <a:gd name="connsiteY4" fmla="*/ 707366 h 1699403"/>
              <a:gd name="connsiteX5" fmla="*/ 3582806 w 4325812"/>
              <a:gd name="connsiteY5" fmla="*/ 1000664 h 1699403"/>
              <a:gd name="connsiteX6" fmla="*/ 4100391 w 4325812"/>
              <a:gd name="connsiteY6" fmla="*/ 1276709 h 1699403"/>
              <a:gd name="connsiteX7" fmla="*/ 4324678 w 4325812"/>
              <a:gd name="connsiteY7" fmla="*/ 1397479 h 1699403"/>
              <a:gd name="connsiteX8" fmla="*/ 4186656 w 4325812"/>
              <a:gd name="connsiteY8" fmla="*/ 1699403 h 1699403"/>
              <a:gd name="connsiteX9" fmla="*/ 3789840 w 4325812"/>
              <a:gd name="connsiteY9" fmla="*/ 1500996 h 1699403"/>
              <a:gd name="connsiteX10" fmla="*/ 3220497 w 4325812"/>
              <a:gd name="connsiteY10" fmla="*/ 1250830 h 1699403"/>
              <a:gd name="connsiteX11" fmla="*/ 2608022 w 4325812"/>
              <a:gd name="connsiteY11" fmla="*/ 1009291 h 1699403"/>
              <a:gd name="connsiteX12" fmla="*/ 1986920 w 4325812"/>
              <a:gd name="connsiteY12" fmla="*/ 810883 h 1699403"/>
              <a:gd name="connsiteX13" fmla="*/ 1943788 w 4325812"/>
              <a:gd name="connsiteY13" fmla="*/ 785004 h 1699403"/>
              <a:gd name="connsiteX14" fmla="*/ 1184662 w 4325812"/>
              <a:gd name="connsiteY14" fmla="*/ 629728 h 1699403"/>
              <a:gd name="connsiteX15" fmla="*/ 503176 w 4325812"/>
              <a:gd name="connsiteY15" fmla="*/ 483079 h 1699403"/>
              <a:gd name="connsiteX16" fmla="*/ 270264 w 4325812"/>
              <a:gd name="connsiteY16" fmla="*/ 465827 h 1699403"/>
              <a:gd name="connsiteX17" fmla="*/ 0 w 4325812"/>
              <a:gd name="connsiteY17" fmla="*/ 467248 h 1699403"/>
              <a:gd name="connsiteX0" fmla="*/ 5026 w 4310740"/>
              <a:gd name="connsiteY0" fmla="*/ 0 h 1699403"/>
              <a:gd name="connsiteX1" fmla="*/ 513983 w 4310740"/>
              <a:gd name="connsiteY1" fmla="*/ 77638 h 1699403"/>
              <a:gd name="connsiteX2" fmla="*/ 1178218 w 4310740"/>
              <a:gd name="connsiteY2" fmla="*/ 232914 h 1699403"/>
              <a:gd name="connsiteX3" fmla="*/ 2040859 w 4310740"/>
              <a:gd name="connsiteY3" fmla="*/ 422694 h 1699403"/>
              <a:gd name="connsiteX4" fmla="*/ 2868995 w 4310740"/>
              <a:gd name="connsiteY4" fmla="*/ 707366 h 1699403"/>
              <a:gd name="connsiteX5" fmla="*/ 3567734 w 4310740"/>
              <a:gd name="connsiteY5" fmla="*/ 1000664 h 1699403"/>
              <a:gd name="connsiteX6" fmla="*/ 4085319 w 4310740"/>
              <a:gd name="connsiteY6" fmla="*/ 1276709 h 1699403"/>
              <a:gd name="connsiteX7" fmla="*/ 4309606 w 4310740"/>
              <a:gd name="connsiteY7" fmla="*/ 1397479 h 1699403"/>
              <a:gd name="connsiteX8" fmla="*/ 4171584 w 4310740"/>
              <a:gd name="connsiteY8" fmla="*/ 1699403 h 1699403"/>
              <a:gd name="connsiteX9" fmla="*/ 3774768 w 4310740"/>
              <a:gd name="connsiteY9" fmla="*/ 1500996 h 1699403"/>
              <a:gd name="connsiteX10" fmla="*/ 3205425 w 4310740"/>
              <a:gd name="connsiteY10" fmla="*/ 1250830 h 1699403"/>
              <a:gd name="connsiteX11" fmla="*/ 2592950 w 4310740"/>
              <a:gd name="connsiteY11" fmla="*/ 1009291 h 1699403"/>
              <a:gd name="connsiteX12" fmla="*/ 1971848 w 4310740"/>
              <a:gd name="connsiteY12" fmla="*/ 810883 h 1699403"/>
              <a:gd name="connsiteX13" fmla="*/ 1928716 w 4310740"/>
              <a:gd name="connsiteY13" fmla="*/ 785004 h 1699403"/>
              <a:gd name="connsiteX14" fmla="*/ 1169590 w 4310740"/>
              <a:gd name="connsiteY14" fmla="*/ 629728 h 1699403"/>
              <a:gd name="connsiteX15" fmla="*/ 488104 w 4310740"/>
              <a:gd name="connsiteY15" fmla="*/ 483079 h 1699403"/>
              <a:gd name="connsiteX16" fmla="*/ 255192 w 4310740"/>
              <a:gd name="connsiteY16" fmla="*/ 465827 h 1699403"/>
              <a:gd name="connsiteX17" fmla="*/ 0 w 4310740"/>
              <a:gd name="connsiteY17" fmla="*/ 467248 h 1699403"/>
              <a:gd name="connsiteX0" fmla="*/ 25123 w 4330837"/>
              <a:gd name="connsiteY0" fmla="*/ 0 h 1699403"/>
              <a:gd name="connsiteX1" fmla="*/ 534080 w 4330837"/>
              <a:gd name="connsiteY1" fmla="*/ 77638 h 1699403"/>
              <a:gd name="connsiteX2" fmla="*/ 1198315 w 4330837"/>
              <a:gd name="connsiteY2" fmla="*/ 232914 h 1699403"/>
              <a:gd name="connsiteX3" fmla="*/ 2060956 w 4330837"/>
              <a:gd name="connsiteY3" fmla="*/ 422694 h 1699403"/>
              <a:gd name="connsiteX4" fmla="*/ 2889092 w 4330837"/>
              <a:gd name="connsiteY4" fmla="*/ 707366 h 1699403"/>
              <a:gd name="connsiteX5" fmla="*/ 3587831 w 4330837"/>
              <a:gd name="connsiteY5" fmla="*/ 1000664 h 1699403"/>
              <a:gd name="connsiteX6" fmla="*/ 4105416 w 4330837"/>
              <a:gd name="connsiteY6" fmla="*/ 1276709 h 1699403"/>
              <a:gd name="connsiteX7" fmla="*/ 4329703 w 4330837"/>
              <a:gd name="connsiteY7" fmla="*/ 1397479 h 1699403"/>
              <a:gd name="connsiteX8" fmla="*/ 4191681 w 4330837"/>
              <a:gd name="connsiteY8" fmla="*/ 1699403 h 1699403"/>
              <a:gd name="connsiteX9" fmla="*/ 3794865 w 4330837"/>
              <a:gd name="connsiteY9" fmla="*/ 1500996 h 1699403"/>
              <a:gd name="connsiteX10" fmla="*/ 3225522 w 4330837"/>
              <a:gd name="connsiteY10" fmla="*/ 1250830 h 1699403"/>
              <a:gd name="connsiteX11" fmla="*/ 2613047 w 4330837"/>
              <a:gd name="connsiteY11" fmla="*/ 1009291 h 1699403"/>
              <a:gd name="connsiteX12" fmla="*/ 1991945 w 4330837"/>
              <a:gd name="connsiteY12" fmla="*/ 810883 h 1699403"/>
              <a:gd name="connsiteX13" fmla="*/ 1948813 w 4330837"/>
              <a:gd name="connsiteY13" fmla="*/ 785004 h 1699403"/>
              <a:gd name="connsiteX14" fmla="*/ 1189687 w 4330837"/>
              <a:gd name="connsiteY14" fmla="*/ 629728 h 1699403"/>
              <a:gd name="connsiteX15" fmla="*/ 508201 w 4330837"/>
              <a:gd name="connsiteY15" fmla="*/ 483079 h 1699403"/>
              <a:gd name="connsiteX16" fmla="*/ 275289 w 4330837"/>
              <a:gd name="connsiteY16" fmla="*/ 465827 h 1699403"/>
              <a:gd name="connsiteX17" fmla="*/ 0 w 4330837"/>
              <a:gd name="connsiteY17" fmla="*/ 467248 h 1699403"/>
              <a:gd name="connsiteX0" fmla="*/ 2 w 4305716"/>
              <a:gd name="connsiteY0" fmla="*/ 0 h 1699403"/>
              <a:gd name="connsiteX1" fmla="*/ 508959 w 4305716"/>
              <a:gd name="connsiteY1" fmla="*/ 77638 h 1699403"/>
              <a:gd name="connsiteX2" fmla="*/ 1173194 w 4305716"/>
              <a:gd name="connsiteY2" fmla="*/ 232914 h 1699403"/>
              <a:gd name="connsiteX3" fmla="*/ 2035835 w 4305716"/>
              <a:gd name="connsiteY3" fmla="*/ 422694 h 1699403"/>
              <a:gd name="connsiteX4" fmla="*/ 2863971 w 4305716"/>
              <a:gd name="connsiteY4" fmla="*/ 707366 h 1699403"/>
              <a:gd name="connsiteX5" fmla="*/ 3562710 w 4305716"/>
              <a:gd name="connsiteY5" fmla="*/ 1000664 h 1699403"/>
              <a:gd name="connsiteX6" fmla="*/ 4080295 w 4305716"/>
              <a:gd name="connsiteY6" fmla="*/ 1276709 h 1699403"/>
              <a:gd name="connsiteX7" fmla="*/ 4304582 w 4305716"/>
              <a:gd name="connsiteY7" fmla="*/ 1397479 h 1699403"/>
              <a:gd name="connsiteX8" fmla="*/ 4166560 w 4305716"/>
              <a:gd name="connsiteY8" fmla="*/ 1699403 h 1699403"/>
              <a:gd name="connsiteX9" fmla="*/ 3769744 w 4305716"/>
              <a:gd name="connsiteY9" fmla="*/ 1500996 h 1699403"/>
              <a:gd name="connsiteX10" fmla="*/ 3200401 w 4305716"/>
              <a:gd name="connsiteY10" fmla="*/ 1250830 h 1699403"/>
              <a:gd name="connsiteX11" fmla="*/ 2587926 w 4305716"/>
              <a:gd name="connsiteY11" fmla="*/ 1009291 h 1699403"/>
              <a:gd name="connsiteX12" fmla="*/ 1966824 w 4305716"/>
              <a:gd name="connsiteY12" fmla="*/ 810883 h 1699403"/>
              <a:gd name="connsiteX13" fmla="*/ 1923692 w 4305716"/>
              <a:gd name="connsiteY13" fmla="*/ 785004 h 1699403"/>
              <a:gd name="connsiteX14" fmla="*/ 1164566 w 4305716"/>
              <a:gd name="connsiteY14" fmla="*/ 629728 h 1699403"/>
              <a:gd name="connsiteX15" fmla="*/ 483080 w 4305716"/>
              <a:gd name="connsiteY15" fmla="*/ 483079 h 1699403"/>
              <a:gd name="connsiteX16" fmla="*/ 250168 w 4305716"/>
              <a:gd name="connsiteY16" fmla="*/ 465827 h 1699403"/>
              <a:gd name="connsiteX17" fmla="*/ 0 w 4305716"/>
              <a:gd name="connsiteY17" fmla="*/ 462224 h 1699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05716" h="1699403">
                <a:moveTo>
                  <a:pt x="2" y="0"/>
                </a:moveTo>
                <a:lnTo>
                  <a:pt x="508959" y="77638"/>
                </a:lnTo>
                <a:lnTo>
                  <a:pt x="1173194" y="232914"/>
                </a:lnTo>
                <a:lnTo>
                  <a:pt x="2035835" y="422694"/>
                </a:lnTo>
                <a:lnTo>
                  <a:pt x="2863971" y="707366"/>
                </a:lnTo>
                <a:lnTo>
                  <a:pt x="3562710" y="1000664"/>
                </a:lnTo>
                <a:lnTo>
                  <a:pt x="4080295" y="1276709"/>
                </a:lnTo>
                <a:cubicBezTo>
                  <a:pt x="4149306" y="1305464"/>
                  <a:pt x="4290204" y="1327030"/>
                  <a:pt x="4304582" y="1397479"/>
                </a:cubicBezTo>
                <a:cubicBezTo>
                  <a:pt x="4318960" y="1467928"/>
                  <a:pt x="4192439" y="1607388"/>
                  <a:pt x="4166560" y="1699403"/>
                </a:cubicBezTo>
                <a:lnTo>
                  <a:pt x="3769744" y="1500996"/>
                </a:lnTo>
                <a:cubicBezTo>
                  <a:pt x="3579963" y="1417607"/>
                  <a:pt x="3397371" y="1332781"/>
                  <a:pt x="3200401" y="1250830"/>
                </a:cubicBezTo>
                <a:cubicBezTo>
                  <a:pt x="3003431" y="1168879"/>
                  <a:pt x="2792084" y="1089804"/>
                  <a:pt x="2587926" y="1009291"/>
                </a:cubicBezTo>
                <a:lnTo>
                  <a:pt x="1966824" y="810883"/>
                </a:lnTo>
                <a:lnTo>
                  <a:pt x="1923692" y="785004"/>
                </a:lnTo>
                <a:lnTo>
                  <a:pt x="1164566" y="629728"/>
                </a:lnTo>
                <a:lnTo>
                  <a:pt x="483080" y="483079"/>
                </a:lnTo>
                <a:lnTo>
                  <a:pt x="250168" y="465827"/>
                </a:lnTo>
                <a:lnTo>
                  <a:pt x="0" y="462224"/>
                </a:lnTo>
              </a:path>
            </a:pathLst>
          </a:custGeom>
          <a:pattFill prst="pct10">
            <a:fgClr>
              <a:schemeClr val="tx1"/>
            </a:fgClr>
            <a:bgClr>
              <a:srgbClr val="00B05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6" name="125 Forma libre"/>
          <p:cNvSpPr/>
          <p:nvPr/>
        </p:nvSpPr>
        <p:spPr>
          <a:xfrm>
            <a:off x="741490" y="4667358"/>
            <a:ext cx="4000260" cy="1354347"/>
          </a:xfrm>
          <a:custGeom>
            <a:avLst/>
            <a:gdLst>
              <a:gd name="connsiteX0" fmla="*/ 0 w 4675517"/>
              <a:gd name="connsiteY0" fmla="*/ 0 h 1690777"/>
              <a:gd name="connsiteX1" fmla="*/ 491705 w 4675517"/>
              <a:gd name="connsiteY1" fmla="*/ 60385 h 1690777"/>
              <a:gd name="connsiteX2" fmla="*/ 1147313 w 4675517"/>
              <a:gd name="connsiteY2" fmla="*/ 207034 h 1690777"/>
              <a:gd name="connsiteX3" fmla="*/ 1966822 w 4675517"/>
              <a:gd name="connsiteY3" fmla="*/ 431320 h 1690777"/>
              <a:gd name="connsiteX4" fmla="*/ 2786332 w 4675517"/>
              <a:gd name="connsiteY4" fmla="*/ 690113 h 1690777"/>
              <a:gd name="connsiteX5" fmla="*/ 3812875 w 4675517"/>
              <a:gd name="connsiteY5" fmla="*/ 1061049 h 1690777"/>
              <a:gd name="connsiteX6" fmla="*/ 4477109 w 4675517"/>
              <a:gd name="connsiteY6" fmla="*/ 1319841 h 1690777"/>
              <a:gd name="connsiteX7" fmla="*/ 4675517 w 4675517"/>
              <a:gd name="connsiteY7" fmla="*/ 1449237 h 1690777"/>
              <a:gd name="connsiteX8" fmla="*/ 4675517 w 4675517"/>
              <a:gd name="connsiteY8" fmla="*/ 1449237 h 1690777"/>
              <a:gd name="connsiteX9" fmla="*/ 4675517 w 4675517"/>
              <a:gd name="connsiteY9" fmla="*/ 1449237 h 1690777"/>
              <a:gd name="connsiteX10" fmla="*/ 4675517 w 4675517"/>
              <a:gd name="connsiteY10" fmla="*/ 1449237 h 1690777"/>
              <a:gd name="connsiteX11" fmla="*/ 4675517 w 4675517"/>
              <a:gd name="connsiteY11" fmla="*/ 1449237 h 1690777"/>
              <a:gd name="connsiteX12" fmla="*/ 4537494 w 4675517"/>
              <a:gd name="connsiteY12" fmla="*/ 1690777 h 1690777"/>
              <a:gd name="connsiteX13" fmla="*/ 4019909 w 4675517"/>
              <a:gd name="connsiteY13" fmla="*/ 1457864 h 1690777"/>
              <a:gd name="connsiteX14" fmla="*/ 3209026 w 4675517"/>
              <a:gd name="connsiteY14" fmla="*/ 1138686 h 1690777"/>
              <a:gd name="connsiteX15" fmla="*/ 2596551 w 4675517"/>
              <a:gd name="connsiteY15" fmla="*/ 897147 h 1690777"/>
              <a:gd name="connsiteX16" fmla="*/ 1975449 w 4675517"/>
              <a:gd name="connsiteY16" fmla="*/ 698739 h 1690777"/>
              <a:gd name="connsiteX17" fmla="*/ 1932317 w 4675517"/>
              <a:gd name="connsiteY17" fmla="*/ 672860 h 1690777"/>
              <a:gd name="connsiteX18" fmla="*/ 1199071 w 4675517"/>
              <a:gd name="connsiteY18" fmla="*/ 474452 h 1690777"/>
              <a:gd name="connsiteX19" fmla="*/ 508958 w 4675517"/>
              <a:gd name="connsiteY19" fmla="*/ 345056 h 1690777"/>
              <a:gd name="connsiteX20" fmla="*/ 250166 w 4675517"/>
              <a:gd name="connsiteY20" fmla="*/ 310551 h 1690777"/>
              <a:gd name="connsiteX21" fmla="*/ 8626 w 4675517"/>
              <a:gd name="connsiteY21" fmla="*/ 301924 h 1690777"/>
              <a:gd name="connsiteX0" fmla="*/ 0 w 4675517"/>
              <a:gd name="connsiteY0" fmla="*/ 0 h 1690777"/>
              <a:gd name="connsiteX1" fmla="*/ 491705 w 4675517"/>
              <a:gd name="connsiteY1" fmla="*/ 60385 h 1690777"/>
              <a:gd name="connsiteX2" fmla="*/ 1147313 w 4675517"/>
              <a:gd name="connsiteY2" fmla="*/ 207034 h 1690777"/>
              <a:gd name="connsiteX3" fmla="*/ 1966822 w 4675517"/>
              <a:gd name="connsiteY3" fmla="*/ 431320 h 1690777"/>
              <a:gd name="connsiteX4" fmla="*/ 2786332 w 4675517"/>
              <a:gd name="connsiteY4" fmla="*/ 690113 h 1690777"/>
              <a:gd name="connsiteX5" fmla="*/ 3812875 w 4675517"/>
              <a:gd name="connsiteY5" fmla="*/ 1061049 h 1690777"/>
              <a:gd name="connsiteX6" fmla="*/ 4477109 w 4675517"/>
              <a:gd name="connsiteY6" fmla="*/ 1319841 h 1690777"/>
              <a:gd name="connsiteX7" fmla="*/ 4675517 w 4675517"/>
              <a:gd name="connsiteY7" fmla="*/ 1449237 h 1690777"/>
              <a:gd name="connsiteX8" fmla="*/ 4675517 w 4675517"/>
              <a:gd name="connsiteY8" fmla="*/ 1449237 h 1690777"/>
              <a:gd name="connsiteX9" fmla="*/ 4675517 w 4675517"/>
              <a:gd name="connsiteY9" fmla="*/ 1449237 h 1690777"/>
              <a:gd name="connsiteX10" fmla="*/ 4675517 w 4675517"/>
              <a:gd name="connsiteY10" fmla="*/ 1449237 h 1690777"/>
              <a:gd name="connsiteX11" fmla="*/ 4658264 w 4675517"/>
              <a:gd name="connsiteY11" fmla="*/ 1423358 h 1690777"/>
              <a:gd name="connsiteX12" fmla="*/ 4537494 w 4675517"/>
              <a:gd name="connsiteY12" fmla="*/ 1690777 h 1690777"/>
              <a:gd name="connsiteX13" fmla="*/ 4019909 w 4675517"/>
              <a:gd name="connsiteY13" fmla="*/ 1457864 h 1690777"/>
              <a:gd name="connsiteX14" fmla="*/ 3209026 w 4675517"/>
              <a:gd name="connsiteY14" fmla="*/ 1138686 h 1690777"/>
              <a:gd name="connsiteX15" fmla="*/ 2596551 w 4675517"/>
              <a:gd name="connsiteY15" fmla="*/ 897147 h 1690777"/>
              <a:gd name="connsiteX16" fmla="*/ 1975449 w 4675517"/>
              <a:gd name="connsiteY16" fmla="*/ 698739 h 1690777"/>
              <a:gd name="connsiteX17" fmla="*/ 1932317 w 4675517"/>
              <a:gd name="connsiteY17" fmla="*/ 672860 h 1690777"/>
              <a:gd name="connsiteX18" fmla="*/ 1199071 w 4675517"/>
              <a:gd name="connsiteY18" fmla="*/ 474452 h 1690777"/>
              <a:gd name="connsiteX19" fmla="*/ 508958 w 4675517"/>
              <a:gd name="connsiteY19" fmla="*/ 345056 h 1690777"/>
              <a:gd name="connsiteX20" fmla="*/ 250166 w 4675517"/>
              <a:gd name="connsiteY20" fmla="*/ 310551 h 1690777"/>
              <a:gd name="connsiteX21" fmla="*/ 8626 w 4675517"/>
              <a:gd name="connsiteY21" fmla="*/ 301924 h 1690777"/>
              <a:gd name="connsiteX0" fmla="*/ 0 w 4675517"/>
              <a:gd name="connsiteY0" fmla="*/ 0 h 1673524"/>
              <a:gd name="connsiteX1" fmla="*/ 491705 w 4675517"/>
              <a:gd name="connsiteY1" fmla="*/ 60385 h 1673524"/>
              <a:gd name="connsiteX2" fmla="*/ 1147313 w 4675517"/>
              <a:gd name="connsiteY2" fmla="*/ 207034 h 1673524"/>
              <a:gd name="connsiteX3" fmla="*/ 1966822 w 4675517"/>
              <a:gd name="connsiteY3" fmla="*/ 431320 h 1673524"/>
              <a:gd name="connsiteX4" fmla="*/ 2786332 w 4675517"/>
              <a:gd name="connsiteY4" fmla="*/ 690113 h 1673524"/>
              <a:gd name="connsiteX5" fmla="*/ 3812875 w 4675517"/>
              <a:gd name="connsiteY5" fmla="*/ 1061049 h 1673524"/>
              <a:gd name="connsiteX6" fmla="*/ 4477109 w 4675517"/>
              <a:gd name="connsiteY6" fmla="*/ 1319841 h 1673524"/>
              <a:gd name="connsiteX7" fmla="*/ 4675517 w 4675517"/>
              <a:gd name="connsiteY7" fmla="*/ 1449237 h 1673524"/>
              <a:gd name="connsiteX8" fmla="*/ 4675517 w 4675517"/>
              <a:gd name="connsiteY8" fmla="*/ 1449237 h 1673524"/>
              <a:gd name="connsiteX9" fmla="*/ 4675517 w 4675517"/>
              <a:gd name="connsiteY9" fmla="*/ 1449237 h 1673524"/>
              <a:gd name="connsiteX10" fmla="*/ 4675517 w 4675517"/>
              <a:gd name="connsiteY10" fmla="*/ 1449237 h 1673524"/>
              <a:gd name="connsiteX11" fmla="*/ 4658264 w 4675517"/>
              <a:gd name="connsiteY11" fmla="*/ 1423358 h 1673524"/>
              <a:gd name="connsiteX12" fmla="*/ 4528868 w 4675517"/>
              <a:gd name="connsiteY12" fmla="*/ 1673524 h 1673524"/>
              <a:gd name="connsiteX13" fmla="*/ 4019909 w 4675517"/>
              <a:gd name="connsiteY13" fmla="*/ 1457864 h 1673524"/>
              <a:gd name="connsiteX14" fmla="*/ 3209026 w 4675517"/>
              <a:gd name="connsiteY14" fmla="*/ 1138686 h 1673524"/>
              <a:gd name="connsiteX15" fmla="*/ 2596551 w 4675517"/>
              <a:gd name="connsiteY15" fmla="*/ 897147 h 1673524"/>
              <a:gd name="connsiteX16" fmla="*/ 1975449 w 4675517"/>
              <a:gd name="connsiteY16" fmla="*/ 698739 h 1673524"/>
              <a:gd name="connsiteX17" fmla="*/ 1932317 w 4675517"/>
              <a:gd name="connsiteY17" fmla="*/ 672860 h 1673524"/>
              <a:gd name="connsiteX18" fmla="*/ 1199071 w 4675517"/>
              <a:gd name="connsiteY18" fmla="*/ 474452 h 1673524"/>
              <a:gd name="connsiteX19" fmla="*/ 508958 w 4675517"/>
              <a:gd name="connsiteY19" fmla="*/ 345056 h 1673524"/>
              <a:gd name="connsiteX20" fmla="*/ 250166 w 4675517"/>
              <a:gd name="connsiteY20" fmla="*/ 310551 h 1673524"/>
              <a:gd name="connsiteX21" fmla="*/ 8626 w 4675517"/>
              <a:gd name="connsiteY21" fmla="*/ 301924 h 1673524"/>
              <a:gd name="connsiteX0" fmla="*/ 0 w 4675517"/>
              <a:gd name="connsiteY0" fmla="*/ 0 h 1673524"/>
              <a:gd name="connsiteX1" fmla="*/ 491705 w 4675517"/>
              <a:gd name="connsiteY1" fmla="*/ 60385 h 1673524"/>
              <a:gd name="connsiteX2" fmla="*/ 1147313 w 4675517"/>
              <a:gd name="connsiteY2" fmla="*/ 207034 h 1673524"/>
              <a:gd name="connsiteX3" fmla="*/ 1966822 w 4675517"/>
              <a:gd name="connsiteY3" fmla="*/ 431320 h 1673524"/>
              <a:gd name="connsiteX4" fmla="*/ 2786332 w 4675517"/>
              <a:gd name="connsiteY4" fmla="*/ 690113 h 1673524"/>
              <a:gd name="connsiteX5" fmla="*/ 3812875 w 4675517"/>
              <a:gd name="connsiteY5" fmla="*/ 1061049 h 1673524"/>
              <a:gd name="connsiteX6" fmla="*/ 4477109 w 4675517"/>
              <a:gd name="connsiteY6" fmla="*/ 1319841 h 1673524"/>
              <a:gd name="connsiteX7" fmla="*/ 4675517 w 4675517"/>
              <a:gd name="connsiteY7" fmla="*/ 1449237 h 1673524"/>
              <a:gd name="connsiteX8" fmla="*/ 4675517 w 4675517"/>
              <a:gd name="connsiteY8" fmla="*/ 1449237 h 1673524"/>
              <a:gd name="connsiteX9" fmla="*/ 4675517 w 4675517"/>
              <a:gd name="connsiteY9" fmla="*/ 1449237 h 1673524"/>
              <a:gd name="connsiteX10" fmla="*/ 4675517 w 4675517"/>
              <a:gd name="connsiteY10" fmla="*/ 1449237 h 1673524"/>
              <a:gd name="connsiteX11" fmla="*/ 4641012 w 4675517"/>
              <a:gd name="connsiteY11" fmla="*/ 1414731 h 1673524"/>
              <a:gd name="connsiteX12" fmla="*/ 4528868 w 4675517"/>
              <a:gd name="connsiteY12" fmla="*/ 1673524 h 1673524"/>
              <a:gd name="connsiteX13" fmla="*/ 4019909 w 4675517"/>
              <a:gd name="connsiteY13" fmla="*/ 1457864 h 1673524"/>
              <a:gd name="connsiteX14" fmla="*/ 3209026 w 4675517"/>
              <a:gd name="connsiteY14" fmla="*/ 1138686 h 1673524"/>
              <a:gd name="connsiteX15" fmla="*/ 2596551 w 4675517"/>
              <a:gd name="connsiteY15" fmla="*/ 897147 h 1673524"/>
              <a:gd name="connsiteX16" fmla="*/ 1975449 w 4675517"/>
              <a:gd name="connsiteY16" fmla="*/ 698739 h 1673524"/>
              <a:gd name="connsiteX17" fmla="*/ 1932317 w 4675517"/>
              <a:gd name="connsiteY17" fmla="*/ 672860 h 1673524"/>
              <a:gd name="connsiteX18" fmla="*/ 1199071 w 4675517"/>
              <a:gd name="connsiteY18" fmla="*/ 474452 h 1673524"/>
              <a:gd name="connsiteX19" fmla="*/ 508958 w 4675517"/>
              <a:gd name="connsiteY19" fmla="*/ 345056 h 1673524"/>
              <a:gd name="connsiteX20" fmla="*/ 250166 w 4675517"/>
              <a:gd name="connsiteY20" fmla="*/ 310551 h 1673524"/>
              <a:gd name="connsiteX21" fmla="*/ 8626 w 4675517"/>
              <a:gd name="connsiteY21" fmla="*/ 301924 h 1673524"/>
              <a:gd name="connsiteX0" fmla="*/ 0 w 4675517"/>
              <a:gd name="connsiteY0" fmla="*/ 0 h 1673524"/>
              <a:gd name="connsiteX1" fmla="*/ 491705 w 4675517"/>
              <a:gd name="connsiteY1" fmla="*/ 60385 h 1673524"/>
              <a:gd name="connsiteX2" fmla="*/ 1147313 w 4675517"/>
              <a:gd name="connsiteY2" fmla="*/ 207034 h 1673524"/>
              <a:gd name="connsiteX3" fmla="*/ 1966822 w 4675517"/>
              <a:gd name="connsiteY3" fmla="*/ 431320 h 1673524"/>
              <a:gd name="connsiteX4" fmla="*/ 2786332 w 4675517"/>
              <a:gd name="connsiteY4" fmla="*/ 690113 h 1673524"/>
              <a:gd name="connsiteX5" fmla="*/ 3812875 w 4675517"/>
              <a:gd name="connsiteY5" fmla="*/ 1061049 h 1673524"/>
              <a:gd name="connsiteX6" fmla="*/ 4477109 w 4675517"/>
              <a:gd name="connsiteY6" fmla="*/ 1319841 h 1673524"/>
              <a:gd name="connsiteX7" fmla="*/ 4675517 w 4675517"/>
              <a:gd name="connsiteY7" fmla="*/ 1449237 h 1673524"/>
              <a:gd name="connsiteX8" fmla="*/ 4675517 w 4675517"/>
              <a:gd name="connsiteY8" fmla="*/ 1449237 h 1673524"/>
              <a:gd name="connsiteX9" fmla="*/ 4675517 w 4675517"/>
              <a:gd name="connsiteY9" fmla="*/ 1449237 h 1673524"/>
              <a:gd name="connsiteX10" fmla="*/ 4675517 w 4675517"/>
              <a:gd name="connsiteY10" fmla="*/ 1449237 h 1673524"/>
              <a:gd name="connsiteX11" fmla="*/ 4658265 w 4675517"/>
              <a:gd name="connsiteY11" fmla="*/ 1449237 h 1673524"/>
              <a:gd name="connsiteX12" fmla="*/ 4528868 w 4675517"/>
              <a:gd name="connsiteY12" fmla="*/ 1673524 h 1673524"/>
              <a:gd name="connsiteX13" fmla="*/ 4019909 w 4675517"/>
              <a:gd name="connsiteY13" fmla="*/ 1457864 h 1673524"/>
              <a:gd name="connsiteX14" fmla="*/ 3209026 w 4675517"/>
              <a:gd name="connsiteY14" fmla="*/ 1138686 h 1673524"/>
              <a:gd name="connsiteX15" fmla="*/ 2596551 w 4675517"/>
              <a:gd name="connsiteY15" fmla="*/ 897147 h 1673524"/>
              <a:gd name="connsiteX16" fmla="*/ 1975449 w 4675517"/>
              <a:gd name="connsiteY16" fmla="*/ 698739 h 1673524"/>
              <a:gd name="connsiteX17" fmla="*/ 1932317 w 4675517"/>
              <a:gd name="connsiteY17" fmla="*/ 672860 h 1673524"/>
              <a:gd name="connsiteX18" fmla="*/ 1199071 w 4675517"/>
              <a:gd name="connsiteY18" fmla="*/ 474452 h 1673524"/>
              <a:gd name="connsiteX19" fmla="*/ 508958 w 4675517"/>
              <a:gd name="connsiteY19" fmla="*/ 345056 h 1673524"/>
              <a:gd name="connsiteX20" fmla="*/ 250166 w 4675517"/>
              <a:gd name="connsiteY20" fmla="*/ 310551 h 1673524"/>
              <a:gd name="connsiteX21" fmla="*/ 8626 w 4675517"/>
              <a:gd name="connsiteY21" fmla="*/ 301924 h 1673524"/>
              <a:gd name="connsiteX0" fmla="*/ 0 w 4675517"/>
              <a:gd name="connsiteY0" fmla="*/ 0 h 1673524"/>
              <a:gd name="connsiteX1" fmla="*/ 491705 w 4675517"/>
              <a:gd name="connsiteY1" fmla="*/ 60385 h 1673524"/>
              <a:gd name="connsiteX2" fmla="*/ 1147313 w 4675517"/>
              <a:gd name="connsiteY2" fmla="*/ 207034 h 1673524"/>
              <a:gd name="connsiteX3" fmla="*/ 1966822 w 4675517"/>
              <a:gd name="connsiteY3" fmla="*/ 431320 h 1673524"/>
              <a:gd name="connsiteX4" fmla="*/ 2786332 w 4675517"/>
              <a:gd name="connsiteY4" fmla="*/ 690113 h 1673524"/>
              <a:gd name="connsiteX5" fmla="*/ 3812875 w 4675517"/>
              <a:gd name="connsiteY5" fmla="*/ 1061049 h 1673524"/>
              <a:gd name="connsiteX6" fmla="*/ 4675517 w 4675517"/>
              <a:gd name="connsiteY6" fmla="*/ 1449237 h 1673524"/>
              <a:gd name="connsiteX7" fmla="*/ 4675517 w 4675517"/>
              <a:gd name="connsiteY7" fmla="*/ 1449237 h 1673524"/>
              <a:gd name="connsiteX8" fmla="*/ 4675517 w 4675517"/>
              <a:gd name="connsiteY8" fmla="*/ 1449237 h 1673524"/>
              <a:gd name="connsiteX9" fmla="*/ 4675517 w 4675517"/>
              <a:gd name="connsiteY9" fmla="*/ 1449237 h 1673524"/>
              <a:gd name="connsiteX10" fmla="*/ 4658265 w 4675517"/>
              <a:gd name="connsiteY10" fmla="*/ 1449237 h 1673524"/>
              <a:gd name="connsiteX11" fmla="*/ 4528868 w 4675517"/>
              <a:gd name="connsiteY11" fmla="*/ 1673524 h 1673524"/>
              <a:gd name="connsiteX12" fmla="*/ 4019909 w 4675517"/>
              <a:gd name="connsiteY12" fmla="*/ 1457864 h 1673524"/>
              <a:gd name="connsiteX13" fmla="*/ 3209026 w 4675517"/>
              <a:gd name="connsiteY13" fmla="*/ 1138686 h 1673524"/>
              <a:gd name="connsiteX14" fmla="*/ 2596551 w 4675517"/>
              <a:gd name="connsiteY14" fmla="*/ 897147 h 1673524"/>
              <a:gd name="connsiteX15" fmla="*/ 1975449 w 4675517"/>
              <a:gd name="connsiteY15" fmla="*/ 698739 h 1673524"/>
              <a:gd name="connsiteX16" fmla="*/ 1932317 w 4675517"/>
              <a:gd name="connsiteY16" fmla="*/ 672860 h 1673524"/>
              <a:gd name="connsiteX17" fmla="*/ 1199071 w 4675517"/>
              <a:gd name="connsiteY17" fmla="*/ 474452 h 1673524"/>
              <a:gd name="connsiteX18" fmla="*/ 508958 w 4675517"/>
              <a:gd name="connsiteY18" fmla="*/ 345056 h 1673524"/>
              <a:gd name="connsiteX19" fmla="*/ 250166 w 4675517"/>
              <a:gd name="connsiteY19" fmla="*/ 310551 h 1673524"/>
              <a:gd name="connsiteX20" fmla="*/ 8626 w 4675517"/>
              <a:gd name="connsiteY20" fmla="*/ 301924 h 1673524"/>
              <a:gd name="connsiteX0" fmla="*/ 0 w 4675517"/>
              <a:gd name="connsiteY0" fmla="*/ 0 h 1673524"/>
              <a:gd name="connsiteX1" fmla="*/ 491705 w 4675517"/>
              <a:gd name="connsiteY1" fmla="*/ 60385 h 1673524"/>
              <a:gd name="connsiteX2" fmla="*/ 1147313 w 4675517"/>
              <a:gd name="connsiteY2" fmla="*/ 207034 h 1673524"/>
              <a:gd name="connsiteX3" fmla="*/ 1966822 w 4675517"/>
              <a:gd name="connsiteY3" fmla="*/ 431320 h 1673524"/>
              <a:gd name="connsiteX4" fmla="*/ 2786332 w 4675517"/>
              <a:gd name="connsiteY4" fmla="*/ 690113 h 1673524"/>
              <a:gd name="connsiteX5" fmla="*/ 3812875 w 4675517"/>
              <a:gd name="connsiteY5" fmla="*/ 1061049 h 1673524"/>
              <a:gd name="connsiteX6" fmla="*/ 4675517 w 4675517"/>
              <a:gd name="connsiteY6" fmla="*/ 1449237 h 1673524"/>
              <a:gd name="connsiteX7" fmla="*/ 4675517 w 4675517"/>
              <a:gd name="connsiteY7" fmla="*/ 1449237 h 1673524"/>
              <a:gd name="connsiteX8" fmla="*/ 4675517 w 4675517"/>
              <a:gd name="connsiteY8" fmla="*/ 1449237 h 1673524"/>
              <a:gd name="connsiteX9" fmla="*/ 4675517 w 4675517"/>
              <a:gd name="connsiteY9" fmla="*/ 1449237 h 1673524"/>
              <a:gd name="connsiteX10" fmla="*/ 4658265 w 4675517"/>
              <a:gd name="connsiteY10" fmla="*/ 1449237 h 1673524"/>
              <a:gd name="connsiteX11" fmla="*/ 4528868 w 4675517"/>
              <a:gd name="connsiteY11" fmla="*/ 1673524 h 1673524"/>
              <a:gd name="connsiteX12" fmla="*/ 3209026 w 4675517"/>
              <a:gd name="connsiteY12" fmla="*/ 1138686 h 1673524"/>
              <a:gd name="connsiteX13" fmla="*/ 2596551 w 4675517"/>
              <a:gd name="connsiteY13" fmla="*/ 897147 h 1673524"/>
              <a:gd name="connsiteX14" fmla="*/ 1975449 w 4675517"/>
              <a:gd name="connsiteY14" fmla="*/ 698739 h 1673524"/>
              <a:gd name="connsiteX15" fmla="*/ 1932317 w 4675517"/>
              <a:gd name="connsiteY15" fmla="*/ 672860 h 1673524"/>
              <a:gd name="connsiteX16" fmla="*/ 1199071 w 4675517"/>
              <a:gd name="connsiteY16" fmla="*/ 474452 h 1673524"/>
              <a:gd name="connsiteX17" fmla="*/ 508958 w 4675517"/>
              <a:gd name="connsiteY17" fmla="*/ 345056 h 1673524"/>
              <a:gd name="connsiteX18" fmla="*/ 250166 w 4675517"/>
              <a:gd name="connsiteY18" fmla="*/ 310551 h 1673524"/>
              <a:gd name="connsiteX19" fmla="*/ 8626 w 4675517"/>
              <a:gd name="connsiteY19" fmla="*/ 301924 h 1673524"/>
              <a:gd name="connsiteX0" fmla="*/ 0 w 4723068"/>
              <a:gd name="connsiteY0" fmla="*/ 0 h 1454349"/>
              <a:gd name="connsiteX1" fmla="*/ 491705 w 4723068"/>
              <a:gd name="connsiteY1" fmla="*/ 60385 h 1454349"/>
              <a:gd name="connsiteX2" fmla="*/ 1147313 w 4723068"/>
              <a:gd name="connsiteY2" fmla="*/ 207034 h 1454349"/>
              <a:gd name="connsiteX3" fmla="*/ 1966822 w 4723068"/>
              <a:gd name="connsiteY3" fmla="*/ 431320 h 1454349"/>
              <a:gd name="connsiteX4" fmla="*/ 2786332 w 4723068"/>
              <a:gd name="connsiteY4" fmla="*/ 690113 h 1454349"/>
              <a:gd name="connsiteX5" fmla="*/ 3812875 w 4723068"/>
              <a:gd name="connsiteY5" fmla="*/ 1061049 h 1454349"/>
              <a:gd name="connsiteX6" fmla="*/ 4675517 w 4723068"/>
              <a:gd name="connsiteY6" fmla="*/ 1449237 h 1454349"/>
              <a:gd name="connsiteX7" fmla="*/ 4675517 w 4723068"/>
              <a:gd name="connsiteY7" fmla="*/ 1449237 h 1454349"/>
              <a:gd name="connsiteX8" fmla="*/ 4675517 w 4723068"/>
              <a:gd name="connsiteY8" fmla="*/ 1449237 h 1454349"/>
              <a:gd name="connsiteX9" fmla="*/ 4675517 w 4723068"/>
              <a:gd name="connsiteY9" fmla="*/ 1449237 h 1454349"/>
              <a:gd name="connsiteX10" fmla="*/ 4658265 w 4723068"/>
              <a:gd name="connsiteY10" fmla="*/ 1449237 h 1454349"/>
              <a:gd name="connsiteX11" fmla="*/ 3856007 w 4723068"/>
              <a:gd name="connsiteY11" fmla="*/ 1380226 h 1454349"/>
              <a:gd name="connsiteX12" fmla="*/ 3209026 w 4723068"/>
              <a:gd name="connsiteY12" fmla="*/ 1138686 h 1454349"/>
              <a:gd name="connsiteX13" fmla="*/ 2596551 w 4723068"/>
              <a:gd name="connsiteY13" fmla="*/ 897147 h 1454349"/>
              <a:gd name="connsiteX14" fmla="*/ 1975449 w 4723068"/>
              <a:gd name="connsiteY14" fmla="*/ 698739 h 1454349"/>
              <a:gd name="connsiteX15" fmla="*/ 1932317 w 4723068"/>
              <a:gd name="connsiteY15" fmla="*/ 672860 h 1454349"/>
              <a:gd name="connsiteX16" fmla="*/ 1199071 w 4723068"/>
              <a:gd name="connsiteY16" fmla="*/ 474452 h 1454349"/>
              <a:gd name="connsiteX17" fmla="*/ 508958 w 4723068"/>
              <a:gd name="connsiteY17" fmla="*/ 345056 h 1454349"/>
              <a:gd name="connsiteX18" fmla="*/ 250166 w 4723068"/>
              <a:gd name="connsiteY18" fmla="*/ 310551 h 1454349"/>
              <a:gd name="connsiteX19" fmla="*/ 8626 w 4723068"/>
              <a:gd name="connsiteY19" fmla="*/ 301924 h 1454349"/>
              <a:gd name="connsiteX0" fmla="*/ 0 w 4723068"/>
              <a:gd name="connsiteY0" fmla="*/ 0 h 1454349"/>
              <a:gd name="connsiteX1" fmla="*/ 491705 w 4723068"/>
              <a:gd name="connsiteY1" fmla="*/ 60385 h 1454349"/>
              <a:gd name="connsiteX2" fmla="*/ 1147313 w 4723068"/>
              <a:gd name="connsiteY2" fmla="*/ 207034 h 1454349"/>
              <a:gd name="connsiteX3" fmla="*/ 1966822 w 4723068"/>
              <a:gd name="connsiteY3" fmla="*/ 431320 h 1454349"/>
              <a:gd name="connsiteX4" fmla="*/ 2786332 w 4723068"/>
              <a:gd name="connsiteY4" fmla="*/ 690113 h 1454349"/>
              <a:gd name="connsiteX5" fmla="*/ 3812875 w 4723068"/>
              <a:gd name="connsiteY5" fmla="*/ 1061049 h 1454349"/>
              <a:gd name="connsiteX6" fmla="*/ 4675517 w 4723068"/>
              <a:gd name="connsiteY6" fmla="*/ 1449237 h 1454349"/>
              <a:gd name="connsiteX7" fmla="*/ 4675517 w 4723068"/>
              <a:gd name="connsiteY7" fmla="*/ 1449237 h 1454349"/>
              <a:gd name="connsiteX8" fmla="*/ 4675517 w 4723068"/>
              <a:gd name="connsiteY8" fmla="*/ 1449237 h 1454349"/>
              <a:gd name="connsiteX9" fmla="*/ 4675517 w 4723068"/>
              <a:gd name="connsiteY9" fmla="*/ 1449237 h 1454349"/>
              <a:gd name="connsiteX10" fmla="*/ 4658265 w 4723068"/>
              <a:gd name="connsiteY10" fmla="*/ 1449237 h 1454349"/>
              <a:gd name="connsiteX11" fmla="*/ 3856007 w 4723068"/>
              <a:gd name="connsiteY11" fmla="*/ 1380226 h 1454349"/>
              <a:gd name="connsiteX12" fmla="*/ 3209026 w 4723068"/>
              <a:gd name="connsiteY12" fmla="*/ 1138686 h 1454349"/>
              <a:gd name="connsiteX13" fmla="*/ 2596551 w 4723068"/>
              <a:gd name="connsiteY13" fmla="*/ 897147 h 1454349"/>
              <a:gd name="connsiteX14" fmla="*/ 1975449 w 4723068"/>
              <a:gd name="connsiteY14" fmla="*/ 698739 h 1454349"/>
              <a:gd name="connsiteX15" fmla="*/ 1932317 w 4723068"/>
              <a:gd name="connsiteY15" fmla="*/ 672860 h 1454349"/>
              <a:gd name="connsiteX16" fmla="*/ 1199071 w 4723068"/>
              <a:gd name="connsiteY16" fmla="*/ 474452 h 1454349"/>
              <a:gd name="connsiteX17" fmla="*/ 508958 w 4723068"/>
              <a:gd name="connsiteY17" fmla="*/ 345056 h 1454349"/>
              <a:gd name="connsiteX18" fmla="*/ 250166 w 4723068"/>
              <a:gd name="connsiteY18" fmla="*/ 310551 h 1454349"/>
              <a:gd name="connsiteX19" fmla="*/ 8626 w 4723068"/>
              <a:gd name="connsiteY19" fmla="*/ 301924 h 1454349"/>
              <a:gd name="connsiteX0" fmla="*/ 0 w 4675517"/>
              <a:gd name="connsiteY0" fmla="*/ 0 h 1449237"/>
              <a:gd name="connsiteX1" fmla="*/ 491705 w 4675517"/>
              <a:gd name="connsiteY1" fmla="*/ 60385 h 1449237"/>
              <a:gd name="connsiteX2" fmla="*/ 1147313 w 4675517"/>
              <a:gd name="connsiteY2" fmla="*/ 207034 h 1449237"/>
              <a:gd name="connsiteX3" fmla="*/ 1966822 w 4675517"/>
              <a:gd name="connsiteY3" fmla="*/ 431320 h 1449237"/>
              <a:gd name="connsiteX4" fmla="*/ 2786332 w 4675517"/>
              <a:gd name="connsiteY4" fmla="*/ 690113 h 1449237"/>
              <a:gd name="connsiteX5" fmla="*/ 3812875 w 4675517"/>
              <a:gd name="connsiteY5" fmla="*/ 1061049 h 1449237"/>
              <a:gd name="connsiteX6" fmla="*/ 4675517 w 4675517"/>
              <a:gd name="connsiteY6" fmla="*/ 1449237 h 1449237"/>
              <a:gd name="connsiteX7" fmla="*/ 4675517 w 4675517"/>
              <a:gd name="connsiteY7" fmla="*/ 1449237 h 1449237"/>
              <a:gd name="connsiteX8" fmla="*/ 4675517 w 4675517"/>
              <a:gd name="connsiteY8" fmla="*/ 1449237 h 1449237"/>
              <a:gd name="connsiteX9" fmla="*/ 4675517 w 4675517"/>
              <a:gd name="connsiteY9" fmla="*/ 1449237 h 1449237"/>
              <a:gd name="connsiteX10" fmla="*/ 3994031 w 4675517"/>
              <a:gd name="connsiteY10" fmla="*/ 1138686 h 1449237"/>
              <a:gd name="connsiteX11" fmla="*/ 3856007 w 4675517"/>
              <a:gd name="connsiteY11" fmla="*/ 1380226 h 1449237"/>
              <a:gd name="connsiteX12" fmla="*/ 3209026 w 4675517"/>
              <a:gd name="connsiteY12" fmla="*/ 1138686 h 1449237"/>
              <a:gd name="connsiteX13" fmla="*/ 2596551 w 4675517"/>
              <a:gd name="connsiteY13" fmla="*/ 897147 h 1449237"/>
              <a:gd name="connsiteX14" fmla="*/ 1975449 w 4675517"/>
              <a:gd name="connsiteY14" fmla="*/ 698739 h 1449237"/>
              <a:gd name="connsiteX15" fmla="*/ 1932317 w 4675517"/>
              <a:gd name="connsiteY15" fmla="*/ 672860 h 1449237"/>
              <a:gd name="connsiteX16" fmla="*/ 1199071 w 4675517"/>
              <a:gd name="connsiteY16" fmla="*/ 474452 h 1449237"/>
              <a:gd name="connsiteX17" fmla="*/ 508958 w 4675517"/>
              <a:gd name="connsiteY17" fmla="*/ 345056 h 1449237"/>
              <a:gd name="connsiteX18" fmla="*/ 250166 w 4675517"/>
              <a:gd name="connsiteY18" fmla="*/ 310551 h 1449237"/>
              <a:gd name="connsiteX19" fmla="*/ 8626 w 4675517"/>
              <a:gd name="connsiteY19" fmla="*/ 301924 h 1449237"/>
              <a:gd name="connsiteX0" fmla="*/ 0 w 4675517"/>
              <a:gd name="connsiteY0" fmla="*/ 0 h 1449237"/>
              <a:gd name="connsiteX1" fmla="*/ 491705 w 4675517"/>
              <a:gd name="connsiteY1" fmla="*/ 60385 h 1449237"/>
              <a:gd name="connsiteX2" fmla="*/ 1147313 w 4675517"/>
              <a:gd name="connsiteY2" fmla="*/ 207034 h 1449237"/>
              <a:gd name="connsiteX3" fmla="*/ 1966822 w 4675517"/>
              <a:gd name="connsiteY3" fmla="*/ 431320 h 1449237"/>
              <a:gd name="connsiteX4" fmla="*/ 2786332 w 4675517"/>
              <a:gd name="connsiteY4" fmla="*/ 690113 h 1449237"/>
              <a:gd name="connsiteX5" fmla="*/ 3812875 w 4675517"/>
              <a:gd name="connsiteY5" fmla="*/ 1061049 h 1449237"/>
              <a:gd name="connsiteX6" fmla="*/ 4675517 w 4675517"/>
              <a:gd name="connsiteY6" fmla="*/ 1449237 h 1449237"/>
              <a:gd name="connsiteX7" fmla="*/ 4675517 w 4675517"/>
              <a:gd name="connsiteY7" fmla="*/ 1449237 h 1449237"/>
              <a:gd name="connsiteX8" fmla="*/ 4675517 w 4675517"/>
              <a:gd name="connsiteY8" fmla="*/ 1449237 h 1449237"/>
              <a:gd name="connsiteX9" fmla="*/ 3994031 w 4675517"/>
              <a:gd name="connsiteY9" fmla="*/ 1138686 h 1449237"/>
              <a:gd name="connsiteX10" fmla="*/ 3856007 w 4675517"/>
              <a:gd name="connsiteY10" fmla="*/ 1380226 h 1449237"/>
              <a:gd name="connsiteX11" fmla="*/ 3209026 w 4675517"/>
              <a:gd name="connsiteY11" fmla="*/ 1138686 h 1449237"/>
              <a:gd name="connsiteX12" fmla="*/ 2596551 w 4675517"/>
              <a:gd name="connsiteY12" fmla="*/ 897147 h 1449237"/>
              <a:gd name="connsiteX13" fmla="*/ 1975449 w 4675517"/>
              <a:gd name="connsiteY13" fmla="*/ 698739 h 1449237"/>
              <a:gd name="connsiteX14" fmla="*/ 1932317 w 4675517"/>
              <a:gd name="connsiteY14" fmla="*/ 672860 h 1449237"/>
              <a:gd name="connsiteX15" fmla="*/ 1199071 w 4675517"/>
              <a:gd name="connsiteY15" fmla="*/ 474452 h 1449237"/>
              <a:gd name="connsiteX16" fmla="*/ 508958 w 4675517"/>
              <a:gd name="connsiteY16" fmla="*/ 345056 h 1449237"/>
              <a:gd name="connsiteX17" fmla="*/ 250166 w 4675517"/>
              <a:gd name="connsiteY17" fmla="*/ 310551 h 1449237"/>
              <a:gd name="connsiteX18" fmla="*/ 8626 w 4675517"/>
              <a:gd name="connsiteY18" fmla="*/ 301924 h 1449237"/>
              <a:gd name="connsiteX0" fmla="*/ 0 w 4675517"/>
              <a:gd name="connsiteY0" fmla="*/ 0 h 1449237"/>
              <a:gd name="connsiteX1" fmla="*/ 491705 w 4675517"/>
              <a:gd name="connsiteY1" fmla="*/ 60385 h 1449237"/>
              <a:gd name="connsiteX2" fmla="*/ 1147313 w 4675517"/>
              <a:gd name="connsiteY2" fmla="*/ 207034 h 1449237"/>
              <a:gd name="connsiteX3" fmla="*/ 1966822 w 4675517"/>
              <a:gd name="connsiteY3" fmla="*/ 431320 h 1449237"/>
              <a:gd name="connsiteX4" fmla="*/ 2786332 w 4675517"/>
              <a:gd name="connsiteY4" fmla="*/ 690113 h 1449237"/>
              <a:gd name="connsiteX5" fmla="*/ 3812875 w 4675517"/>
              <a:gd name="connsiteY5" fmla="*/ 1061049 h 1449237"/>
              <a:gd name="connsiteX6" fmla="*/ 4675517 w 4675517"/>
              <a:gd name="connsiteY6" fmla="*/ 1449237 h 1449237"/>
              <a:gd name="connsiteX7" fmla="*/ 4675517 w 4675517"/>
              <a:gd name="connsiteY7" fmla="*/ 1449237 h 1449237"/>
              <a:gd name="connsiteX8" fmla="*/ 3994031 w 4675517"/>
              <a:gd name="connsiteY8" fmla="*/ 1138686 h 1449237"/>
              <a:gd name="connsiteX9" fmla="*/ 3856007 w 4675517"/>
              <a:gd name="connsiteY9" fmla="*/ 1380226 h 1449237"/>
              <a:gd name="connsiteX10" fmla="*/ 3209026 w 4675517"/>
              <a:gd name="connsiteY10" fmla="*/ 1138686 h 1449237"/>
              <a:gd name="connsiteX11" fmla="*/ 2596551 w 4675517"/>
              <a:gd name="connsiteY11" fmla="*/ 897147 h 1449237"/>
              <a:gd name="connsiteX12" fmla="*/ 1975449 w 4675517"/>
              <a:gd name="connsiteY12" fmla="*/ 698739 h 1449237"/>
              <a:gd name="connsiteX13" fmla="*/ 1932317 w 4675517"/>
              <a:gd name="connsiteY13" fmla="*/ 672860 h 1449237"/>
              <a:gd name="connsiteX14" fmla="*/ 1199071 w 4675517"/>
              <a:gd name="connsiteY14" fmla="*/ 474452 h 1449237"/>
              <a:gd name="connsiteX15" fmla="*/ 508958 w 4675517"/>
              <a:gd name="connsiteY15" fmla="*/ 345056 h 1449237"/>
              <a:gd name="connsiteX16" fmla="*/ 250166 w 4675517"/>
              <a:gd name="connsiteY16" fmla="*/ 310551 h 1449237"/>
              <a:gd name="connsiteX17" fmla="*/ 8626 w 4675517"/>
              <a:gd name="connsiteY17" fmla="*/ 301924 h 1449237"/>
              <a:gd name="connsiteX0" fmla="*/ 0 w 4675517"/>
              <a:gd name="connsiteY0" fmla="*/ 0 h 1449237"/>
              <a:gd name="connsiteX1" fmla="*/ 491705 w 4675517"/>
              <a:gd name="connsiteY1" fmla="*/ 60385 h 1449237"/>
              <a:gd name="connsiteX2" fmla="*/ 1147313 w 4675517"/>
              <a:gd name="connsiteY2" fmla="*/ 207034 h 1449237"/>
              <a:gd name="connsiteX3" fmla="*/ 1966822 w 4675517"/>
              <a:gd name="connsiteY3" fmla="*/ 431320 h 1449237"/>
              <a:gd name="connsiteX4" fmla="*/ 2786332 w 4675517"/>
              <a:gd name="connsiteY4" fmla="*/ 690113 h 1449237"/>
              <a:gd name="connsiteX5" fmla="*/ 3812875 w 4675517"/>
              <a:gd name="connsiteY5" fmla="*/ 1061049 h 1449237"/>
              <a:gd name="connsiteX6" fmla="*/ 4675517 w 4675517"/>
              <a:gd name="connsiteY6" fmla="*/ 1449237 h 1449237"/>
              <a:gd name="connsiteX7" fmla="*/ 3994031 w 4675517"/>
              <a:gd name="connsiteY7" fmla="*/ 1138686 h 1449237"/>
              <a:gd name="connsiteX8" fmla="*/ 3856007 w 4675517"/>
              <a:gd name="connsiteY8" fmla="*/ 1380226 h 1449237"/>
              <a:gd name="connsiteX9" fmla="*/ 3209026 w 4675517"/>
              <a:gd name="connsiteY9" fmla="*/ 1138686 h 1449237"/>
              <a:gd name="connsiteX10" fmla="*/ 2596551 w 4675517"/>
              <a:gd name="connsiteY10" fmla="*/ 897147 h 1449237"/>
              <a:gd name="connsiteX11" fmla="*/ 1975449 w 4675517"/>
              <a:gd name="connsiteY11" fmla="*/ 698739 h 1449237"/>
              <a:gd name="connsiteX12" fmla="*/ 1932317 w 4675517"/>
              <a:gd name="connsiteY12" fmla="*/ 672860 h 1449237"/>
              <a:gd name="connsiteX13" fmla="*/ 1199071 w 4675517"/>
              <a:gd name="connsiteY13" fmla="*/ 474452 h 1449237"/>
              <a:gd name="connsiteX14" fmla="*/ 508958 w 4675517"/>
              <a:gd name="connsiteY14" fmla="*/ 345056 h 1449237"/>
              <a:gd name="connsiteX15" fmla="*/ 250166 w 4675517"/>
              <a:gd name="connsiteY15" fmla="*/ 310551 h 1449237"/>
              <a:gd name="connsiteX16" fmla="*/ 8626 w 4675517"/>
              <a:gd name="connsiteY16" fmla="*/ 301924 h 1449237"/>
              <a:gd name="connsiteX0" fmla="*/ 0 w 4680834"/>
              <a:gd name="connsiteY0" fmla="*/ 0 h 1451229"/>
              <a:gd name="connsiteX1" fmla="*/ 491705 w 4680834"/>
              <a:gd name="connsiteY1" fmla="*/ 60385 h 1451229"/>
              <a:gd name="connsiteX2" fmla="*/ 1147313 w 4680834"/>
              <a:gd name="connsiteY2" fmla="*/ 207034 h 1451229"/>
              <a:gd name="connsiteX3" fmla="*/ 1966822 w 4680834"/>
              <a:gd name="connsiteY3" fmla="*/ 431320 h 1451229"/>
              <a:gd name="connsiteX4" fmla="*/ 2786332 w 4680834"/>
              <a:gd name="connsiteY4" fmla="*/ 690113 h 1451229"/>
              <a:gd name="connsiteX5" fmla="*/ 3614468 w 4680834"/>
              <a:gd name="connsiteY5" fmla="*/ 983411 h 1451229"/>
              <a:gd name="connsiteX6" fmla="*/ 4675517 w 4680834"/>
              <a:gd name="connsiteY6" fmla="*/ 1449237 h 1451229"/>
              <a:gd name="connsiteX7" fmla="*/ 3994031 w 4680834"/>
              <a:gd name="connsiteY7" fmla="*/ 1138686 h 1451229"/>
              <a:gd name="connsiteX8" fmla="*/ 3856007 w 4680834"/>
              <a:gd name="connsiteY8" fmla="*/ 1380226 h 1451229"/>
              <a:gd name="connsiteX9" fmla="*/ 3209026 w 4680834"/>
              <a:gd name="connsiteY9" fmla="*/ 1138686 h 1451229"/>
              <a:gd name="connsiteX10" fmla="*/ 2596551 w 4680834"/>
              <a:gd name="connsiteY10" fmla="*/ 897147 h 1451229"/>
              <a:gd name="connsiteX11" fmla="*/ 1975449 w 4680834"/>
              <a:gd name="connsiteY11" fmla="*/ 698739 h 1451229"/>
              <a:gd name="connsiteX12" fmla="*/ 1932317 w 4680834"/>
              <a:gd name="connsiteY12" fmla="*/ 672860 h 1451229"/>
              <a:gd name="connsiteX13" fmla="*/ 1199071 w 4680834"/>
              <a:gd name="connsiteY13" fmla="*/ 474452 h 1451229"/>
              <a:gd name="connsiteX14" fmla="*/ 508958 w 4680834"/>
              <a:gd name="connsiteY14" fmla="*/ 345056 h 1451229"/>
              <a:gd name="connsiteX15" fmla="*/ 250166 w 4680834"/>
              <a:gd name="connsiteY15" fmla="*/ 310551 h 1451229"/>
              <a:gd name="connsiteX16" fmla="*/ 8626 w 4680834"/>
              <a:gd name="connsiteY16" fmla="*/ 301924 h 1451229"/>
              <a:gd name="connsiteX0" fmla="*/ 0 w 4958101"/>
              <a:gd name="connsiteY0" fmla="*/ 0 h 1450375"/>
              <a:gd name="connsiteX1" fmla="*/ 491705 w 4958101"/>
              <a:gd name="connsiteY1" fmla="*/ 60385 h 1450375"/>
              <a:gd name="connsiteX2" fmla="*/ 1147313 w 4958101"/>
              <a:gd name="connsiteY2" fmla="*/ 207034 h 1450375"/>
              <a:gd name="connsiteX3" fmla="*/ 1966822 w 4958101"/>
              <a:gd name="connsiteY3" fmla="*/ 431320 h 1450375"/>
              <a:gd name="connsiteX4" fmla="*/ 2786332 w 4958101"/>
              <a:gd name="connsiteY4" fmla="*/ 690113 h 1450375"/>
              <a:gd name="connsiteX5" fmla="*/ 3614468 w 4958101"/>
              <a:gd name="connsiteY5" fmla="*/ 983411 h 1450375"/>
              <a:gd name="connsiteX6" fmla="*/ 4675517 w 4958101"/>
              <a:gd name="connsiteY6" fmla="*/ 1449237 h 1450375"/>
              <a:gd name="connsiteX7" fmla="*/ 4917438 w 4958101"/>
              <a:gd name="connsiteY7" fmla="*/ 844921 h 1450375"/>
              <a:gd name="connsiteX8" fmla="*/ 3994031 w 4958101"/>
              <a:gd name="connsiteY8" fmla="*/ 1138686 h 1450375"/>
              <a:gd name="connsiteX9" fmla="*/ 3856007 w 4958101"/>
              <a:gd name="connsiteY9" fmla="*/ 1380226 h 1450375"/>
              <a:gd name="connsiteX10" fmla="*/ 3209026 w 4958101"/>
              <a:gd name="connsiteY10" fmla="*/ 1138686 h 1450375"/>
              <a:gd name="connsiteX11" fmla="*/ 2596551 w 4958101"/>
              <a:gd name="connsiteY11" fmla="*/ 897147 h 1450375"/>
              <a:gd name="connsiteX12" fmla="*/ 1975449 w 4958101"/>
              <a:gd name="connsiteY12" fmla="*/ 698739 h 1450375"/>
              <a:gd name="connsiteX13" fmla="*/ 1932317 w 4958101"/>
              <a:gd name="connsiteY13" fmla="*/ 672860 h 1450375"/>
              <a:gd name="connsiteX14" fmla="*/ 1199071 w 4958101"/>
              <a:gd name="connsiteY14" fmla="*/ 474452 h 1450375"/>
              <a:gd name="connsiteX15" fmla="*/ 508958 w 4958101"/>
              <a:gd name="connsiteY15" fmla="*/ 345056 h 1450375"/>
              <a:gd name="connsiteX16" fmla="*/ 250166 w 4958101"/>
              <a:gd name="connsiteY16" fmla="*/ 310551 h 1450375"/>
              <a:gd name="connsiteX17" fmla="*/ 8626 w 4958101"/>
              <a:gd name="connsiteY17" fmla="*/ 301924 h 1450375"/>
              <a:gd name="connsiteX0" fmla="*/ 0 w 4680114"/>
              <a:gd name="connsiteY0" fmla="*/ 0 h 1450704"/>
              <a:gd name="connsiteX1" fmla="*/ 491705 w 4680114"/>
              <a:gd name="connsiteY1" fmla="*/ 60385 h 1450704"/>
              <a:gd name="connsiteX2" fmla="*/ 1147313 w 4680114"/>
              <a:gd name="connsiteY2" fmla="*/ 207034 h 1450704"/>
              <a:gd name="connsiteX3" fmla="*/ 1966822 w 4680114"/>
              <a:gd name="connsiteY3" fmla="*/ 431320 h 1450704"/>
              <a:gd name="connsiteX4" fmla="*/ 2786332 w 4680114"/>
              <a:gd name="connsiteY4" fmla="*/ 690113 h 1450704"/>
              <a:gd name="connsiteX5" fmla="*/ 3614468 w 4680114"/>
              <a:gd name="connsiteY5" fmla="*/ 983411 h 1450704"/>
              <a:gd name="connsiteX6" fmla="*/ 4675517 w 4680114"/>
              <a:gd name="connsiteY6" fmla="*/ 1449237 h 1450704"/>
              <a:gd name="connsiteX7" fmla="*/ 3994031 w 4680114"/>
              <a:gd name="connsiteY7" fmla="*/ 1138686 h 1450704"/>
              <a:gd name="connsiteX8" fmla="*/ 3856007 w 4680114"/>
              <a:gd name="connsiteY8" fmla="*/ 1380226 h 1450704"/>
              <a:gd name="connsiteX9" fmla="*/ 3209026 w 4680114"/>
              <a:gd name="connsiteY9" fmla="*/ 1138686 h 1450704"/>
              <a:gd name="connsiteX10" fmla="*/ 2596551 w 4680114"/>
              <a:gd name="connsiteY10" fmla="*/ 897147 h 1450704"/>
              <a:gd name="connsiteX11" fmla="*/ 1975449 w 4680114"/>
              <a:gd name="connsiteY11" fmla="*/ 698739 h 1450704"/>
              <a:gd name="connsiteX12" fmla="*/ 1932317 w 4680114"/>
              <a:gd name="connsiteY12" fmla="*/ 672860 h 1450704"/>
              <a:gd name="connsiteX13" fmla="*/ 1199071 w 4680114"/>
              <a:gd name="connsiteY13" fmla="*/ 474452 h 1450704"/>
              <a:gd name="connsiteX14" fmla="*/ 508958 w 4680114"/>
              <a:gd name="connsiteY14" fmla="*/ 345056 h 1450704"/>
              <a:gd name="connsiteX15" fmla="*/ 250166 w 4680114"/>
              <a:gd name="connsiteY15" fmla="*/ 310551 h 1450704"/>
              <a:gd name="connsiteX16" fmla="*/ 8626 w 4680114"/>
              <a:gd name="connsiteY16" fmla="*/ 301924 h 1450704"/>
              <a:gd name="connsiteX0" fmla="*/ 0 w 3994031"/>
              <a:gd name="connsiteY0" fmla="*/ 0 h 1380226"/>
              <a:gd name="connsiteX1" fmla="*/ 491705 w 3994031"/>
              <a:gd name="connsiteY1" fmla="*/ 60385 h 1380226"/>
              <a:gd name="connsiteX2" fmla="*/ 1147313 w 3994031"/>
              <a:gd name="connsiteY2" fmla="*/ 207034 h 1380226"/>
              <a:gd name="connsiteX3" fmla="*/ 1966822 w 3994031"/>
              <a:gd name="connsiteY3" fmla="*/ 431320 h 1380226"/>
              <a:gd name="connsiteX4" fmla="*/ 2786332 w 3994031"/>
              <a:gd name="connsiteY4" fmla="*/ 690113 h 1380226"/>
              <a:gd name="connsiteX5" fmla="*/ 3614468 w 3994031"/>
              <a:gd name="connsiteY5" fmla="*/ 983411 h 1380226"/>
              <a:gd name="connsiteX6" fmla="*/ 3994031 w 3994031"/>
              <a:gd name="connsiteY6" fmla="*/ 1138686 h 1380226"/>
              <a:gd name="connsiteX7" fmla="*/ 3856007 w 3994031"/>
              <a:gd name="connsiteY7" fmla="*/ 1380226 h 1380226"/>
              <a:gd name="connsiteX8" fmla="*/ 3209026 w 3994031"/>
              <a:gd name="connsiteY8" fmla="*/ 1138686 h 1380226"/>
              <a:gd name="connsiteX9" fmla="*/ 2596551 w 3994031"/>
              <a:gd name="connsiteY9" fmla="*/ 897147 h 1380226"/>
              <a:gd name="connsiteX10" fmla="*/ 1975449 w 3994031"/>
              <a:gd name="connsiteY10" fmla="*/ 698739 h 1380226"/>
              <a:gd name="connsiteX11" fmla="*/ 1932317 w 3994031"/>
              <a:gd name="connsiteY11" fmla="*/ 672860 h 1380226"/>
              <a:gd name="connsiteX12" fmla="*/ 1199071 w 3994031"/>
              <a:gd name="connsiteY12" fmla="*/ 474452 h 1380226"/>
              <a:gd name="connsiteX13" fmla="*/ 508958 w 3994031"/>
              <a:gd name="connsiteY13" fmla="*/ 345056 h 1380226"/>
              <a:gd name="connsiteX14" fmla="*/ 250166 w 3994031"/>
              <a:gd name="connsiteY14" fmla="*/ 310551 h 1380226"/>
              <a:gd name="connsiteX15" fmla="*/ 8626 w 3994031"/>
              <a:gd name="connsiteY15" fmla="*/ 301924 h 1380226"/>
              <a:gd name="connsiteX0" fmla="*/ 0 w 3994031"/>
              <a:gd name="connsiteY0" fmla="*/ 0 h 1380226"/>
              <a:gd name="connsiteX1" fmla="*/ 491705 w 3994031"/>
              <a:gd name="connsiteY1" fmla="*/ 60385 h 1380226"/>
              <a:gd name="connsiteX2" fmla="*/ 1147313 w 3994031"/>
              <a:gd name="connsiteY2" fmla="*/ 207034 h 1380226"/>
              <a:gd name="connsiteX3" fmla="*/ 1966822 w 3994031"/>
              <a:gd name="connsiteY3" fmla="*/ 431320 h 1380226"/>
              <a:gd name="connsiteX4" fmla="*/ 2786332 w 3994031"/>
              <a:gd name="connsiteY4" fmla="*/ 690113 h 1380226"/>
              <a:gd name="connsiteX5" fmla="*/ 3614468 w 3994031"/>
              <a:gd name="connsiteY5" fmla="*/ 983411 h 1380226"/>
              <a:gd name="connsiteX6" fmla="*/ 3994031 w 3994031"/>
              <a:gd name="connsiteY6" fmla="*/ 1138686 h 1380226"/>
              <a:gd name="connsiteX7" fmla="*/ 3856007 w 3994031"/>
              <a:gd name="connsiteY7" fmla="*/ 1380226 h 1380226"/>
              <a:gd name="connsiteX8" fmla="*/ 3209026 w 3994031"/>
              <a:gd name="connsiteY8" fmla="*/ 1138686 h 1380226"/>
              <a:gd name="connsiteX9" fmla="*/ 2596551 w 3994031"/>
              <a:gd name="connsiteY9" fmla="*/ 897147 h 1380226"/>
              <a:gd name="connsiteX10" fmla="*/ 1975449 w 3994031"/>
              <a:gd name="connsiteY10" fmla="*/ 698739 h 1380226"/>
              <a:gd name="connsiteX11" fmla="*/ 1932317 w 3994031"/>
              <a:gd name="connsiteY11" fmla="*/ 672860 h 1380226"/>
              <a:gd name="connsiteX12" fmla="*/ 1199071 w 3994031"/>
              <a:gd name="connsiteY12" fmla="*/ 474452 h 1380226"/>
              <a:gd name="connsiteX13" fmla="*/ 508958 w 3994031"/>
              <a:gd name="connsiteY13" fmla="*/ 345056 h 1380226"/>
              <a:gd name="connsiteX14" fmla="*/ 250166 w 3994031"/>
              <a:gd name="connsiteY14" fmla="*/ 310551 h 1380226"/>
              <a:gd name="connsiteX15" fmla="*/ 8626 w 3994031"/>
              <a:gd name="connsiteY15" fmla="*/ 301924 h 1380226"/>
              <a:gd name="connsiteX0" fmla="*/ 0 w 4000260"/>
              <a:gd name="connsiteY0" fmla="*/ 0 h 1354347"/>
              <a:gd name="connsiteX1" fmla="*/ 491705 w 4000260"/>
              <a:gd name="connsiteY1" fmla="*/ 60385 h 1354347"/>
              <a:gd name="connsiteX2" fmla="*/ 1147313 w 4000260"/>
              <a:gd name="connsiteY2" fmla="*/ 207034 h 1354347"/>
              <a:gd name="connsiteX3" fmla="*/ 1966822 w 4000260"/>
              <a:gd name="connsiteY3" fmla="*/ 431320 h 1354347"/>
              <a:gd name="connsiteX4" fmla="*/ 2786332 w 4000260"/>
              <a:gd name="connsiteY4" fmla="*/ 690113 h 1354347"/>
              <a:gd name="connsiteX5" fmla="*/ 3614468 w 4000260"/>
              <a:gd name="connsiteY5" fmla="*/ 983411 h 1354347"/>
              <a:gd name="connsiteX6" fmla="*/ 3994031 w 4000260"/>
              <a:gd name="connsiteY6" fmla="*/ 1138686 h 1354347"/>
              <a:gd name="connsiteX7" fmla="*/ 3838755 w 4000260"/>
              <a:gd name="connsiteY7" fmla="*/ 1354347 h 1354347"/>
              <a:gd name="connsiteX8" fmla="*/ 3209026 w 4000260"/>
              <a:gd name="connsiteY8" fmla="*/ 1138686 h 1354347"/>
              <a:gd name="connsiteX9" fmla="*/ 2596551 w 4000260"/>
              <a:gd name="connsiteY9" fmla="*/ 897147 h 1354347"/>
              <a:gd name="connsiteX10" fmla="*/ 1975449 w 4000260"/>
              <a:gd name="connsiteY10" fmla="*/ 698739 h 1354347"/>
              <a:gd name="connsiteX11" fmla="*/ 1932317 w 4000260"/>
              <a:gd name="connsiteY11" fmla="*/ 672860 h 1354347"/>
              <a:gd name="connsiteX12" fmla="*/ 1199071 w 4000260"/>
              <a:gd name="connsiteY12" fmla="*/ 474452 h 1354347"/>
              <a:gd name="connsiteX13" fmla="*/ 508958 w 4000260"/>
              <a:gd name="connsiteY13" fmla="*/ 345056 h 1354347"/>
              <a:gd name="connsiteX14" fmla="*/ 250166 w 4000260"/>
              <a:gd name="connsiteY14" fmla="*/ 310551 h 1354347"/>
              <a:gd name="connsiteX15" fmla="*/ 8626 w 4000260"/>
              <a:gd name="connsiteY15" fmla="*/ 301924 h 135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00260" h="1354347">
                <a:moveTo>
                  <a:pt x="0" y="0"/>
                </a:moveTo>
                <a:lnTo>
                  <a:pt x="491705" y="60385"/>
                </a:lnTo>
                <a:lnTo>
                  <a:pt x="1147313" y="207034"/>
                </a:lnTo>
                <a:lnTo>
                  <a:pt x="1966822" y="431320"/>
                </a:lnTo>
                <a:lnTo>
                  <a:pt x="2786332" y="690113"/>
                </a:lnTo>
                <a:lnTo>
                  <a:pt x="3614468" y="983411"/>
                </a:lnTo>
                <a:cubicBezTo>
                  <a:pt x="3740989" y="1035169"/>
                  <a:pt x="3956650" y="1076863"/>
                  <a:pt x="3994031" y="1138686"/>
                </a:cubicBezTo>
                <a:cubicBezTo>
                  <a:pt x="4031412" y="1200509"/>
                  <a:pt x="3890514" y="1282460"/>
                  <a:pt x="3838755" y="1354347"/>
                </a:cubicBezTo>
                <a:cubicBezTo>
                  <a:pt x="3628845" y="1282460"/>
                  <a:pt x="3416060" y="1214886"/>
                  <a:pt x="3209026" y="1138686"/>
                </a:cubicBezTo>
                <a:cubicBezTo>
                  <a:pt x="3001992" y="1062486"/>
                  <a:pt x="2800709" y="977660"/>
                  <a:pt x="2596551" y="897147"/>
                </a:cubicBezTo>
                <a:lnTo>
                  <a:pt x="1975449" y="698739"/>
                </a:lnTo>
                <a:lnTo>
                  <a:pt x="1932317" y="672860"/>
                </a:lnTo>
                <a:lnTo>
                  <a:pt x="1199071" y="474452"/>
                </a:lnTo>
                <a:lnTo>
                  <a:pt x="508958" y="345056"/>
                </a:lnTo>
                <a:lnTo>
                  <a:pt x="250166" y="310551"/>
                </a:lnTo>
                <a:lnTo>
                  <a:pt x="8626" y="301924"/>
                </a:lnTo>
              </a:path>
            </a:pathLst>
          </a:custGeom>
          <a:pattFill prst="pct10">
            <a:fgClr>
              <a:schemeClr val="tx1"/>
            </a:fgClr>
            <a:bgClr>
              <a:schemeClr val="accent5">
                <a:lumMod val="60000"/>
                <a:lumOff val="4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7" name="126 Forma libre"/>
          <p:cNvSpPr/>
          <p:nvPr/>
        </p:nvSpPr>
        <p:spPr>
          <a:xfrm>
            <a:off x="755577" y="4995836"/>
            <a:ext cx="3803462" cy="1233578"/>
          </a:xfrm>
          <a:custGeom>
            <a:avLst/>
            <a:gdLst>
              <a:gd name="connsiteX0" fmla="*/ 0 w 4675517"/>
              <a:gd name="connsiteY0" fmla="*/ 0 h 1690777"/>
              <a:gd name="connsiteX1" fmla="*/ 491705 w 4675517"/>
              <a:gd name="connsiteY1" fmla="*/ 60385 h 1690777"/>
              <a:gd name="connsiteX2" fmla="*/ 1147313 w 4675517"/>
              <a:gd name="connsiteY2" fmla="*/ 207034 h 1690777"/>
              <a:gd name="connsiteX3" fmla="*/ 1966822 w 4675517"/>
              <a:gd name="connsiteY3" fmla="*/ 431320 h 1690777"/>
              <a:gd name="connsiteX4" fmla="*/ 2786332 w 4675517"/>
              <a:gd name="connsiteY4" fmla="*/ 690113 h 1690777"/>
              <a:gd name="connsiteX5" fmla="*/ 3812875 w 4675517"/>
              <a:gd name="connsiteY5" fmla="*/ 1061049 h 1690777"/>
              <a:gd name="connsiteX6" fmla="*/ 4477109 w 4675517"/>
              <a:gd name="connsiteY6" fmla="*/ 1319841 h 1690777"/>
              <a:gd name="connsiteX7" fmla="*/ 4675517 w 4675517"/>
              <a:gd name="connsiteY7" fmla="*/ 1449237 h 1690777"/>
              <a:gd name="connsiteX8" fmla="*/ 4675517 w 4675517"/>
              <a:gd name="connsiteY8" fmla="*/ 1449237 h 1690777"/>
              <a:gd name="connsiteX9" fmla="*/ 4675517 w 4675517"/>
              <a:gd name="connsiteY9" fmla="*/ 1449237 h 1690777"/>
              <a:gd name="connsiteX10" fmla="*/ 4675517 w 4675517"/>
              <a:gd name="connsiteY10" fmla="*/ 1449237 h 1690777"/>
              <a:gd name="connsiteX11" fmla="*/ 4675517 w 4675517"/>
              <a:gd name="connsiteY11" fmla="*/ 1449237 h 1690777"/>
              <a:gd name="connsiteX12" fmla="*/ 4537494 w 4675517"/>
              <a:gd name="connsiteY12" fmla="*/ 1690777 h 1690777"/>
              <a:gd name="connsiteX13" fmla="*/ 4019909 w 4675517"/>
              <a:gd name="connsiteY13" fmla="*/ 1457864 h 1690777"/>
              <a:gd name="connsiteX14" fmla="*/ 3209026 w 4675517"/>
              <a:gd name="connsiteY14" fmla="*/ 1138686 h 1690777"/>
              <a:gd name="connsiteX15" fmla="*/ 2596551 w 4675517"/>
              <a:gd name="connsiteY15" fmla="*/ 897147 h 1690777"/>
              <a:gd name="connsiteX16" fmla="*/ 1975449 w 4675517"/>
              <a:gd name="connsiteY16" fmla="*/ 698739 h 1690777"/>
              <a:gd name="connsiteX17" fmla="*/ 1932317 w 4675517"/>
              <a:gd name="connsiteY17" fmla="*/ 672860 h 1690777"/>
              <a:gd name="connsiteX18" fmla="*/ 1199071 w 4675517"/>
              <a:gd name="connsiteY18" fmla="*/ 474452 h 1690777"/>
              <a:gd name="connsiteX19" fmla="*/ 508958 w 4675517"/>
              <a:gd name="connsiteY19" fmla="*/ 345056 h 1690777"/>
              <a:gd name="connsiteX20" fmla="*/ 250166 w 4675517"/>
              <a:gd name="connsiteY20" fmla="*/ 310551 h 1690777"/>
              <a:gd name="connsiteX21" fmla="*/ 8626 w 4675517"/>
              <a:gd name="connsiteY21" fmla="*/ 301924 h 1690777"/>
              <a:gd name="connsiteX0" fmla="*/ 0 w 4675517"/>
              <a:gd name="connsiteY0" fmla="*/ 0 h 1690777"/>
              <a:gd name="connsiteX1" fmla="*/ 491705 w 4675517"/>
              <a:gd name="connsiteY1" fmla="*/ 60385 h 1690777"/>
              <a:gd name="connsiteX2" fmla="*/ 1147313 w 4675517"/>
              <a:gd name="connsiteY2" fmla="*/ 207034 h 1690777"/>
              <a:gd name="connsiteX3" fmla="*/ 1966822 w 4675517"/>
              <a:gd name="connsiteY3" fmla="*/ 431320 h 1690777"/>
              <a:gd name="connsiteX4" fmla="*/ 2786332 w 4675517"/>
              <a:gd name="connsiteY4" fmla="*/ 690113 h 1690777"/>
              <a:gd name="connsiteX5" fmla="*/ 3812875 w 4675517"/>
              <a:gd name="connsiteY5" fmla="*/ 1061049 h 1690777"/>
              <a:gd name="connsiteX6" fmla="*/ 4477109 w 4675517"/>
              <a:gd name="connsiteY6" fmla="*/ 1319841 h 1690777"/>
              <a:gd name="connsiteX7" fmla="*/ 4675517 w 4675517"/>
              <a:gd name="connsiteY7" fmla="*/ 1449237 h 1690777"/>
              <a:gd name="connsiteX8" fmla="*/ 4675517 w 4675517"/>
              <a:gd name="connsiteY8" fmla="*/ 1449237 h 1690777"/>
              <a:gd name="connsiteX9" fmla="*/ 4675517 w 4675517"/>
              <a:gd name="connsiteY9" fmla="*/ 1449237 h 1690777"/>
              <a:gd name="connsiteX10" fmla="*/ 4675517 w 4675517"/>
              <a:gd name="connsiteY10" fmla="*/ 1449237 h 1690777"/>
              <a:gd name="connsiteX11" fmla="*/ 4658264 w 4675517"/>
              <a:gd name="connsiteY11" fmla="*/ 1423358 h 1690777"/>
              <a:gd name="connsiteX12" fmla="*/ 4537494 w 4675517"/>
              <a:gd name="connsiteY12" fmla="*/ 1690777 h 1690777"/>
              <a:gd name="connsiteX13" fmla="*/ 4019909 w 4675517"/>
              <a:gd name="connsiteY13" fmla="*/ 1457864 h 1690777"/>
              <a:gd name="connsiteX14" fmla="*/ 3209026 w 4675517"/>
              <a:gd name="connsiteY14" fmla="*/ 1138686 h 1690777"/>
              <a:gd name="connsiteX15" fmla="*/ 2596551 w 4675517"/>
              <a:gd name="connsiteY15" fmla="*/ 897147 h 1690777"/>
              <a:gd name="connsiteX16" fmla="*/ 1975449 w 4675517"/>
              <a:gd name="connsiteY16" fmla="*/ 698739 h 1690777"/>
              <a:gd name="connsiteX17" fmla="*/ 1932317 w 4675517"/>
              <a:gd name="connsiteY17" fmla="*/ 672860 h 1690777"/>
              <a:gd name="connsiteX18" fmla="*/ 1199071 w 4675517"/>
              <a:gd name="connsiteY18" fmla="*/ 474452 h 1690777"/>
              <a:gd name="connsiteX19" fmla="*/ 508958 w 4675517"/>
              <a:gd name="connsiteY19" fmla="*/ 345056 h 1690777"/>
              <a:gd name="connsiteX20" fmla="*/ 250166 w 4675517"/>
              <a:gd name="connsiteY20" fmla="*/ 310551 h 1690777"/>
              <a:gd name="connsiteX21" fmla="*/ 8626 w 4675517"/>
              <a:gd name="connsiteY21" fmla="*/ 301924 h 1690777"/>
              <a:gd name="connsiteX0" fmla="*/ 0 w 4675517"/>
              <a:gd name="connsiteY0" fmla="*/ 0 h 1673524"/>
              <a:gd name="connsiteX1" fmla="*/ 491705 w 4675517"/>
              <a:gd name="connsiteY1" fmla="*/ 60385 h 1673524"/>
              <a:gd name="connsiteX2" fmla="*/ 1147313 w 4675517"/>
              <a:gd name="connsiteY2" fmla="*/ 207034 h 1673524"/>
              <a:gd name="connsiteX3" fmla="*/ 1966822 w 4675517"/>
              <a:gd name="connsiteY3" fmla="*/ 431320 h 1673524"/>
              <a:gd name="connsiteX4" fmla="*/ 2786332 w 4675517"/>
              <a:gd name="connsiteY4" fmla="*/ 690113 h 1673524"/>
              <a:gd name="connsiteX5" fmla="*/ 3812875 w 4675517"/>
              <a:gd name="connsiteY5" fmla="*/ 1061049 h 1673524"/>
              <a:gd name="connsiteX6" fmla="*/ 4477109 w 4675517"/>
              <a:gd name="connsiteY6" fmla="*/ 1319841 h 1673524"/>
              <a:gd name="connsiteX7" fmla="*/ 4675517 w 4675517"/>
              <a:gd name="connsiteY7" fmla="*/ 1449237 h 1673524"/>
              <a:gd name="connsiteX8" fmla="*/ 4675517 w 4675517"/>
              <a:gd name="connsiteY8" fmla="*/ 1449237 h 1673524"/>
              <a:gd name="connsiteX9" fmla="*/ 4675517 w 4675517"/>
              <a:gd name="connsiteY9" fmla="*/ 1449237 h 1673524"/>
              <a:gd name="connsiteX10" fmla="*/ 4675517 w 4675517"/>
              <a:gd name="connsiteY10" fmla="*/ 1449237 h 1673524"/>
              <a:gd name="connsiteX11" fmla="*/ 4658264 w 4675517"/>
              <a:gd name="connsiteY11" fmla="*/ 1423358 h 1673524"/>
              <a:gd name="connsiteX12" fmla="*/ 4528868 w 4675517"/>
              <a:gd name="connsiteY12" fmla="*/ 1673524 h 1673524"/>
              <a:gd name="connsiteX13" fmla="*/ 4019909 w 4675517"/>
              <a:gd name="connsiteY13" fmla="*/ 1457864 h 1673524"/>
              <a:gd name="connsiteX14" fmla="*/ 3209026 w 4675517"/>
              <a:gd name="connsiteY14" fmla="*/ 1138686 h 1673524"/>
              <a:gd name="connsiteX15" fmla="*/ 2596551 w 4675517"/>
              <a:gd name="connsiteY15" fmla="*/ 897147 h 1673524"/>
              <a:gd name="connsiteX16" fmla="*/ 1975449 w 4675517"/>
              <a:gd name="connsiteY16" fmla="*/ 698739 h 1673524"/>
              <a:gd name="connsiteX17" fmla="*/ 1932317 w 4675517"/>
              <a:gd name="connsiteY17" fmla="*/ 672860 h 1673524"/>
              <a:gd name="connsiteX18" fmla="*/ 1199071 w 4675517"/>
              <a:gd name="connsiteY18" fmla="*/ 474452 h 1673524"/>
              <a:gd name="connsiteX19" fmla="*/ 508958 w 4675517"/>
              <a:gd name="connsiteY19" fmla="*/ 345056 h 1673524"/>
              <a:gd name="connsiteX20" fmla="*/ 250166 w 4675517"/>
              <a:gd name="connsiteY20" fmla="*/ 310551 h 1673524"/>
              <a:gd name="connsiteX21" fmla="*/ 8626 w 4675517"/>
              <a:gd name="connsiteY21" fmla="*/ 301924 h 1673524"/>
              <a:gd name="connsiteX0" fmla="*/ 0 w 4675517"/>
              <a:gd name="connsiteY0" fmla="*/ 0 h 1673524"/>
              <a:gd name="connsiteX1" fmla="*/ 491705 w 4675517"/>
              <a:gd name="connsiteY1" fmla="*/ 60385 h 1673524"/>
              <a:gd name="connsiteX2" fmla="*/ 1147313 w 4675517"/>
              <a:gd name="connsiteY2" fmla="*/ 207034 h 1673524"/>
              <a:gd name="connsiteX3" fmla="*/ 1966822 w 4675517"/>
              <a:gd name="connsiteY3" fmla="*/ 431320 h 1673524"/>
              <a:gd name="connsiteX4" fmla="*/ 2786332 w 4675517"/>
              <a:gd name="connsiteY4" fmla="*/ 690113 h 1673524"/>
              <a:gd name="connsiteX5" fmla="*/ 3812875 w 4675517"/>
              <a:gd name="connsiteY5" fmla="*/ 1061049 h 1673524"/>
              <a:gd name="connsiteX6" fmla="*/ 4477109 w 4675517"/>
              <a:gd name="connsiteY6" fmla="*/ 1319841 h 1673524"/>
              <a:gd name="connsiteX7" fmla="*/ 4675517 w 4675517"/>
              <a:gd name="connsiteY7" fmla="*/ 1449237 h 1673524"/>
              <a:gd name="connsiteX8" fmla="*/ 4675517 w 4675517"/>
              <a:gd name="connsiteY8" fmla="*/ 1449237 h 1673524"/>
              <a:gd name="connsiteX9" fmla="*/ 4675517 w 4675517"/>
              <a:gd name="connsiteY9" fmla="*/ 1449237 h 1673524"/>
              <a:gd name="connsiteX10" fmla="*/ 4675517 w 4675517"/>
              <a:gd name="connsiteY10" fmla="*/ 1449237 h 1673524"/>
              <a:gd name="connsiteX11" fmla="*/ 4641012 w 4675517"/>
              <a:gd name="connsiteY11" fmla="*/ 1414731 h 1673524"/>
              <a:gd name="connsiteX12" fmla="*/ 4528868 w 4675517"/>
              <a:gd name="connsiteY12" fmla="*/ 1673524 h 1673524"/>
              <a:gd name="connsiteX13" fmla="*/ 4019909 w 4675517"/>
              <a:gd name="connsiteY13" fmla="*/ 1457864 h 1673524"/>
              <a:gd name="connsiteX14" fmla="*/ 3209026 w 4675517"/>
              <a:gd name="connsiteY14" fmla="*/ 1138686 h 1673524"/>
              <a:gd name="connsiteX15" fmla="*/ 2596551 w 4675517"/>
              <a:gd name="connsiteY15" fmla="*/ 897147 h 1673524"/>
              <a:gd name="connsiteX16" fmla="*/ 1975449 w 4675517"/>
              <a:gd name="connsiteY16" fmla="*/ 698739 h 1673524"/>
              <a:gd name="connsiteX17" fmla="*/ 1932317 w 4675517"/>
              <a:gd name="connsiteY17" fmla="*/ 672860 h 1673524"/>
              <a:gd name="connsiteX18" fmla="*/ 1199071 w 4675517"/>
              <a:gd name="connsiteY18" fmla="*/ 474452 h 1673524"/>
              <a:gd name="connsiteX19" fmla="*/ 508958 w 4675517"/>
              <a:gd name="connsiteY19" fmla="*/ 345056 h 1673524"/>
              <a:gd name="connsiteX20" fmla="*/ 250166 w 4675517"/>
              <a:gd name="connsiteY20" fmla="*/ 310551 h 1673524"/>
              <a:gd name="connsiteX21" fmla="*/ 8626 w 4675517"/>
              <a:gd name="connsiteY21" fmla="*/ 301924 h 1673524"/>
              <a:gd name="connsiteX0" fmla="*/ 0 w 4675517"/>
              <a:gd name="connsiteY0" fmla="*/ 0 h 1673524"/>
              <a:gd name="connsiteX1" fmla="*/ 491705 w 4675517"/>
              <a:gd name="connsiteY1" fmla="*/ 60385 h 1673524"/>
              <a:gd name="connsiteX2" fmla="*/ 1147313 w 4675517"/>
              <a:gd name="connsiteY2" fmla="*/ 207034 h 1673524"/>
              <a:gd name="connsiteX3" fmla="*/ 1966822 w 4675517"/>
              <a:gd name="connsiteY3" fmla="*/ 431320 h 1673524"/>
              <a:gd name="connsiteX4" fmla="*/ 2786332 w 4675517"/>
              <a:gd name="connsiteY4" fmla="*/ 690113 h 1673524"/>
              <a:gd name="connsiteX5" fmla="*/ 3812875 w 4675517"/>
              <a:gd name="connsiteY5" fmla="*/ 1061049 h 1673524"/>
              <a:gd name="connsiteX6" fmla="*/ 4477109 w 4675517"/>
              <a:gd name="connsiteY6" fmla="*/ 1319841 h 1673524"/>
              <a:gd name="connsiteX7" fmla="*/ 4675517 w 4675517"/>
              <a:gd name="connsiteY7" fmla="*/ 1449237 h 1673524"/>
              <a:gd name="connsiteX8" fmla="*/ 4675517 w 4675517"/>
              <a:gd name="connsiteY8" fmla="*/ 1449237 h 1673524"/>
              <a:gd name="connsiteX9" fmla="*/ 4675517 w 4675517"/>
              <a:gd name="connsiteY9" fmla="*/ 1449237 h 1673524"/>
              <a:gd name="connsiteX10" fmla="*/ 4675517 w 4675517"/>
              <a:gd name="connsiteY10" fmla="*/ 1449237 h 1673524"/>
              <a:gd name="connsiteX11" fmla="*/ 4658265 w 4675517"/>
              <a:gd name="connsiteY11" fmla="*/ 1449237 h 1673524"/>
              <a:gd name="connsiteX12" fmla="*/ 4528868 w 4675517"/>
              <a:gd name="connsiteY12" fmla="*/ 1673524 h 1673524"/>
              <a:gd name="connsiteX13" fmla="*/ 4019909 w 4675517"/>
              <a:gd name="connsiteY13" fmla="*/ 1457864 h 1673524"/>
              <a:gd name="connsiteX14" fmla="*/ 3209026 w 4675517"/>
              <a:gd name="connsiteY14" fmla="*/ 1138686 h 1673524"/>
              <a:gd name="connsiteX15" fmla="*/ 2596551 w 4675517"/>
              <a:gd name="connsiteY15" fmla="*/ 897147 h 1673524"/>
              <a:gd name="connsiteX16" fmla="*/ 1975449 w 4675517"/>
              <a:gd name="connsiteY16" fmla="*/ 698739 h 1673524"/>
              <a:gd name="connsiteX17" fmla="*/ 1932317 w 4675517"/>
              <a:gd name="connsiteY17" fmla="*/ 672860 h 1673524"/>
              <a:gd name="connsiteX18" fmla="*/ 1199071 w 4675517"/>
              <a:gd name="connsiteY18" fmla="*/ 474452 h 1673524"/>
              <a:gd name="connsiteX19" fmla="*/ 508958 w 4675517"/>
              <a:gd name="connsiteY19" fmla="*/ 345056 h 1673524"/>
              <a:gd name="connsiteX20" fmla="*/ 250166 w 4675517"/>
              <a:gd name="connsiteY20" fmla="*/ 310551 h 1673524"/>
              <a:gd name="connsiteX21" fmla="*/ 8626 w 4675517"/>
              <a:gd name="connsiteY21" fmla="*/ 301924 h 1673524"/>
              <a:gd name="connsiteX0" fmla="*/ 0 w 4675517"/>
              <a:gd name="connsiteY0" fmla="*/ 0 h 1673524"/>
              <a:gd name="connsiteX1" fmla="*/ 491705 w 4675517"/>
              <a:gd name="connsiteY1" fmla="*/ 60385 h 1673524"/>
              <a:gd name="connsiteX2" fmla="*/ 1147313 w 4675517"/>
              <a:gd name="connsiteY2" fmla="*/ 207034 h 1673524"/>
              <a:gd name="connsiteX3" fmla="*/ 1966822 w 4675517"/>
              <a:gd name="connsiteY3" fmla="*/ 431320 h 1673524"/>
              <a:gd name="connsiteX4" fmla="*/ 2786332 w 4675517"/>
              <a:gd name="connsiteY4" fmla="*/ 690113 h 1673524"/>
              <a:gd name="connsiteX5" fmla="*/ 3812875 w 4675517"/>
              <a:gd name="connsiteY5" fmla="*/ 1061049 h 1673524"/>
              <a:gd name="connsiteX6" fmla="*/ 4477109 w 4675517"/>
              <a:gd name="connsiteY6" fmla="*/ 1319841 h 1673524"/>
              <a:gd name="connsiteX7" fmla="*/ 4675517 w 4675517"/>
              <a:gd name="connsiteY7" fmla="*/ 1449237 h 1673524"/>
              <a:gd name="connsiteX8" fmla="*/ 4675517 w 4675517"/>
              <a:gd name="connsiteY8" fmla="*/ 1449237 h 1673524"/>
              <a:gd name="connsiteX9" fmla="*/ 4675517 w 4675517"/>
              <a:gd name="connsiteY9" fmla="*/ 1449237 h 1673524"/>
              <a:gd name="connsiteX10" fmla="*/ 4675517 w 4675517"/>
              <a:gd name="connsiteY10" fmla="*/ 1449237 h 1673524"/>
              <a:gd name="connsiteX11" fmla="*/ 4528868 w 4675517"/>
              <a:gd name="connsiteY11" fmla="*/ 1673524 h 1673524"/>
              <a:gd name="connsiteX12" fmla="*/ 4019909 w 4675517"/>
              <a:gd name="connsiteY12" fmla="*/ 1457864 h 1673524"/>
              <a:gd name="connsiteX13" fmla="*/ 3209026 w 4675517"/>
              <a:gd name="connsiteY13" fmla="*/ 1138686 h 1673524"/>
              <a:gd name="connsiteX14" fmla="*/ 2596551 w 4675517"/>
              <a:gd name="connsiteY14" fmla="*/ 897147 h 1673524"/>
              <a:gd name="connsiteX15" fmla="*/ 1975449 w 4675517"/>
              <a:gd name="connsiteY15" fmla="*/ 698739 h 1673524"/>
              <a:gd name="connsiteX16" fmla="*/ 1932317 w 4675517"/>
              <a:gd name="connsiteY16" fmla="*/ 672860 h 1673524"/>
              <a:gd name="connsiteX17" fmla="*/ 1199071 w 4675517"/>
              <a:gd name="connsiteY17" fmla="*/ 474452 h 1673524"/>
              <a:gd name="connsiteX18" fmla="*/ 508958 w 4675517"/>
              <a:gd name="connsiteY18" fmla="*/ 345056 h 1673524"/>
              <a:gd name="connsiteX19" fmla="*/ 250166 w 4675517"/>
              <a:gd name="connsiteY19" fmla="*/ 310551 h 1673524"/>
              <a:gd name="connsiteX20" fmla="*/ 8626 w 4675517"/>
              <a:gd name="connsiteY20" fmla="*/ 301924 h 1673524"/>
              <a:gd name="connsiteX0" fmla="*/ 0 w 4675517"/>
              <a:gd name="connsiteY0" fmla="*/ 0 h 1479100"/>
              <a:gd name="connsiteX1" fmla="*/ 491705 w 4675517"/>
              <a:gd name="connsiteY1" fmla="*/ 60385 h 1479100"/>
              <a:gd name="connsiteX2" fmla="*/ 1147313 w 4675517"/>
              <a:gd name="connsiteY2" fmla="*/ 207034 h 1479100"/>
              <a:gd name="connsiteX3" fmla="*/ 1966822 w 4675517"/>
              <a:gd name="connsiteY3" fmla="*/ 431320 h 1479100"/>
              <a:gd name="connsiteX4" fmla="*/ 2786332 w 4675517"/>
              <a:gd name="connsiteY4" fmla="*/ 690113 h 1479100"/>
              <a:gd name="connsiteX5" fmla="*/ 3812875 w 4675517"/>
              <a:gd name="connsiteY5" fmla="*/ 1061049 h 1479100"/>
              <a:gd name="connsiteX6" fmla="*/ 4477109 w 4675517"/>
              <a:gd name="connsiteY6" fmla="*/ 1319841 h 1479100"/>
              <a:gd name="connsiteX7" fmla="*/ 4675517 w 4675517"/>
              <a:gd name="connsiteY7" fmla="*/ 1449237 h 1479100"/>
              <a:gd name="connsiteX8" fmla="*/ 4675517 w 4675517"/>
              <a:gd name="connsiteY8" fmla="*/ 1449237 h 1479100"/>
              <a:gd name="connsiteX9" fmla="*/ 4675517 w 4675517"/>
              <a:gd name="connsiteY9" fmla="*/ 1449237 h 1479100"/>
              <a:gd name="connsiteX10" fmla="*/ 4675517 w 4675517"/>
              <a:gd name="connsiteY10" fmla="*/ 1449237 h 1479100"/>
              <a:gd name="connsiteX11" fmla="*/ 4019909 w 4675517"/>
              <a:gd name="connsiteY11" fmla="*/ 1457864 h 1479100"/>
              <a:gd name="connsiteX12" fmla="*/ 3209026 w 4675517"/>
              <a:gd name="connsiteY12" fmla="*/ 1138686 h 1479100"/>
              <a:gd name="connsiteX13" fmla="*/ 2596551 w 4675517"/>
              <a:gd name="connsiteY13" fmla="*/ 897147 h 1479100"/>
              <a:gd name="connsiteX14" fmla="*/ 1975449 w 4675517"/>
              <a:gd name="connsiteY14" fmla="*/ 698739 h 1479100"/>
              <a:gd name="connsiteX15" fmla="*/ 1932317 w 4675517"/>
              <a:gd name="connsiteY15" fmla="*/ 672860 h 1479100"/>
              <a:gd name="connsiteX16" fmla="*/ 1199071 w 4675517"/>
              <a:gd name="connsiteY16" fmla="*/ 474452 h 1479100"/>
              <a:gd name="connsiteX17" fmla="*/ 508958 w 4675517"/>
              <a:gd name="connsiteY17" fmla="*/ 345056 h 1479100"/>
              <a:gd name="connsiteX18" fmla="*/ 250166 w 4675517"/>
              <a:gd name="connsiteY18" fmla="*/ 310551 h 1479100"/>
              <a:gd name="connsiteX19" fmla="*/ 8626 w 4675517"/>
              <a:gd name="connsiteY19" fmla="*/ 301924 h 1479100"/>
              <a:gd name="connsiteX0" fmla="*/ 0 w 4675517"/>
              <a:gd name="connsiteY0" fmla="*/ 0 h 1457864"/>
              <a:gd name="connsiteX1" fmla="*/ 491705 w 4675517"/>
              <a:gd name="connsiteY1" fmla="*/ 60385 h 1457864"/>
              <a:gd name="connsiteX2" fmla="*/ 1147313 w 4675517"/>
              <a:gd name="connsiteY2" fmla="*/ 207034 h 1457864"/>
              <a:gd name="connsiteX3" fmla="*/ 1966822 w 4675517"/>
              <a:gd name="connsiteY3" fmla="*/ 431320 h 1457864"/>
              <a:gd name="connsiteX4" fmla="*/ 2786332 w 4675517"/>
              <a:gd name="connsiteY4" fmla="*/ 690113 h 1457864"/>
              <a:gd name="connsiteX5" fmla="*/ 3812875 w 4675517"/>
              <a:gd name="connsiteY5" fmla="*/ 1061049 h 1457864"/>
              <a:gd name="connsiteX6" fmla="*/ 4477109 w 4675517"/>
              <a:gd name="connsiteY6" fmla="*/ 1319841 h 1457864"/>
              <a:gd name="connsiteX7" fmla="*/ 4675517 w 4675517"/>
              <a:gd name="connsiteY7" fmla="*/ 1449237 h 1457864"/>
              <a:gd name="connsiteX8" fmla="*/ 4675517 w 4675517"/>
              <a:gd name="connsiteY8" fmla="*/ 1449237 h 1457864"/>
              <a:gd name="connsiteX9" fmla="*/ 4675517 w 4675517"/>
              <a:gd name="connsiteY9" fmla="*/ 1449237 h 1457864"/>
              <a:gd name="connsiteX10" fmla="*/ 4019909 w 4675517"/>
              <a:gd name="connsiteY10" fmla="*/ 1457864 h 1457864"/>
              <a:gd name="connsiteX11" fmla="*/ 3209026 w 4675517"/>
              <a:gd name="connsiteY11" fmla="*/ 1138686 h 1457864"/>
              <a:gd name="connsiteX12" fmla="*/ 2596551 w 4675517"/>
              <a:gd name="connsiteY12" fmla="*/ 897147 h 1457864"/>
              <a:gd name="connsiteX13" fmla="*/ 1975449 w 4675517"/>
              <a:gd name="connsiteY13" fmla="*/ 698739 h 1457864"/>
              <a:gd name="connsiteX14" fmla="*/ 1932317 w 4675517"/>
              <a:gd name="connsiteY14" fmla="*/ 672860 h 1457864"/>
              <a:gd name="connsiteX15" fmla="*/ 1199071 w 4675517"/>
              <a:gd name="connsiteY15" fmla="*/ 474452 h 1457864"/>
              <a:gd name="connsiteX16" fmla="*/ 508958 w 4675517"/>
              <a:gd name="connsiteY16" fmla="*/ 345056 h 1457864"/>
              <a:gd name="connsiteX17" fmla="*/ 250166 w 4675517"/>
              <a:gd name="connsiteY17" fmla="*/ 310551 h 1457864"/>
              <a:gd name="connsiteX18" fmla="*/ 8626 w 4675517"/>
              <a:gd name="connsiteY18" fmla="*/ 301924 h 1457864"/>
              <a:gd name="connsiteX0" fmla="*/ 0 w 4675517"/>
              <a:gd name="connsiteY0" fmla="*/ 0 h 1457864"/>
              <a:gd name="connsiteX1" fmla="*/ 491705 w 4675517"/>
              <a:gd name="connsiteY1" fmla="*/ 60385 h 1457864"/>
              <a:gd name="connsiteX2" fmla="*/ 1147313 w 4675517"/>
              <a:gd name="connsiteY2" fmla="*/ 207034 h 1457864"/>
              <a:gd name="connsiteX3" fmla="*/ 1966822 w 4675517"/>
              <a:gd name="connsiteY3" fmla="*/ 431320 h 1457864"/>
              <a:gd name="connsiteX4" fmla="*/ 2786332 w 4675517"/>
              <a:gd name="connsiteY4" fmla="*/ 690113 h 1457864"/>
              <a:gd name="connsiteX5" fmla="*/ 3812875 w 4675517"/>
              <a:gd name="connsiteY5" fmla="*/ 1061049 h 1457864"/>
              <a:gd name="connsiteX6" fmla="*/ 4477109 w 4675517"/>
              <a:gd name="connsiteY6" fmla="*/ 1319841 h 1457864"/>
              <a:gd name="connsiteX7" fmla="*/ 4675517 w 4675517"/>
              <a:gd name="connsiteY7" fmla="*/ 1449237 h 1457864"/>
              <a:gd name="connsiteX8" fmla="*/ 4675517 w 4675517"/>
              <a:gd name="connsiteY8" fmla="*/ 1449237 h 1457864"/>
              <a:gd name="connsiteX9" fmla="*/ 4019909 w 4675517"/>
              <a:gd name="connsiteY9" fmla="*/ 1457864 h 1457864"/>
              <a:gd name="connsiteX10" fmla="*/ 3209026 w 4675517"/>
              <a:gd name="connsiteY10" fmla="*/ 1138686 h 1457864"/>
              <a:gd name="connsiteX11" fmla="*/ 2596551 w 4675517"/>
              <a:gd name="connsiteY11" fmla="*/ 897147 h 1457864"/>
              <a:gd name="connsiteX12" fmla="*/ 1975449 w 4675517"/>
              <a:gd name="connsiteY12" fmla="*/ 698739 h 1457864"/>
              <a:gd name="connsiteX13" fmla="*/ 1932317 w 4675517"/>
              <a:gd name="connsiteY13" fmla="*/ 672860 h 1457864"/>
              <a:gd name="connsiteX14" fmla="*/ 1199071 w 4675517"/>
              <a:gd name="connsiteY14" fmla="*/ 474452 h 1457864"/>
              <a:gd name="connsiteX15" fmla="*/ 508958 w 4675517"/>
              <a:gd name="connsiteY15" fmla="*/ 345056 h 1457864"/>
              <a:gd name="connsiteX16" fmla="*/ 250166 w 4675517"/>
              <a:gd name="connsiteY16" fmla="*/ 310551 h 1457864"/>
              <a:gd name="connsiteX17" fmla="*/ 8626 w 4675517"/>
              <a:gd name="connsiteY17" fmla="*/ 301924 h 1457864"/>
              <a:gd name="connsiteX0" fmla="*/ 0 w 4675517"/>
              <a:gd name="connsiteY0" fmla="*/ 0 h 1457864"/>
              <a:gd name="connsiteX1" fmla="*/ 491705 w 4675517"/>
              <a:gd name="connsiteY1" fmla="*/ 60385 h 1457864"/>
              <a:gd name="connsiteX2" fmla="*/ 1147313 w 4675517"/>
              <a:gd name="connsiteY2" fmla="*/ 207034 h 1457864"/>
              <a:gd name="connsiteX3" fmla="*/ 1966822 w 4675517"/>
              <a:gd name="connsiteY3" fmla="*/ 431320 h 1457864"/>
              <a:gd name="connsiteX4" fmla="*/ 2786332 w 4675517"/>
              <a:gd name="connsiteY4" fmla="*/ 690113 h 1457864"/>
              <a:gd name="connsiteX5" fmla="*/ 3812875 w 4675517"/>
              <a:gd name="connsiteY5" fmla="*/ 1061049 h 1457864"/>
              <a:gd name="connsiteX6" fmla="*/ 4477109 w 4675517"/>
              <a:gd name="connsiteY6" fmla="*/ 1319841 h 1457864"/>
              <a:gd name="connsiteX7" fmla="*/ 4675517 w 4675517"/>
              <a:gd name="connsiteY7" fmla="*/ 1449237 h 1457864"/>
              <a:gd name="connsiteX8" fmla="*/ 4019909 w 4675517"/>
              <a:gd name="connsiteY8" fmla="*/ 1457864 h 1457864"/>
              <a:gd name="connsiteX9" fmla="*/ 3209026 w 4675517"/>
              <a:gd name="connsiteY9" fmla="*/ 1138686 h 1457864"/>
              <a:gd name="connsiteX10" fmla="*/ 2596551 w 4675517"/>
              <a:gd name="connsiteY10" fmla="*/ 897147 h 1457864"/>
              <a:gd name="connsiteX11" fmla="*/ 1975449 w 4675517"/>
              <a:gd name="connsiteY11" fmla="*/ 698739 h 1457864"/>
              <a:gd name="connsiteX12" fmla="*/ 1932317 w 4675517"/>
              <a:gd name="connsiteY12" fmla="*/ 672860 h 1457864"/>
              <a:gd name="connsiteX13" fmla="*/ 1199071 w 4675517"/>
              <a:gd name="connsiteY13" fmla="*/ 474452 h 1457864"/>
              <a:gd name="connsiteX14" fmla="*/ 508958 w 4675517"/>
              <a:gd name="connsiteY14" fmla="*/ 345056 h 1457864"/>
              <a:gd name="connsiteX15" fmla="*/ 250166 w 4675517"/>
              <a:gd name="connsiteY15" fmla="*/ 310551 h 1457864"/>
              <a:gd name="connsiteX16" fmla="*/ 8626 w 4675517"/>
              <a:gd name="connsiteY16" fmla="*/ 301924 h 1457864"/>
              <a:gd name="connsiteX0" fmla="*/ 0 w 4675517"/>
              <a:gd name="connsiteY0" fmla="*/ 0 h 1457864"/>
              <a:gd name="connsiteX1" fmla="*/ 491705 w 4675517"/>
              <a:gd name="connsiteY1" fmla="*/ 60385 h 1457864"/>
              <a:gd name="connsiteX2" fmla="*/ 1147313 w 4675517"/>
              <a:gd name="connsiteY2" fmla="*/ 207034 h 1457864"/>
              <a:gd name="connsiteX3" fmla="*/ 1966822 w 4675517"/>
              <a:gd name="connsiteY3" fmla="*/ 431320 h 1457864"/>
              <a:gd name="connsiteX4" fmla="*/ 2786332 w 4675517"/>
              <a:gd name="connsiteY4" fmla="*/ 690113 h 1457864"/>
              <a:gd name="connsiteX5" fmla="*/ 3812875 w 4675517"/>
              <a:gd name="connsiteY5" fmla="*/ 1061049 h 1457864"/>
              <a:gd name="connsiteX6" fmla="*/ 4675517 w 4675517"/>
              <a:gd name="connsiteY6" fmla="*/ 1449237 h 1457864"/>
              <a:gd name="connsiteX7" fmla="*/ 4019909 w 4675517"/>
              <a:gd name="connsiteY7" fmla="*/ 1457864 h 1457864"/>
              <a:gd name="connsiteX8" fmla="*/ 3209026 w 4675517"/>
              <a:gd name="connsiteY8" fmla="*/ 1138686 h 1457864"/>
              <a:gd name="connsiteX9" fmla="*/ 2596551 w 4675517"/>
              <a:gd name="connsiteY9" fmla="*/ 897147 h 1457864"/>
              <a:gd name="connsiteX10" fmla="*/ 1975449 w 4675517"/>
              <a:gd name="connsiteY10" fmla="*/ 698739 h 1457864"/>
              <a:gd name="connsiteX11" fmla="*/ 1932317 w 4675517"/>
              <a:gd name="connsiteY11" fmla="*/ 672860 h 1457864"/>
              <a:gd name="connsiteX12" fmla="*/ 1199071 w 4675517"/>
              <a:gd name="connsiteY12" fmla="*/ 474452 h 1457864"/>
              <a:gd name="connsiteX13" fmla="*/ 508958 w 4675517"/>
              <a:gd name="connsiteY13" fmla="*/ 345056 h 1457864"/>
              <a:gd name="connsiteX14" fmla="*/ 250166 w 4675517"/>
              <a:gd name="connsiteY14" fmla="*/ 310551 h 1457864"/>
              <a:gd name="connsiteX15" fmla="*/ 8626 w 4675517"/>
              <a:gd name="connsiteY15" fmla="*/ 301924 h 1457864"/>
              <a:gd name="connsiteX0" fmla="*/ 0 w 4054415"/>
              <a:gd name="connsiteY0" fmla="*/ 0 h 1457864"/>
              <a:gd name="connsiteX1" fmla="*/ 491705 w 4054415"/>
              <a:gd name="connsiteY1" fmla="*/ 60385 h 1457864"/>
              <a:gd name="connsiteX2" fmla="*/ 1147313 w 4054415"/>
              <a:gd name="connsiteY2" fmla="*/ 207034 h 1457864"/>
              <a:gd name="connsiteX3" fmla="*/ 1966822 w 4054415"/>
              <a:gd name="connsiteY3" fmla="*/ 431320 h 1457864"/>
              <a:gd name="connsiteX4" fmla="*/ 2786332 w 4054415"/>
              <a:gd name="connsiteY4" fmla="*/ 690113 h 1457864"/>
              <a:gd name="connsiteX5" fmla="*/ 3812875 w 4054415"/>
              <a:gd name="connsiteY5" fmla="*/ 1061049 h 1457864"/>
              <a:gd name="connsiteX6" fmla="*/ 4054415 w 4054415"/>
              <a:gd name="connsiteY6" fmla="*/ 1199071 h 1457864"/>
              <a:gd name="connsiteX7" fmla="*/ 4019909 w 4054415"/>
              <a:gd name="connsiteY7" fmla="*/ 1457864 h 1457864"/>
              <a:gd name="connsiteX8" fmla="*/ 3209026 w 4054415"/>
              <a:gd name="connsiteY8" fmla="*/ 1138686 h 1457864"/>
              <a:gd name="connsiteX9" fmla="*/ 2596551 w 4054415"/>
              <a:gd name="connsiteY9" fmla="*/ 897147 h 1457864"/>
              <a:gd name="connsiteX10" fmla="*/ 1975449 w 4054415"/>
              <a:gd name="connsiteY10" fmla="*/ 698739 h 1457864"/>
              <a:gd name="connsiteX11" fmla="*/ 1932317 w 4054415"/>
              <a:gd name="connsiteY11" fmla="*/ 672860 h 1457864"/>
              <a:gd name="connsiteX12" fmla="*/ 1199071 w 4054415"/>
              <a:gd name="connsiteY12" fmla="*/ 474452 h 1457864"/>
              <a:gd name="connsiteX13" fmla="*/ 508958 w 4054415"/>
              <a:gd name="connsiteY13" fmla="*/ 345056 h 1457864"/>
              <a:gd name="connsiteX14" fmla="*/ 250166 w 4054415"/>
              <a:gd name="connsiteY14" fmla="*/ 310551 h 1457864"/>
              <a:gd name="connsiteX15" fmla="*/ 8626 w 4054415"/>
              <a:gd name="connsiteY15" fmla="*/ 301924 h 1457864"/>
              <a:gd name="connsiteX0" fmla="*/ 0 w 4090458"/>
              <a:gd name="connsiteY0" fmla="*/ 0 h 1457864"/>
              <a:gd name="connsiteX1" fmla="*/ 491705 w 4090458"/>
              <a:gd name="connsiteY1" fmla="*/ 60385 h 1457864"/>
              <a:gd name="connsiteX2" fmla="*/ 1147313 w 4090458"/>
              <a:gd name="connsiteY2" fmla="*/ 207034 h 1457864"/>
              <a:gd name="connsiteX3" fmla="*/ 1966822 w 4090458"/>
              <a:gd name="connsiteY3" fmla="*/ 431320 h 1457864"/>
              <a:gd name="connsiteX4" fmla="*/ 2786332 w 4090458"/>
              <a:gd name="connsiteY4" fmla="*/ 690113 h 1457864"/>
              <a:gd name="connsiteX5" fmla="*/ 3459192 w 4090458"/>
              <a:gd name="connsiteY5" fmla="*/ 923026 h 1457864"/>
              <a:gd name="connsiteX6" fmla="*/ 4054415 w 4090458"/>
              <a:gd name="connsiteY6" fmla="*/ 1199071 h 1457864"/>
              <a:gd name="connsiteX7" fmla="*/ 4019909 w 4090458"/>
              <a:gd name="connsiteY7" fmla="*/ 1457864 h 1457864"/>
              <a:gd name="connsiteX8" fmla="*/ 3209026 w 4090458"/>
              <a:gd name="connsiteY8" fmla="*/ 1138686 h 1457864"/>
              <a:gd name="connsiteX9" fmla="*/ 2596551 w 4090458"/>
              <a:gd name="connsiteY9" fmla="*/ 897147 h 1457864"/>
              <a:gd name="connsiteX10" fmla="*/ 1975449 w 4090458"/>
              <a:gd name="connsiteY10" fmla="*/ 698739 h 1457864"/>
              <a:gd name="connsiteX11" fmla="*/ 1932317 w 4090458"/>
              <a:gd name="connsiteY11" fmla="*/ 672860 h 1457864"/>
              <a:gd name="connsiteX12" fmla="*/ 1199071 w 4090458"/>
              <a:gd name="connsiteY12" fmla="*/ 474452 h 1457864"/>
              <a:gd name="connsiteX13" fmla="*/ 508958 w 4090458"/>
              <a:gd name="connsiteY13" fmla="*/ 345056 h 1457864"/>
              <a:gd name="connsiteX14" fmla="*/ 250166 w 4090458"/>
              <a:gd name="connsiteY14" fmla="*/ 310551 h 1457864"/>
              <a:gd name="connsiteX15" fmla="*/ 8626 w 4090458"/>
              <a:gd name="connsiteY15" fmla="*/ 301924 h 1457864"/>
              <a:gd name="connsiteX0" fmla="*/ 0 w 4020648"/>
              <a:gd name="connsiteY0" fmla="*/ 0 h 1457864"/>
              <a:gd name="connsiteX1" fmla="*/ 491705 w 4020648"/>
              <a:gd name="connsiteY1" fmla="*/ 60385 h 1457864"/>
              <a:gd name="connsiteX2" fmla="*/ 1147313 w 4020648"/>
              <a:gd name="connsiteY2" fmla="*/ 207034 h 1457864"/>
              <a:gd name="connsiteX3" fmla="*/ 1966822 w 4020648"/>
              <a:gd name="connsiteY3" fmla="*/ 431320 h 1457864"/>
              <a:gd name="connsiteX4" fmla="*/ 2786332 w 4020648"/>
              <a:gd name="connsiteY4" fmla="*/ 690113 h 1457864"/>
              <a:gd name="connsiteX5" fmla="*/ 3459192 w 4020648"/>
              <a:gd name="connsiteY5" fmla="*/ 923026 h 1457864"/>
              <a:gd name="connsiteX6" fmla="*/ 3812875 w 4020648"/>
              <a:gd name="connsiteY6" fmla="*/ 1095554 h 1457864"/>
              <a:gd name="connsiteX7" fmla="*/ 4019909 w 4020648"/>
              <a:gd name="connsiteY7" fmla="*/ 1457864 h 1457864"/>
              <a:gd name="connsiteX8" fmla="*/ 3209026 w 4020648"/>
              <a:gd name="connsiteY8" fmla="*/ 1138686 h 1457864"/>
              <a:gd name="connsiteX9" fmla="*/ 2596551 w 4020648"/>
              <a:gd name="connsiteY9" fmla="*/ 897147 h 1457864"/>
              <a:gd name="connsiteX10" fmla="*/ 1975449 w 4020648"/>
              <a:gd name="connsiteY10" fmla="*/ 698739 h 1457864"/>
              <a:gd name="connsiteX11" fmla="*/ 1932317 w 4020648"/>
              <a:gd name="connsiteY11" fmla="*/ 672860 h 1457864"/>
              <a:gd name="connsiteX12" fmla="*/ 1199071 w 4020648"/>
              <a:gd name="connsiteY12" fmla="*/ 474452 h 1457864"/>
              <a:gd name="connsiteX13" fmla="*/ 508958 w 4020648"/>
              <a:gd name="connsiteY13" fmla="*/ 345056 h 1457864"/>
              <a:gd name="connsiteX14" fmla="*/ 250166 w 4020648"/>
              <a:gd name="connsiteY14" fmla="*/ 310551 h 1457864"/>
              <a:gd name="connsiteX15" fmla="*/ 8626 w 4020648"/>
              <a:gd name="connsiteY15" fmla="*/ 301924 h 1457864"/>
              <a:gd name="connsiteX0" fmla="*/ 0 w 3812953"/>
              <a:gd name="connsiteY0" fmla="*/ 0 h 1268083"/>
              <a:gd name="connsiteX1" fmla="*/ 491705 w 3812953"/>
              <a:gd name="connsiteY1" fmla="*/ 60385 h 1268083"/>
              <a:gd name="connsiteX2" fmla="*/ 1147313 w 3812953"/>
              <a:gd name="connsiteY2" fmla="*/ 207034 h 1268083"/>
              <a:gd name="connsiteX3" fmla="*/ 1966822 w 3812953"/>
              <a:gd name="connsiteY3" fmla="*/ 431320 h 1268083"/>
              <a:gd name="connsiteX4" fmla="*/ 2786332 w 3812953"/>
              <a:gd name="connsiteY4" fmla="*/ 690113 h 1268083"/>
              <a:gd name="connsiteX5" fmla="*/ 3459192 w 3812953"/>
              <a:gd name="connsiteY5" fmla="*/ 923026 h 1268083"/>
              <a:gd name="connsiteX6" fmla="*/ 3812875 w 3812953"/>
              <a:gd name="connsiteY6" fmla="*/ 1095554 h 1268083"/>
              <a:gd name="connsiteX7" fmla="*/ 3493697 w 3812953"/>
              <a:gd name="connsiteY7" fmla="*/ 1268083 h 1268083"/>
              <a:gd name="connsiteX8" fmla="*/ 3209026 w 3812953"/>
              <a:gd name="connsiteY8" fmla="*/ 1138686 h 1268083"/>
              <a:gd name="connsiteX9" fmla="*/ 2596551 w 3812953"/>
              <a:gd name="connsiteY9" fmla="*/ 897147 h 1268083"/>
              <a:gd name="connsiteX10" fmla="*/ 1975449 w 3812953"/>
              <a:gd name="connsiteY10" fmla="*/ 698739 h 1268083"/>
              <a:gd name="connsiteX11" fmla="*/ 1932317 w 3812953"/>
              <a:gd name="connsiteY11" fmla="*/ 672860 h 1268083"/>
              <a:gd name="connsiteX12" fmla="*/ 1199071 w 3812953"/>
              <a:gd name="connsiteY12" fmla="*/ 474452 h 1268083"/>
              <a:gd name="connsiteX13" fmla="*/ 508958 w 3812953"/>
              <a:gd name="connsiteY13" fmla="*/ 345056 h 1268083"/>
              <a:gd name="connsiteX14" fmla="*/ 250166 w 3812953"/>
              <a:gd name="connsiteY14" fmla="*/ 310551 h 1268083"/>
              <a:gd name="connsiteX15" fmla="*/ 8626 w 3812953"/>
              <a:gd name="connsiteY15" fmla="*/ 301924 h 1268083"/>
              <a:gd name="connsiteX0" fmla="*/ 0 w 3816564"/>
              <a:gd name="connsiteY0" fmla="*/ 0 h 1268601"/>
              <a:gd name="connsiteX1" fmla="*/ 491705 w 3816564"/>
              <a:gd name="connsiteY1" fmla="*/ 60385 h 1268601"/>
              <a:gd name="connsiteX2" fmla="*/ 1147313 w 3816564"/>
              <a:gd name="connsiteY2" fmla="*/ 207034 h 1268601"/>
              <a:gd name="connsiteX3" fmla="*/ 1966822 w 3816564"/>
              <a:gd name="connsiteY3" fmla="*/ 431320 h 1268601"/>
              <a:gd name="connsiteX4" fmla="*/ 2786332 w 3816564"/>
              <a:gd name="connsiteY4" fmla="*/ 690113 h 1268601"/>
              <a:gd name="connsiteX5" fmla="*/ 3459192 w 3816564"/>
              <a:gd name="connsiteY5" fmla="*/ 923026 h 1268601"/>
              <a:gd name="connsiteX6" fmla="*/ 3812875 w 3816564"/>
              <a:gd name="connsiteY6" fmla="*/ 1095554 h 1268601"/>
              <a:gd name="connsiteX7" fmla="*/ 3635269 w 3816564"/>
              <a:gd name="connsiteY7" fmla="*/ 1180678 h 1268601"/>
              <a:gd name="connsiteX8" fmla="*/ 3493697 w 3816564"/>
              <a:gd name="connsiteY8" fmla="*/ 1268083 h 1268601"/>
              <a:gd name="connsiteX9" fmla="*/ 3209026 w 3816564"/>
              <a:gd name="connsiteY9" fmla="*/ 1138686 h 1268601"/>
              <a:gd name="connsiteX10" fmla="*/ 2596551 w 3816564"/>
              <a:gd name="connsiteY10" fmla="*/ 897147 h 1268601"/>
              <a:gd name="connsiteX11" fmla="*/ 1975449 w 3816564"/>
              <a:gd name="connsiteY11" fmla="*/ 698739 h 1268601"/>
              <a:gd name="connsiteX12" fmla="*/ 1932317 w 3816564"/>
              <a:gd name="connsiteY12" fmla="*/ 672860 h 1268601"/>
              <a:gd name="connsiteX13" fmla="*/ 1199071 w 3816564"/>
              <a:gd name="connsiteY13" fmla="*/ 474452 h 1268601"/>
              <a:gd name="connsiteX14" fmla="*/ 508958 w 3816564"/>
              <a:gd name="connsiteY14" fmla="*/ 345056 h 1268601"/>
              <a:gd name="connsiteX15" fmla="*/ 250166 w 3816564"/>
              <a:gd name="connsiteY15" fmla="*/ 310551 h 1268601"/>
              <a:gd name="connsiteX16" fmla="*/ 8626 w 3816564"/>
              <a:gd name="connsiteY16" fmla="*/ 301924 h 1268601"/>
              <a:gd name="connsiteX0" fmla="*/ 0 w 3817168"/>
              <a:gd name="connsiteY0" fmla="*/ 0 h 1268601"/>
              <a:gd name="connsiteX1" fmla="*/ 491705 w 3817168"/>
              <a:gd name="connsiteY1" fmla="*/ 60385 h 1268601"/>
              <a:gd name="connsiteX2" fmla="*/ 1147313 w 3817168"/>
              <a:gd name="connsiteY2" fmla="*/ 207034 h 1268601"/>
              <a:gd name="connsiteX3" fmla="*/ 1966822 w 3817168"/>
              <a:gd name="connsiteY3" fmla="*/ 431320 h 1268601"/>
              <a:gd name="connsiteX4" fmla="*/ 2786332 w 3817168"/>
              <a:gd name="connsiteY4" fmla="*/ 690113 h 1268601"/>
              <a:gd name="connsiteX5" fmla="*/ 3459192 w 3817168"/>
              <a:gd name="connsiteY5" fmla="*/ 923026 h 1268601"/>
              <a:gd name="connsiteX6" fmla="*/ 3812875 w 3817168"/>
              <a:gd name="connsiteY6" fmla="*/ 1095554 h 1268601"/>
              <a:gd name="connsiteX7" fmla="*/ 3635269 w 3817168"/>
              <a:gd name="connsiteY7" fmla="*/ 1180678 h 1268601"/>
              <a:gd name="connsiteX8" fmla="*/ 3493697 w 3817168"/>
              <a:gd name="connsiteY8" fmla="*/ 1268083 h 1268601"/>
              <a:gd name="connsiteX9" fmla="*/ 3209026 w 3817168"/>
              <a:gd name="connsiteY9" fmla="*/ 1138686 h 1268601"/>
              <a:gd name="connsiteX10" fmla="*/ 2596551 w 3817168"/>
              <a:gd name="connsiteY10" fmla="*/ 897147 h 1268601"/>
              <a:gd name="connsiteX11" fmla="*/ 1975449 w 3817168"/>
              <a:gd name="connsiteY11" fmla="*/ 698739 h 1268601"/>
              <a:gd name="connsiteX12" fmla="*/ 1932317 w 3817168"/>
              <a:gd name="connsiteY12" fmla="*/ 672860 h 1268601"/>
              <a:gd name="connsiteX13" fmla="*/ 1199071 w 3817168"/>
              <a:gd name="connsiteY13" fmla="*/ 474452 h 1268601"/>
              <a:gd name="connsiteX14" fmla="*/ 508958 w 3817168"/>
              <a:gd name="connsiteY14" fmla="*/ 345056 h 1268601"/>
              <a:gd name="connsiteX15" fmla="*/ 250166 w 3817168"/>
              <a:gd name="connsiteY15" fmla="*/ 310551 h 1268601"/>
              <a:gd name="connsiteX16" fmla="*/ 8626 w 3817168"/>
              <a:gd name="connsiteY16" fmla="*/ 301924 h 1268601"/>
              <a:gd name="connsiteX0" fmla="*/ 0 w 3817168"/>
              <a:gd name="connsiteY0" fmla="*/ 0 h 1234575"/>
              <a:gd name="connsiteX1" fmla="*/ 491705 w 3817168"/>
              <a:gd name="connsiteY1" fmla="*/ 60385 h 1234575"/>
              <a:gd name="connsiteX2" fmla="*/ 1147313 w 3817168"/>
              <a:gd name="connsiteY2" fmla="*/ 207034 h 1234575"/>
              <a:gd name="connsiteX3" fmla="*/ 1966822 w 3817168"/>
              <a:gd name="connsiteY3" fmla="*/ 431320 h 1234575"/>
              <a:gd name="connsiteX4" fmla="*/ 2786332 w 3817168"/>
              <a:gd name="connsiteY4" fmla="*/ 690113 h 1234575"/>
              <a:gd name="connsiteX5" fmla="*/ 3459192 w 3817168"/>
              <a:gd name="connsiteY5" fmla="*/ 923026 h 1234575"/>
              <a:gd name="connsiteX6" fmla="*/ 3812875 w 3817168"/>
              <a:gd name="connsiteY6" fmla="*/ 1095554 h 1234575"/>
              <a:gd name="connsiteX7" fmla="*/ 3635269 w 3817168"/>
              <a:gd name="connsiteY7" fmla="*/ 1180678 h 1234575"/>
              <a:gd name="connsiteX8" fmla="*/ 3476444 w 3817168"/>
              <a:gd name="connsiteY8" fmla="*/ 1233578 h 1234575"/>
              <a:gd name="connsiteX9" fmla="*/ 3209026 w 3817168"/>
              <a:gd name="connsiteY9" fmla="*/ 1138686 h 1234575"/>
              <a:gd name="connsiteX10" fmla="*/ 2596551 w 3817168"/>
              <a:gd name="connsiteY10" fmla="*/ 897147 h 1234575"/>
              <a:gd name="connsiteX11" fmla="*/ 1975449 w 3817168"/>
              <a:gd name="connsiteY11" fmla="*/ 698739 h 1234575"/>
              <a:gd name="connsiteX12" fmla="*/ 1932317 w 3817168"/>
              <a:gd name="connsiteY12" fmla="*/ 672860 h 1234575"/>
              <a:gd name="connsiteX13" fmla="*/ 1199071 w 3817168"/>
              <a:gd name="connsiteY13" fmla="*/ 474452 h 1234575"/>
              <a:gd name="connsiteX14" fmla="*/ 508958 w 3817168"/>
              <a:gd name="connsiteY14" fmla="*/ 345056 h 1234575"/>
              <a:gd name="connsiteX15" fmla="*/ 250166 w 3817168"/>
              <a:gd name="connsiteY15" fmla="*/ 310551 h 1234575"/>
              <a:gd name="connsiteX16" fmla="*/ 8626 w 3817168"/>
              <a:gd name="connsiteY16" fmla="*/ 301924 h 1234575"/>
              <a:gd name="connsiteX0" fmla="*/ 0 w 3817168"/>
              <a:gd name="connsiteY0" fmla="*/ 0 h 1234575"/>
              <a:gd name="connsiteX1" fmla="*/ 491705 w 3817168"/>
              <a:gd name="connsiteY1" fmla="*/ 60385 h 1234575"/>
              <a:gd name="connsiteX2" fmla="*/ 1147313 w 3817168"/>
              <a:gd name="connsiteY2" fmla="*/ 207034 h 1234575"/>
              <a:gd name="connsiteX3" fmla="*/ 1966822 w 3817168"/>
              <a:gd name="connsiteY3" fmla="*/ 431320 h 1234575"/>
              <a:gd name="connsiteX4" fmla="*/ 2786332 w 3817168"/>
              <a:gd name="connsiteY4" fmla="*/ 690113 h 1234575"/>
              <a:gd name="connsiteX5" fmla="*/ 3459192 w 3817168"/>
              <a:gd name="connsiteY5" fmla="*/ 923026 h 1234575"/>
              <a:gd name="connsiteX6" fmla="*/ 3812875 w 3817168"/>
              <a:gd name="connsiteY6" fmla="*/ 1095554 h 1234575"/>
              <a:gd name="connsiteX7" fmla="*/ 3635269 w 3817168"/>
              <a:gd name="connsiteY7" fmla="*/ 1180678 h 1234575"/>
              <a:gd name="connsiteX8" fmla="*/ 3476444 w 3817168"/>
              <a:gd name="connsiteY8" fmla="*/ 1233578 h 1234575"/>
              <a:gd name="connsiteX9" fmla="*/ 3209026 w 3817168"/>
              <a:gd name="connsiteY9" fmla="*/ 1138686 h 1234575"/>
              <a:gd name="connsiteX10" fmla="*/ 2596551 w 3817168"/>
              <a:gd name="connsiteY10" fmla="*/ 897147 h 1234575"/>
              <a:gd name="connsiteX11" fmla="*/ 1975449 w 3817168"/>
              <a:gd name="connsiteY11" fmla="*/ 698739 h 1234575"/>
              <a:gd name="connsiteX12" fmla="*/ 1932317 w 3817168"/>
              <a:gd name="connsiteY12" fmla="*/ 672860 h 1234575"/>
              <a:gd name="connsiteX13" fmla="*/ 1199071 w 3817168"/>
              <a:gd name="connsiteY13" fmla="*/ 474452 h 1234575"/>
              <a:gd name="connsiteX14" fmla="*/ 508958 w 3817168"/>
              <a:gd name="connsiteY14" fmla="*/ 345056 h 1234575"/>
              <a:gd name="connsiteX15" fmla="*/ 250166 w 3817168"/>
              <a:gd name="connsiteY15" fmla="*/ 310551 h 1234575"/>
              <a:gd name="connsiteX16" fmla="*/ 8626 w 3817168"/>
              <a:gd name="connsiteY16" fmla="*/ 301924 h 1234575"/>
              <a:gd name="connsiteX17" fmla="*/ 0 w 3817168"/>
              <a:gd name="connsiteY17" fmla="*/ 0 h 1234575"/>
              <a:gd name="connsiteX0" fmla="*/ 0 w 3818491"/>
              <a:gd name="connsiteY0" fmla="*/ 0 h 1236353"/>
              <a:gd name="connsiteX1" fmla="*/ 491705 w 3818491"/>
              <a:gd name="connsiteY1" fmla="*/ 60385 h 1236353"/>
              <a:gd name="connsiteX2" fmla="*/ 1147313 w 3818491"/>
              <a:gd name="connsiteY2" fmla="*/ 207034 h 1236353"/>
              <a:gd name="connsiteX3" fmla="*/ 1966822 w 3818491"/>
              <a:gd name="connsiteY3" fmla="*/ 431320 h 1236353"/>
              <a:gd name="connsiteX4" fmla="*/ 2786332 w 3818491"/>
              <a:gd name="connsiteY4" fmla="*/ 690113 h 1236353"/>
              <a:gd name="connsiteX5" fmla="*/ 3459192 w 3818491"/>
              <a:gd name="connsiteY5" fmla="*/ 923026 h 1236353"/>
              <a:gd name="connsiteX6" fmla="*/ 3812875 w 3818491"/>
              <a:gd name="connsiteY6" fmla="*/ 1095554 h 1236353"/>
              <a:gd name="connsiteX7" fmla="*/ 3652522 w 3818491"/>
              <a:gd name="connsiteY7" fmla="*/ 1206557 h 1236353"/>
              <a:gd name="connsiteX8" fmla="*/ 3476444 w 3818491"/>
              <a:gd name="connsiteY8" fmla="*/ 1233578 h 1236353"/>
              <a:gd name="connsiteX9" fmla="*/ 3209026 w 3818491"/>
              <a:gd name="connsiteY9" fmla="*/ 1138686 h 1236353"/>
              <a:gd name="connsiteX10" fmla="*/ 2596551 w 3818491"/>
              <a:gd name="connsiteY10" fmla="*/ 897147 h 1236353"/>
              <a:gd name="connsiteX11" fmla="*/ 1975449 w 3818491"/>
              <a:gd name="connsiteY11" fmla="*/ 698739 h 1236353"/>
              <a:gd name="connsiteX12" fmla="*/ 1932317 w 3818491"/>
              <a:gd name="connsiteY12" fmla="*/ 672860 h 1236353"/>
              <a:gd name="connsiteX13" fmla="*/ 1199071 w 3818491"/>
              <a:gd name="connsiteY13" fmla="*/ 474452 h 1236353"/>
              <a:gd name="connsiteX14" fmla="*/ 508958 w 3818491"/>
              <a:gd name="connsiteY14" fmla="*/ 345056 h 1236353"/>
              <a:gd name="connsiteX15" fmla="*/ 250166 w 3818491"/>
              <a:gd name="connsiteY15" fmla="*/ 310551 h 1236353"/>
              <a:gd name="connsiteX16" fmla="*/ 8626 w 3818491"/>
              <a:gd name="connsiteY16" fmla="*/ 301924 h 1236353"/>
              <a:gd name="connsiteX17" fmla="*/ 0 w 3818491"/>
              <a:gd name="connsiteY17" fmla="*/ 0 h 1236353"/>
              <a:gd name="connsiteX0" fmla="*/ 0 w 3802006"/>
              <a:gd name="connsiteY0" fmla="*/ 0 h 1236353"/>
              <a:gd name="connsiteX1" fmla="*/ 491705 w 3802006"/>
              <a:gd name="connsiteY1" fmla="*/ 60385 h 1236353"/>
              <a:gd name="connsiteX2" fmla="*/ 1147313 w 3802006"/>
              <a:gd name="connsiteY2" fmla="*/ 207034 h 1236353"/>
              <a:gd name="connsiteX3" fmla="*/ 1966822 w 3802006"/>
              <a:gd name="connsiteY3" fmla="*/ 431320 h 1236353"/>
              <a:gd name="connsiteX4" fmla="*/ 2786332 w 3802006"/>
              <a:gd name="connsiteY4" fmla="*/ 690113 h 1236353"/>
              <a:gd name="connsiteX5" fmla="*/ 3459192 w 3802006"/>
              <a:gd name="connsiteY5" fmla="*/ 923026 h 1236353"/>
              <a:gd name="connsiteX6" fmla="*/ 3795622 w 3802006"/>
              <a:gd name="connsiteY6" fmla="*/ 1078302 h 1236353"/>
              <a:gd name="connsiteX7" fmla="*/ 3652522 w 3802006"/>
              <a:gd name="connsiteY7" fmla="*/ 1206557 h 1236353"/>
              <a:gd name="connsiteX8" fmla="*/ 3476444 w 3802006"/>
              <a:gd name="connsiteY8" fmla="*/ 1233578 h 1236353"/>
              <a:gd name="connsiteX9" fmla="*/ 3209026 w 3802006"/>
              <a:gd name="connsiteY9" fmla="*/ 1138686 h 1236353"/>
              <a:gd name="connsiteX10" fmla="*/ 2596551 w 3802006"/>
              <a:gd name="connsiteY10" fmla="*/ 897147 h 1236353"/>
              <a:gd name="connsiteX11" fmla="*/ 1975449 w 3802006"/>
              <a:gd name="connsiteY11" fmla="*/ 698739 h 1236353"/>
              <a:gd name="connsiteX12" fmla="*/ 1932317 w 3802006"/>
              <a:gd name="connsiteY12" fmla="*/ 672860 h 1236353"/>
              <a:gd name="connsiteX13" fmla="*/ 1199071 w 3802006"/>
              <a:gd name="connsiteY13" fmla="*/ 474452 h 1236353"/>
              <a:gd name="connsiteX14" fmla="*/ 508958 w 3802006"/>
              <a:gd name="connsiteY14" fmla="*/ 345056 h 1236353"/>
              <a:gd name="connsiteX15" fmla="*/ 250166 w 3802006"/>
              <a:gd name="connsiteY15" fmla="*/ 310551 h 1236353"/>
              <a:gd name="connsiteX16" fmla="*/ 8626 w 3802006"/>
              <a:gd name="connsiteY16" fmla="*/ 301924 h 1236353"/>
              <a:gd name="connsiteX17" fmla="*/ 0 w 3802006"/>
              <a:gd name="connsiteY17" fmla="*/ 0 h 1236353"/>
              <a:gd name="connsiteX0" fmla="*/ 0 w 3795622"/>
              <a:gd name="connsiteY0" fmla="*/ 0 h 1236353"/>
              <a:gd name="connsiteX1" fmla="*/ 491705 w 3795622"/>
              <a:gd name="connsiteY1" fmla="*/ 60385 h 1236353"/>
              <a:gd name="connsiteX2" fmla="*/ 1147313 w 3795622"/>
              <a:gd name="connsiteY2" fmla="*/ 207034 h 1236353"/>
              <a:gd name="connsiteX3" fmla="*/ 1966822 w 3795622"/>
              <a:gd name="connsiteY3" fmla="*/ 431320 h 1236353"/>
              <a:gd name="connsiteX4" fmla="*/ 2786332 w 3795622"/>
              <a:gd name="connsiteY4" fmla="*/ 690113 h 1236353"/>
              <a:gd name="connsiteX5" fmla="*/ 3459192 w 3795622"/>
              <a:gd name="connsiteY5" fmla="*/ 923026 h 1236353"/>
              <a:gd name="connsiteX6" fmla="*/ 3795622 w 3795622"/>
              <a:gd name="connsiteY6" fmla="*/ 1078302 h 1236353"/>
              <a:gd name="connsiteX7" fmla="*/ 3652522 w 3795622"/>
              <a:gd name="connsiteY7" fmla="*/ 1206557 h 1236353"/>
              <a:gd name="connsiteX8" fmla="*/ 3476444 w 3795622"/>
              <a:gd name="connsiteY8" fmla="*/ 1233578 h 1236353"/>
              <a:gd name="connsiteX9" fmla="*/ 3209026 w 3795622"/>
              <a:gd name="connsiteY9" fmla="*/ 1138686 h 1236353"/>
              <a:gd name="connsiteX10" fmla="*/ 2596551 w 3795622"/>
              <a:gd name="connsiteY10" fmla="*/ 897147 h 1236353"/>
              <a:gd name="connsiteX11" fmla="*/ 1975449 w 3795622"/>
              <a:gd name="connsiteY11" fmla="*/ 698739 h 1236353"/>
              <a:gd name="connsiteX12" fmla="*/ 1932317 w 3795622"/>
              <a:gd name="connsiteY12" fmla="*/ 672860 h 1236353"/>
              <a:gd name="connsiteX13" fmla="*/ 1199071 w 3795622"/>
              <a:gd name="connsiteY13" fmla="*/ 474452 h 1236353"/>
              <a:gd name="connsiteX14" fmla="*/ 508958 w 3795622"/>
              <a:gd name="connsiteY14" fmla="*/ 345056 h 1236353"/>
              <a:gd name="connsiteX15" fmla="*/ 250166 w 3795622"/>
              <a:gd name="connsiteY15" fmla="*/ 310551 h 1236353"/>
              <a:gd name="connsiteX16" fmla="*/ 8626 w 3795622"/>
              <a:gd name="connsiteY16" fmla="*/ 301924 h 1236353"/>
              <a:gd name="connsiteX17" fmla="*/ 0 w 3795622"/>
              <a:gd name="connsiteY17" fmla="*/ 0 h 1236353"/>
              <a:gd name="connsiteX0" fmla="*/ 0 w 3803462"/>
              <a:gd name="connsiteY0" fmla="*/ 0 h 1242114"/>
              <a:gd name="connsiteX1" fmla="*/ 491705 w 3803462"/>
              <a:gd name="connsiteY1" fmla="*/ 60385 h 1242114"/>
              <a:gd name="connsiteX2" fmla="*/ 1147313 w 3803462"/>
              <a:gd name="connsiteY2" fmla="*/ 207034 h 1242114"/>
              <a:gd name="connsiteX3" fmla="*/ 1966822 w 3803462"/>
              <a:gd name="connsiteY3" fmla="*/ 431320 h 1242114"/>
              <a:gd name="connsiteX4" fmla="*/ 2786332 w 3803462"/>
              <a:gd name="connsiteY4" fmla="*/ 690113 h 1242114"/>
              <a:gd name="connsiteX5" fmla="*/ 3459192 w 3803462"/>
              <a:gd name="connsiteY5" fmla="*/ 923026 h 1242114"/>
              <a:gd name="connsiteX6" fmla="*/ 3795622 w 3803462"/>
              <a:gd name="connsiteY6" fmla="*/ 1078302 h 1242114"/>
              <a:gd name="connsiteX7" fmla="*/ 3687027 w 3803462"/>
              <a:gd name="connsiteY7" fmla="*/ 1223810 h 1242114"/>
              <a:gd name="connsiteX8" fmla="*/ 3476444 w 3803462"/>
              <a:gd name="connsiteY8" fmla="*/ 1233578 h 1242114"/>
              <a:gd name="connsiteX9" fmla="*/ 3209026 w 3803462"/>
              <a:gd name="connsiteY9" fmla="*/ 1138686 h 1242114"/>
              <a:gd name="connsiteX10" fmla="*/ 2596551 w 3803462"/>
              <a:gd name="connsiteY10" fmla="*/ 897147 h 1242114"/>
              <a:gd name="connsiteX11" fmla="*/ 1975449 w 3803462"/>
              <a:gd name="connsiteY11" fmla="*/ 698739 h 1242114"/>
              <a:gd name="connsiteX12" fmla="*/ 1932317 w 3803462"/>
              <a:gd name="connsiteY12" fmla="*/ 672860 h 1242114"/>
              <a:gd name="connsiteX13" fmla="*/ 1199071 w 3803462"/>
              <a:gd name="connsiteY13" fmla="*/ 474452 h 1242114"/>
              <a:gd name="connsiteX14" fmla="*/ 508958 w 3803462"/>
              <a:gd name="connsiteY14" fmla="*/ 345056 h 1242114"/>
              <a:gd name="connsiteX15" fmla="*/ 250166 w 3803462"/>
              <a:gd name="connsiteY15" fmla="*/ 310551 h 1242114"/>
              <a:gd name="connsiteX16" fmla="*/ 8626 w 3803462"/>
              <a:gd name="connsiteY16" fmla="*/ 301924 h 1242114"/>
              <a:gd name="connsiteX17" fmla="*/ 0 w 3803462"/>
              <a:gd name="connsiteY17" fmla="*/ 0 h 1242114"/>
              <a:gd name="connsiteX0" fmla="*/ 0 w 3803462"/>
              <a:gd name="connsiteY0" fmla="*/ 0 h 1233578"/>
              <a:gd name="connsiteX1" fmla="*/ 491705 w 3803462"/>
              <a:gd name="connsiteY1" fmla="*/ 60385 h 1233578"/>
              <a:gd name="connsiteX2" fmla="*/ 1147313 w 3803462"/>
              <a:gd name="connsiteY2" fmla="*/ 207034 h 1233578"/>
              <a:gd name="connsiteX3" fmla="*/ 1966822 w 3803462"/>
              <a:gd name="connsiteY3" fmla="*/ 431320 h 1233578"/>
              <a:gd name="connsiteX4" fmla="*/ 2786332 w 3803462"/>
              <a:gd name="connsiteY4" fmla="*/ 690113 h 1233578"/>
              <a:gd name="connsiteX5" fmla="*/ 3459192 w 3803462"/>
              <a:gd name="connsiteY5" fmla="*/ 923026 h 1233578"/>
              <a:gd name="connsiteX6" fmla="*/ 3795622 w 3803462"/>
              <a:gd name="connsiteY6" fmla="*/ 1078302 h 1233578"/>
              <a:gd name="connsiteX7" fmla="*/ 3687027 w 3803462"/>
              <a:gd name="connsiteY7" fmla="*/ 1223810 h 1233578"/>
              <a:gd name="connsiteX8" fmla="*/ 3476444 w 3803462"/>
              <a:gd name="connsiteY8" fmla="*/ 1233578 h 1233578"/>
              <a:gd name="connsiteX9" fmla="*/ 3209026 w 3803462"/>
              <a:gd name="connsiteY9" fmla="*/ 1138686 h 1233578"/>
              <a:gd name="connsiteX10" fmla="*/ 2596551 w 3803462"/>
              <a:gd name="connsiteY10" fmla="*/ 897147 h 1233578"/>
              <a:gd name="connsiteX11" fmla="*/ 1975449 w 3803462"/>
              <a:gd name="connsiteY11" fmla="*/ 698739 h 1233578"/>
              <a:gd name="connsiteX12" fmla="*/ 1932317 w 3803462"/>
              <a:gd name="connsiteY12" fmla="*/ 672860 h 1233578"/>
              <a:gd name="connsiteX13" fmla="*/ 1199071 w 3803462"/>
              <a:gd name="connsiteY13" fmla="*/ 474452 h 1233578"/>
              <a:gd name="connsiteX14" fmla="*/ 508958 w 3803462"/>
              <a:gd name="connsiteY14" fmla="*/ 345056 h 1233578"/>
              <a:gd name="connsiteX15" fmla="*/ 250166 w 3803462"/>
              <a:gd name="connsiteY15" fmla="*/ 310551 h 1233578"/>
              <a:gd name="connsiteX16" fmla="*/ 8626 w 3803462"/>
              <a:gd name="connsiteY16" fmla="*/ 301924 h 1233578"/>
              <a:gd name="connsiteX17" fmla="*/ 0 w 3803462"/>
              <a:gd name="connsiteY17" fmla="*/ 0 h 123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803462" h="1233578">
                <a:moveTo>
                  <a:pt x="0" y="0"/>
                </a:moveTo>
                <a:lnTo>
                  <a:pt x="491705" y="60385"/>
                </a:lnTo>
                <a:lnTo>
                  <a:pt x="1147313" y="207034"/>
                </a:lnTo>
                <a:lnTo>
                  <a:pt x="1966822" y="431320"/>
                </a:lnTo>
                <a:lnTo>
                  <a:pt x="2786332" y="690113"/>
                </a:lnTo>
                <a:lnTo>
                  <a:pt x="3459192" y="923026"/>
                </a:lnTo>
                <a:cubicBezTo>
                  <a:pt x="3657600" y="1015041"/>
                  <a:pt x="3757650" y="1028171"/>
                  <a:pt x="3795622" y="1078302"/>
                </a:cubicBezTo>
                <a:cubicBezTo>
                  <a:pt x="3833594" y="1128433"/>
                  <a:pt x="3723225" y="1175307"/>
                  <a:pt x="3687027" y="1223810"/>
                </a:cubicBezTo>
                <a:lnTo>
                  <a:pt x="3476444" y="1233578"/>
                </a:lnTo>
                <a:cubicBezTo>
                  <a:pt x="3381554" y="1190446"/>
                  <a:pt x="3355675" y="1194758"/>
                  <a:pt x="3209026" y="1138686"/>
                </a:cubicBezTo>
                <a:cubicBezTo>
                  <a:pt x="3062377" y="1082614"/>
                  <a:pt x="2800709" y="977660"/>
                  <a:pt x="2596551" y="897147"/>
                </a:cubicBezTo>
                <a:lnTo>
                  <a:pt x="1975449" y="698739"/>
                </a:lnTo>
                <a:lnTo>
                  <a:pt x="1932317" y="672860"/>
                </a:lnTo>
                <a:lnTo>
                  <a:pt x="1199071" y="474452"/>
                </a:lnTo>
                <a:lnTo>
                  <a:pt x="508958" y="345056"/>
                </a:lnTo>
                <a:lnTo>
                  <a:pt x="250166" y="310551"/>
                </a:lnTo>
                <a:lnTo>
                  <a:pt x="8626" y="301924"/>
                </a:lnTo>
                <a:lnTo>
                  <a:pt x="0" y="0"/>
                </a:lnTo>
                <a:close/>
              </a:path>
            </a:pathLst>
          </a:custGeom>
          <a:pattFill prst="pct10">
            <a:fgClr>
              <a:schemeClr val="tx1"/>
            </a:fgClr>
            <a:bgClr>
              <a:srgbClr val="00B05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9" name="128 Forma libre"/>
          <p:cNvSpPr/>
          <p:nvPr/>
        </p:nvSpPr>
        <p:spPr>
          <a:xfrm>
            <a:off x="5823980" y="3224968"/>
            <a:ext cx="2611104" cy="973435"/>
          </a:xfrm>
          <a:custGeom>
            <a:avLst/>
            <a:gdLst>
              <a:gd name="connsiteX0" fmla="*/ 0 w 4675517"/>
              <a:gd name="connsiteY0" fmla="*/ 0 h 1690777"/>
              <a:gd name="connsiteX1" fmla="*/ 491705 w 4675517"/>
              <a:gd name="connsiteY1" fmla="*/ 60385 h 1690777"/>
              <a:gd name="connsiteX2" fmla="*/ 1147313 w 4675517"/>
              <a:gd name="connsiteY2" fmla="*/ 207034 h 1690777"/>
              <a:gd name="connsiteX3" fmla="*/ 1966822 w 4675517"/>
              <a:gd name="connsiteY3" fmla="*/ 431320 h 1690777"/>
              <a:gd name="connsiteX4" fmla="*/ 2786332 w 4675517"/>
              <a:gd name="connsiteY4" fmla="*/ 690113 h 1690777"/>
              <a:gd name="connsiteX5" fmla="*/ 3812875 w 4675517"/>
              <a:gd name="connsiteY5" fmla="*/ 1061049 h 1690777"/>
              <a:gd name="connsiteX6" fmla="*/ 4477109 w 4675517"/>
              <a:gd name="connsiteY6" fmla="*/ 1319841 h 1690777"/>
              <a:gd name="connsiteX7" fmla="*/ 4675517 w 4675517"/>
              <a:gd name="connsiteY7" fmla="*/ 1449237 h 1690777"/>
              <a:gd name="connsiteX8" fmla="*/ 4675517 w 4675517"/>
              <a:gd name="connsiteY8" fmla="*/ 1449237 h 1690777"/>
              <a:gd name="connsiteX9" fmla="*/ 4675517 w 4675517"/>
              <a:gd name="connsiteY9" fmla="*/ 1449237 h 1690777"/>
              <a:gd name="connsiteX10" fmla="*/ 4675517 w 4675517"/>
              <a:gd name="connsiteY10" fmla="*/ 1449237 h 1690777"/>
              <a:gd name="connsiteX11" fmla="*/ 4675517 w 4675517"/>
              <a:gd name="connsiteY11" fmla="*/ 1449237 h 1690777"/>
              <a:gd name="connsiteX12" fmla="*/ 4537494 w 4675517"/>
              <a:gd name="connsiteY12" fmla="*/ 1690777 h 1690777"/>
              <a:gd name="connsiteX13" fmla="*/ 4019909 w 4675517"/>
              <a:gd name="connsiteY13" fmla="*/ 1457864 h 1690777"/>
              <a:gd name="connsiteX14" fmla="*/ 3209026 w 4675517"/>
              <a:gd name="connsiteY14" fmla="*/ 1138686 h 1690777"/>
              <a:gd name="connsiteX15" fmla="*/ 2596551 w 4675517"/>
              <a:gd name="connsiteY15" fmla="*/ 897147 h 1690777"/>
              <a:gd name="connsiteX16" fmla="*/ 1975449 w 4675517"/>
              <a:gd name="connsiteY16" fmla="*/ 698739 h 1690777"/>
              <a:gd name="connsiteX17" fmla="*/ 1932317 w 4675517"/>
              <a:gd name="connsiteY17" fmla="*/ 672860 h 1690777"/>
              <a:gd name="connsiteX18" fmla="*/ 1199071 w 4675517"/>
              <a:gd name="connsiteY18" fmla="*/ 474452 h 1690777"/>
              <a:gd name="connsiteX19" fmla="*/ 508958 w 4675517"/>
              <a:gd name="connsiteY19" fmla="*/ 345056 h 1690777"/>
              <a:gd name="connsiteX20" fmla="*/ 250166 w 4675517"/>
              <a:gd name="connsiteY20" fmla="*/ 310551 h 1690777"/>
              <a:gd name="connsiteX21" fmla="*/ 8626 w 4675517"/>
              <a:gd name="connsiteY21" fmla="*/ 301924 h 1690777"/>
              <a:gd name="connsiteX0" fmla="*/ 0 w 4675517"/>
              <a:gd name="connsiteY0" fmla="*/ 0 h 1690777"/>
              <a:gd name="connsiteX1" fmla="*/ 491705 w 4675517"/>
              <a:gd name="connsiteY1" fmla="*/ 60385 h 1690777"/>
              <a:gd name="connsiteX2" fmla="*/ 1147313 w 4675517"/>
              <a:gd name="connsiteY2" fmla="*/ 207034 h 1690777"/>
              <a:gd name="connsiteX3" fmla="*/ 1966822 w 4675517"/>
              <a:gd name="connsiteY3" fmla="*/ 431320 h 1690777"/>
              <a:gd name="connsiteX4" fmla="*/ 2786332 w 4675517"/>
              <a:gd name="connsiteY4" fmla="*/ 690113 h 1690777"/>
              <a:gd name="connsiteX5" fmla="*/ 3812875 w 4675517"/>
              <a:gd name="connsiteY5" fmla="*/ 1061049 h 1690777"/>
              <a:gd name="connsiteX6" fmla="*/ 4477109 w 4675517"/>
              <a:gd name="connsiteY6" fmla="*/ 1319841 h 1690777"/>
              <a:gd name="connsiteX7" fmla="*/ 4675517 w 4675517"/>
              <a:gd name="connsiteY7" fmla="*/ 1449237 h 1690777"/>
              <a:gd name="connsiteX8" fmla="*/ 4675517 w 4675517"/>
              <a:gd name="connsiteY8" fmla="*/ 1449237 h 1690777"/>
              <a:gd name="connsiteX9" fmla="*/ 4675517 w 4675517"/>
              <a:gd name="connsiteY9" fmla="*/ 1449237 h 1690777"/>
              <a:gd name="connsiteX10" fmla="*/ 4675517 w 4675517"/>
              <a:gd name="connsiteY10" fmla="*/ 1449237 h 1690777"/>
              <a:gd name="connsiteX11" fmla="*/ 4658264 w 4675517"/>
              <a:gd name="connsiteY11" fmla="*/ 1423358 h 1690777"/>
              <a:gd name="connsiteX12" fmla="*/ 4537494 w 4675517"/>
              <a:gd name="connsiteY12" fmla="*/ 1690777 h 1690777"/>
              <a:gd name="connsiteX13" fmla="*/ 4019909 w 4675517"/>
              <a:gd name="connsiteY13" fmla="*/ 1457864 h 1690777"/>
              <a:gd name="connsiteX14" fmla="*/ 3209026 w 4675517"/>
              <a:gd name="connsiteY14" fmla="*/ 1138686 h 1690777"/>
              <a:gd name="connsiteX15" fmla="*/ 2596551 w 4675517"/>
              <a:gd name="connsiteY15" fmla="*/ 897147 h 1690777"/>
              <a:gd name="connsiteX16" fmla="*/ 1975449 w 4675517"/>
              <a:gd name="connsiteY16" fmla="*/ 698739 h 1690777"/>
              <a:gd name="connsiteX17" fmla="*/ 1932317 w 4675517"/>
              <a:gd name="connsiteY17" fmla="*/ 672860 h 1690777"/>
              <a:gd name="connsiteX18" fmla="*/ 1199071 w 4675517"/>
              <a:gd name="connsiteY18" fmla="*/ 474452 h 1690777"/>
              <a:gd name="connsiteX19" fmla="*/ 508958 w 4675517"/>
              <a:gd name="connsiteY19" fmla="*/ 345056 h 1690777"/>
              <a:gd name="connsiteX20" fmla="*/ 250166 w 4675517"/>
              <a:gd name="connsiteY20" fmla="*/ 310551 h 1690777"/>
              <a:gd name="connsiteX21" fmla="*/ 8626 w 4675517"/>
              <a:gd name="connsiteY21" fmla="*/ 301924 h 1690777"/>
              <a:gd name="connsiteX0" fmla="*/ 0 w 4675517"/>
              <a:gd name="connsiteY0" fmla="*/ 0 h 1673524"/>
              <a:gd name="connsiteX1" fmla="*/ 491705 w 4675517"/>
              <a:gd name="connsiteY1" fmla="*/ 60385 h 1673524"/>
              <a:gd name="connsiteX2" fmla="*/ 1147313 w 4675517"/>
              <a:gd name="connsiteY2" fmla="*/ 207034 h 1673524"/>
              <a:gd name="connsiteX3" fmla="*/ 1966822 w 4675517"/>
              <a:gd name="connsiteY3" fmla="*/ 431320 h 1673524"/>
              <a:gd name="connsiteX4" fmla="*/ 2786332 w 4675517"/>
              <a:gd name="connsiteY4" fmla="*/ 690113 h 1673524"/>
              <a:gd name="connsiteX5" fmla="*/ 3812875 w 4675517"/>
              <a:gd name="connsiteY5" fmla="*/ 1061049 h 1673524"/>
              <a:gd name="connsiteX6" fmla="*/ 4477109 w 4675517"/>
              <a:gd name="connsiteY6" fmla="*/ 1319841 h 1673524"/>
              <a:gd name="connsiteX7" fmla="*/ 4675517 w 4675517"/>
              <a:gd name="connsiteY7" fmla="*/ 1449237 h 1673524"/>
              <a:gd name="connsiteX8" fmla="*/ 4675517 w 4675517"/>
              <a:gd name="connsiteY8" fmla="*/ 1449237 h 1673524"/>
              <a:gd name="connsiteX9" fmla="*/ 4675517 w 4675517"/>
              <a:gd name="connsiteY9" fmla="*/ 1449237 h 1673524"/>
              <a:gd name="connsiteX10" fmla="*/ 4675517 w 4675517"/>
              <a:gd name="connsiteY10" fmla="*/ 1449237 h 1673524"/>
              <a:gd name="connsiteX11" fmla="*/ 4658264 w 4675517"/>
              <a:gd name="connsiteY11" fmla="*/ 1423358 h 1673524"/>
              <a:gd name="connsiteX12" fmla="*/ 4528868 w 4675517"/>
              <a:gd name="connsiteY12" fmla="*/ 1673524 h 1673524"/>
              <a:gd name="connsiteX13" fmla="*/ 4019909 w 4675517"/>
              <a:gd name="connsiteY13" fmla="*/ 1457864 h 1673524"/>
              <a:gd name="connsiteX14" fmla="*/ 3209026 w 4675517"/>
              <a:gd name="connsiteY14" fmla="*/ 1138686 h 1673524"/>
              <a:gd name="connsiteX15" fmla="*/ 2596551 w 4675517"/>
              <a:gd name="connsiteY15" fmla="*/ 897147 h 1673524"/>
              <a:gd name="connsiteX16" fmla="*/ 1975449 w 4675517"/>
              <a:gd name="connsiteY16" fmla="*/ 698739 h 1673524"/>
              <a:gd name="connsiteX17" fmla="*/ 1932317 w 4675517"/>
              <a:gd name="connsiteY17" fmla="*/ 672860 h 1673524"/>
              <a:gd name="connsiteX18" fmla="*/ 1199071 w 4675517"/>
              <a:gd name="connsiteY18" fmla="*/ 474452 h 1673524"/>
              <a:gd name="connsiteX19" fmla="*/ 508958 w 4675517"/>
              <a:gd name="connsiteY19" fmla="*/ 345056 h 1673524"/>
              <a:gd name="connsiteX20" fmla="*/ 250166 w 4675517"/>
              <a:gd name="connsiteY20" fmla="*/ 310551 h 1673524"/>
              <a:gd name="connsiteX21" fmla="*/ 8626 w 4675517"/>
              <a:gd name="connsiteY21" fmla="*/ 301924 h 1673524"/>
              <a:gd name="connsiteX0" fmla="*/ 0 w 4675517"/>
              <a:gd name="connsiteY0" fmla="*/ 0 h 1673524"/>
              <a:gd name="connsiteX1" fmla="*/ 491705 w 4675517"/>
              <a:gd name="connsiteY1" fmla="*/ 60385 h 1673524"/>
              <a:gd name="connsiteX2" fmla="*/ 1147313 w 4675517"/>
              <a:gd name="connsiteY2" fmla="*/ 207034 h 1673524"/>
              <a:gd name="connsiteX3" fmla="*/ 1966822 w 4675517"/>
              <a:gd name="connsiteY3" fmla="*/ 431320 h 1673524"/>
              <a:gd name="connsiteX4" fmla="*/ 2786332 w 4675517"/>
              <a:gd name="connsiteY4" fmla="*/ 690113 h 1673524"/>
              <a:gd name="connsiteX5" fmla="*/ 3812875 w 4675517"/>
              <a:gd name="connsiteY5" fmla="*/ 1061049 h 1673524"/>
              <a:gd name="connsiteX6" fmla="*/ 4477109 w 4675517"/>
              <a:gd name="connsiteY6" fmla="*/ 1319841 h 1673524"/>
              <a:gd name="connsiteX7" fmla="*/ 4675517 w 4675517"/>
              <a:gd name="connsiteY7" fmla="*/ 1449237 h 1673524"/>
              <a:gd name="connsiteX8" fmla="*/ 4675517 w 4675517"/>
              <a:gd name="connsiteY8" fmla="*/ 1449237 h 1673524"/>
              <a:gd name="connsiteX9" fmla="*/ 4675517 w 4675517"/>
              <a:gd name="connsiteY9" fmla="*/ 1449237 h 1673524"/>
              <a:gd name="connsiteX10" fmla="*/ 4675517 w 4675517"/>
              <a:gd name="connsiteY10" fmla="*/ 1449237 h 1673524"/>
              <a:gd name="connsiteX11" fmla="*/ 4641012 w 4675517"/>
              <a:gd name="connsiteY11" fmla="*/ 1414731 h 1673524"/>
              <a:gd name="connsiteX12" fmla="*/ 4528868 w 4675517"/>
              <a:gd name="connsiteY12" fmla="*/ 1673524 h 1673524"/>
              <a:gd name="connsiteX13" fmla="*/ 4019909 w 4675517"/>
              <a:gd name="connsiteY13" fmla="*/ 1457864 h 1673524"/>
              <a:gd name="connsiteX14" fmla="*/ 3209026 w 4675517"/>
              <a:gd name="connsiteY14" fmla="*/ 1138686 h 1673524"/>
              <a:gd name="connsiteX15" fmla="*/ 2596551 w 4675517"/>
              <a:gd name="connsiteY15" fmla="*/ 897147 h 1673524"/>
              <a:gd name="connsiteX16" fmla="*/ 1975449 w 4675517"/>
              <a:gd name="connsiteY16" fmla="*/ 698739 h 1673524"/>
              <a:gd name="connsiteX17" fmla="*/ 1932317 w 4675517"/>
              <a:gd name="connsiteY17" fmla="*/ 672860 h 1673524"/>
              <a:gd name="connsiteX18" fmla="*/ 1199071 w 4675517"/>
              <a:gd name="connsiteY18" fmla="*/ 474452 h 1673524"/>
              <a:gd name="connsiteX19" fmla="*/ 508958 w 4675517"/>
              <a:gd name="connsiteY19" fmla="*/ 345056 h 1673524"/>
              <a:gd name="connsiteX20" fmla="*/ 250166 w 4675517"/>
              <a:gd name="connsiteY20" fmla="*/ 310551 h 1673524"/>
              <a:gd name="connsiteX21" fmla="*/ 8626 w 4675517"/>
              <a:gd name="connsiteY21" fmla="*/ 301924 h 1673524"/>
              <a:gd name="connsiteX0" fmla="*/ 0 w 4675517"/>
              <a:gd name="connsiteY0" fmla="*/ 0 h 1673524"/>
              <a:gd name="connsiteX1" fmla="*/ 491705 w 4675517"/>
              <a:gd name="connsiteY1" fmla="*/ 60385 h 1673524"/>
              <a:gd name="connsiteX2" fmla="*/ 1147313 w 4675517"/>
              <a:gd name="connsiteY2" fmla="*/ 207034 h 1673524"/>
              <a:gd name="connsiteX3" fmla="*/ 1966822 w 4675517"/>
              <a:gd name="connsiteY3" fmla="*/ 431320 h 1673524"/>
              <a:gd name="connsiteX4" fmla="*/ 2786332 w 4675517"/>
              <a:gd name="connsiteY4" fmla="*/ 690113 h 1673524"/>
              <a:gd name="connsiteX5" fmla="*/ 3812875 w 4675517"/>
              <a:gd name="connsiteY5" fmla="*/ 1061049 h 1673524"/>
              <a:gd name="connsiteX6" fmla="*/ 4477109 w 4675517"/>
              <a:gd name="connsiteY6" fmla="*/ 1319841 h 1673524"/>
              <a:gd name="connsiteX7" fmla="*/ 4675517 w 4675517"/>
              <a:gd name="connsiteY7" fmla="*/ 1449237 h 1673524"/>
              <a:gd name="connsiteX8" fmla="*/ 4675517 w 4675517"/>
              <a:gd name="connsiteY8" fmla="*/ 1449237 h 1673524"/>
              <a:gd name="connsiteX9" fmla="*/ 4675517 w 4675517"/>
              <a:gd name="connsiteY9" fmla="*/ 1449237 h 1673524"/>
              <a:gd name="connsiteX10" fmla="*/ 4675517 w 4675517"/>
              <a:gd name="connsiteY10" fmla="*/ 1449237 h 1673524"/>
              <a:gd name="connsiteX11" fmla="*/ 4658265 w 4675517"/>
              <a:gd name="connsiteY11" fmla="*/ 1449237 h 1673524"/>
              <a:gd name="connsiteX12" fmla="*/ 4528868 w 4675517"/>
              <a:gd name="connsiteY12" fmla="*/ 1673524 h 1673524"/>
              <a:gd name="connsiteX13" fmla="*/ 4019909 w 4675517"/>
              <a:gd name="connsiteY13" fmla="*/ 1457864 h 1673524"/>
              <a:gd name="connsiteX14" fmla="*/ 3209026 w 4675517"/>
              <a:gd name="connsiteY14" fmla="*/ 1138686 h 1673524"/>
              <a:gd name="connsiteX15" fmla="*/ 2596551 w 4675517"/>
              <a:gd name="connsiteY15" fmla="*/ 897147 h 1673524"/>
              <a:gd name="connsiteX16" fmla="*/ 1975449 w 4675517"/>
              <a:gd name="connsiteY16" fmla="*/ 698739 h 1673524"/>
              <a:gd name="connsiteX17" fmla="*/ 1932317 w 4675517"/>
              <a:gd name="connsiteY17" fmla="*/ 672860 h 1673524"/>
              <a:gd name="connsiteX18" fmla="*/ 1199071 w 4675517"/>
              <a:gd name="connsiteY18" fmla="*/ 474452 h 1673524"/>
              <a:gd name="connsiteX19" fmla="*/ 508958 w 4675517"/>
              <a:gd name="connsiteY19" fmla="*/ 345056 h 1673524"/>
              <a:gd name="connsiteX20" fmla="*/ 250166 w 4675517"/>
              <a:gd name="connsiteY20" fmla="*/ 310551 h 1673524"/>
              <a:gd name="connsiteX21" fmla="*/ 8626 w 4675517"/>
              <a:gd name="connsiteY21" fmla="*/ 301924 h 1673524"/>
              <a:gd name="connsiteX0" fmla="*/ 0 w 4675517"/>
              <a:gd name="connsiteY0" fmla="*/ 0 h 1673524"/>
              <a:gd name="connsiteX1" fmla="*/ 491705 w 4675517"/>
              <a:gd name="connsiteY1" fmla="*/ 60385 h 1673524"/>
              <a:gd name="connsiteX2" fmla="*/ 1147313 w 4675517"/>
              <a:gd name="connsiteY2" fmla="*/ 207034 h 1673524"/>
              <a:gd name="connsiteX3" fmla="*/ 1966822 w 4675517"/>
              <a:gd name="connsiteY3" fmla="*/ 431320 h 1673524"/>
              <a:gd name="connsiteX4" fmla="*/ 2786332 w 4675517"/>
              <a:gd name="connsiteY4" fmla="*/ 690113 h 1673524"/>
              <a:gd name="connsiteX5" fmla="*/ 3812875 w 4675517"/>
              <a:gd name="connsiteY5" fmla="*/ 1061049 h 1673524"/>
              <a:gd name="connsiteX6" fmla="*/ 4477109 w 4675517"/>
              <a:gd name="connsiteY6" fmla="*/ 1319841 h 1673524"/>
              <a:gd name="connsiteX7" fmla="*/ 4675517 w 4675517"/>
              <a:gd name="connsiteY7" fmla="*/ 1449237 h 1673524"/>
              <a:gd name="connsiteX8" fmla="*/ 4675517 w 4675517"/>
              <a:gd name="connsiteY8" fmla="*/ 1449237 h 1673524"/>
              <a:gd name="connsiteX9" fmla="*/ 4675517 w 4675517"/>
              <a:gd name="connsiteY9" fmla="*/ 1449237 h 1673524"/>
              <a:gd name="connsiteX10" fmla="*/ 4675517 w 4675517"/>
              <a:gd name="connsiteY10" fmla="*/ 1449237 h 1673524"/>
              <a:gd name="connsiteX11" fmla="*/ 4528868 w 4675517"/>
              <a:gd name="connsiteY11" fmla="*/ 1673524 h 1673524"/>
              <a:gd name="connsiteX12" fmla="*/ 4019909 w 4675517"/>
              <a:gd name="connsiteY12" fmla="*/ 1457864 h 1673524"/>
              <a:gd name="connsiteX13" fmla="*/ 3209026 w 4675517"/>
              <a:gd name="connsiteY13" fmla="*/ 1138686 h 1673524"/>
              <a:gd name="connsiteX14" fmla="*/ 2596551 w 4675517"/>
              <a:gd name="connsiteY14" fmla="*/ 897147 h 1673524"/>
              <a:gd name="connsiteX15" fmla="*/ 1975449 w 4675517"/>
              <a:gd name="connsiteY15" fmla="*/ 698739 h 1673524"/>
              <a:gd name="connsiteX16" fmla="*/ 1932317 w 4675517"/>
              <a:gd name="connsiteY16" fmla="*/ 672860 h 1673524"/>
              <a:gd name="connsiteX17" fmla="*/ 1199071 w 4675517"/>
              <a:gd name="connsiteY17" fmla="*/ 474452 h 1673524"/>
              <a:gd name="connsiteX18" fmla="*/ 508958 w 4675517"/>
              <a:gd name="connsiteY18" fmla="*/ 345056 h 1673524"/>
              <a:gd name="connsiteX19" fmla="*/ 250166 w 4675517"/>
              <a:gd name="connsiteY19" fmla="*/ 310551 h 1673524"/>
              <a:gd name="connsiteX20" fmla="*/ 8626 w 4675517"/>
              <a:gd name="connsiteY20" fmla="*/ 301924 h 1673524"/>
              <a:gd name="connsiteX0" fmla="*/ 0 w 4675517"/>
              <a:gd name="connsiteY0" fmla="*/ 0 h 1673524"/>
              <a:gd name="connsiteX1" fmla="*/ 491705 w 4675517"/>
              <a:gd name="connsiteY1" fmla="*/ 60385 h 1673524"/>
              <a:gd name="connsiteX2" fmla="*/ 1147313 w 4675517"/>
              <a:gd name="connsiteY2" fmla="*/ 207034 h 1673524"/>
              <a:gd name="connsiteX3" fmla="*/ 1966822 w 4675517"/>
              <a:gd name="connsiteY3" fmla="*/ 431320 h 1673524"/>
              <a:gd name="connsiteX4" fmla="*/ 2786332 w 4675517"/>
              <a:gd name="connsiteY4" fmla="*/ 690113 h 1673524"/>
              <a:gd name="connsiteX5" fmla="*/ 3812875 w 4675517"/>
              <a:gd name="connsiteY5" fmla="*/ 1061049 h 1673524"/>
              <a:gd name="connsiteX6" fmla="*/ 4477109 w 4675517"/>
              <a:gd name="connsiteY6" fmla="*/ 1319841 h 1673524"/>
              <a:gd name="connsiteX7" fmla="*/ 4675517 w 4675517"/>
              <a:gd name="connsiteY7" fmla="*/ 1449237 h 1673524"/>
              <a:gd name="connsiteX8" fmla="*/ 4675517 w 4675517"/>
              <a:gd name="connsiteY8" fmla="*/ 1449237 h 1673524"/>
              <a:gd name="connsiteX9" fmla="*/ 4675517 w 4675517"/>
              <a:gd name="connsiteY9" fmla="*/ 1449237 h 1673524"/>
              <a:gd name="connsiteX10" fmla="*/ 4528868 w 4675517"/>
              <a:gd name="connsiteY10" fmla="*/ 1673524 h 1673524"/>
              <a:gd name="connsiteX11" fmla="*/ 4019909 w 4675517"/>
              <a:gd name="connsiteY11" fmla="*/ 1457864 h 1673524"/>
              <a:gd name="connsiteX12" fmla="*/ 3209026 w 4675517"/>
              <a:gd name="connsiteY12" fmla="*/ 1138686 h 1673524"/>
              <a:gd name="connsiteX13" fmla="*/ 2596551 w 4675517"/>
              <a:gd name="connsiteY13" fmla="*/ 897147 h 1673524"/>
              <a:gd name="connsiteX14" fmla="*/ 1975449 w 4675517"/>
              <a:gd name="connsiteY14" fmla="*/ 698739 h 1673524"/>
              <a:gd name="connsiteX15" fmla="*/ 1932317 w 4675517"/>
              <a:gd name="connsiteY15" fmla="*/ 672860 h 1673524"/>
              <a:gd name="connsiteX16" fmla="*/ 1199071 w 4675517"/>
              <a:gd name="connsiteY16" fmla="*/ 474452 h 1673524"/>
              <a:gd name="connsiteX17" fmla="*/ 508958 w 4675517"/>
              <a:gd name="connsiteY17" fmla="*/ 345056 h 1673524"/>
              <a:gd name="connsiteX18" fmla="*/ 250166 w 4675517"/>
              <a:gd name="connsiteY18" fmla="*/ 310551 h 1673524"/>
              <a:gd name="connsiteX19" fmla="*/ 8626 w 4675517"/>
              <a:gd name="connsiteY19" fmla="*/ 301924 h 1673524"/>
              <a:gd name="connsiteX0" fmla="*/ 0 w 4675517"/>
              <a:gd name="connsiteY0" fmla="*/ 0 h 1457864"/>
              <a:gd name="connsiteX1" fmla="*/ 491705 w 4675517"/>
              <a:gd name="connsiteY1" fmla="*/ 60385 h 1457864"/>
              <a:gd name="connsiteX2" fmla="*/ 1147313 w 4675517"/>
              <a:gd name="connsiteY2" fmla="*/ 207034 h 1457864"/>
              <a:gd name="connsiteX3" fmla="*/ 1966822 w 4675517"/>
              <a:gd name="connsiteY3" fmla="*/ 431320 h 1457864"/>
              <a:gd name="connsiteX4" fmla="*/ 2786332 w 4675517"/>
              <a:gd name="connsiteY4" fmla="*/ 690113 h 1457864"/>
              <a:gd name="connsiteX5" fmla="*/ 3812875 w 4675517"/>
              <a:gd name="connsiteY5" fmla="*/ 1061049 h 1457864"/>
              <a:gd name="connsiteX6" fmla="*/ 4477109 w 4675517"/>
              <a:gd name="connsiteY6" fmla="*/ 1319841 h 1457864"/>
              <a:gd name="connsiteX7" fmla="*/ 4675517 w 4675517"/>
              <a:gd name="connsiteY7" fmla="*/ 1449237 h 1457864"/>
              <a:gd name="connsiteX8" fmla="*/ 4675517 w 4675517"/>
              <a:gd name="connsiteY8" fmla="*/ 1449237 h 1457864"/>
              <a:gd name="connsiteX9" fmla="*/ 4675517 w 4675517"/>
              <a:gd name="connsiteY9" fmla="*/ 1449237 h 1457864"/>
              <a:gd name="connsiteX10" fmla="*/ 4019909 w 4675517"/>
              <a:gd name="connsiteY10" fmla="*/ 1457864 h 1457864"/>
              <a:gd name="connsiteX11" fmla="*/ 3209026 w 4675517"/>
              <a:gd name="connsiteY11" fmla="*/ 1138686 h 1457864"/>
              <a:gd name="connsiteX12" fmla="*/ 2596551 w 4675517"/>
              <a:gd name="connsiteY12" fmla="*/ 897147 h 1457864"/>
              <a:gd name="connsiteX13" fmla="*/ 1975449 w 4675517"/>
              <a:gd name="connsiteY13" fmla="*/ 698739 h 1457864"/>
              <a:gd name="connsiteX14" fmla="*/ 1932317 w 4675517"/>
              <a:gd name="connsiteY14" fmla="*/ 672860 h 1457864"/>
              <a:gd name="connsiteX15" fmla="*/ 1199071 w 4675517"/>
              <a:gd name="connsiteY15" fmla="*/ 474452 h 1457864"/>
              <a:gd name="connsiteX16" fmla="*/ 508958 w 4675517"/>
              <a:gd name="connsiteY16" fmla="*/ 345056 h 1457864"/>
              <a:gd name="connsiteX17" fmla="*/ 250166 w 4675517"/>
              <a:gd name="connsiteY17" fmla="*/ 310551 h 1457864"/>
              <a:gd name="connsiteX18" fmla="*/ 8626 w 4675517"/>
              <a:gd name="connsiteY18" fmla="*/ 301924 h 1457864"/>
              <a:gd name="connsiteX0" fmla="*/ 0 w 4675517"/>
              <a:gd name="connsiteY0" fmla="*/ 0 h 1449237"/>
              <a:gd name="connsiteX1" fmla="*/ 491705 w 4675517"/>
              <a:gd name="connsiteY1" fmla="*/ 60385 h 1449237"/>
              <a:gd name="connsiteX2" fmla="*/ 1147313 w 4675517"/>
              <a:gd name="connsiteY2" fmla="*/ 207034 h 1449237"/>
              <a:gd name="connsiteX3" fmla="*/ 1966822 w 4675517"/>
              <a:gd name="connsiteY3" fmla="*/ 431320 h 1449237"/>
              <a:gd name="connsiteX4" fmla="*/ 2786332 w 4675517"/>
              <a:gd name="connsiteY4" fmla="*/ 690113 h 1449237"/>
              <a:gd name="connsiteX5" fmla="*/ 3812875 w 4675517"/>
              <a:gd name="connsiteY5" fmla="*/ 1061049 h 1449237"/>
              <a:gd name="connsiteX6" fmla="*/ 4477109 w 4675517"/>
              <a:gd name="connsiteY6" fmla="*/ 1319841 h 1449237"/>
              <a:gd name="connsiteX7" fmla="*/ 4675517 w 4675517"/>
              <a:gd name="connsiteY7" fmla="*/ 1449237 h 1449237"/>
              <a:gd name="connsiteX8" fmla="*/ 4675517 w 4675517"/>
              <a:gd name="connsiteY8" fmla="*/ 1449237 h 1449237"/>
              <a:gd name="connsiteX9" fmla="*/ 4675517 w 4675517"/>
              <a:gd name="connsiteY9" fmla="*/ 1449237 h 1449237"/>
              <a:gd name="connsiteX10" fmla="*/ 3209026 w 4675517"/>
              <a:gd name="connsiteY10" fmla="*/ 1138686 h 1449237"/>
              <a:gd name="connsiteX11" fmla="*/ 2596551 w 4675517"/>
              <a:gd name="connsiteY11" fmla="*/ 897147 h 1449237"/>
              <a:gd name="connsiteX12" fmla="*/ 1975449 w 4675517"/>
              <a:gd name="connsiteY12" fmla="*/ 698739 h 1449237"/>
              <a:gd name="connsiteX13" fmla="*/ 1932317 w 4675517"/>
              <a:gd name="connsiteY13" fmla="*/ 672860 h 1449237"/>
              <a:gd name="connsiteX14" fmla="*/ 1199071 w 4675517"/>
              <a:gd name="connsiteY14" fmla="*/ 474452 h 1449237"/>
              <a:gd name="connsiteX15" fmla="*/ 508958 w 4675517"/>
              <a:gd name="connsiteY15" fmla="*/ 345056 h 1449237"/>
              <a:gd name="connsiteX16" fmla="*/ 250166 w 4675517"/>
              <a:gd name="connsiteY16" fmla="*/ 310551 h 1449237"/>
              <a:gd name="connsiteX17" fmla="*/ 8626 w 4675517"/>
              <a:gd name="connsiteY17" fmla="*/ 301924 h 1449237"/>
              <a:gd name="connsiteX0" fmla="*/ 0 w 4675517"/>
              <a:gd name="connsiteY0" fmla="*/ 0 h 1449237"/>
              <a:gd name="connsiteX1" fmla="*/ 491705 w 4675517"/>
              <a:gd name="connsiteY1" fmla="*/ 60385 h 1449237"/>
              <a:gd name="connsiteX2" fmla="*/ 1147313 w 4675517"/>
              <a:gd name="connsiteY2" fmla="*/ 207034 h 1449237"/>
              <a:gd name="connsiteX3" fmla="*/ 1966822 w 4675517"/>
              <a:gd name="connsiteY3" fmla="*/ 431320 h 1449237"/>
              <a:gd name="connsiteX4" fmla="*/ 2786332 w 4675517"/>
              <a:gd name="connsiteY4" fmla="*/ 690113 h 1449237"/>
              <a:gd name="connsiteX5" fmla="*/ 3812875 w 4675517"/>
              <a:gd name="connsiteY5" fmla="*/ 1061049 h 1449237"/>
              <a:gd name="connsiteX6" fmla="*/ 4477109 w 4675517"/>
              <a:gd name="connsiteY6" fmla="*/ 1319841 h 1449237"/>
              <a:gd name="connsiteX7" fmla="*/ 4675517 w 4675517"/>
              <a:gd name="connsiteY7" fmla="*/ 1449237 h 1449237"/>
              <a:gd name="connsiteX8" fmla="*/ 4675517 w 4675517"/>
              <a:gd name="connsiteY8" fmla="*/ 1449237 h 1449237"/>
              <a:gd name="connsiteX9" fmla="*/ 3209026 w 4675517"/>
              <a:gd name="connsiteY9" fmla="*/ 1138686 h 1449237"/>
              <a:gd name="connsiteX10" fmla="*/ 2596551 w 4675517"/>
              <a:gd name="connsiteY10" fmla="*/ 897147 h 1449237"/>
              <a:gd name="connsiteX11" fmla="*/ 1975449 w 4675517"/>
              <a:gd name="connsiteY11" fmla="*/ 698739 h 1449237"/>
              <a:gd name="connsiteX12" fmla="*/ 1932317 w 4675517"/>
              <a:gd name="connsiteY12" fmla="*/ 672860 h 1449237"/>
              <a:gd name="connsiteX13" fmla="*/ 1199071 w 4675517"/>
              <a:gd name="connsiteY13" fmla="*/ 474452 h 1449237"/>
              <a:gd name="connsiteX14" fmla="*/ 508958 w 4675517"/>
              <a:gd name="connsiteY14" fmla="*/ 345056 h 1449237"/>
              <a:gd name="connsiteX15" fmla="*/ 250166 w 4675517"/>
              <a:gd name="connsiteY15" fmla="*/ 310551 h 1449237"/>
              <a:gd name="connsiteX16" fmla="*/ 8626 w 4675517"/>
              <a:gd name="connsiteY16" fmla="*/ 301924 h 1449237"/>
              <a:gd name="connsiteX0" fmla="*/ 0 w 4675517"/>
              <a:gd name="connsiteY0" fmla="*/ 0 h 1449237"/>
              <a:gd name="connsiteX1" fmla="*/ 491705 w 4675517"/>
              <a:gd name="connsiteY1" fmla="*/ 60385 h 1449237"/>
              <a:gd name="connsiteX2" fmla="*/ 1147313 w 4675517"/>
              <a:gd name="connsiteY2" fmla="*/ 207034 h 1449237"/>
              <a:gd name="connsiteX3" fmla="*/ 1966822 w 4675517"/>
              <a:gd name="connsiteY3" fmla="*/ 431320 h 1449237"/>
              <a:gd name="connsiteX4" fmla="*/ 2786332 w 4675517"/>
              <a:gd name="connsiteY4" fmla="*/ 690113 h 1449237"/>
              <a:gd name="connsiteX5" fmla="*/ 3812875 w 4675517"/>
              <a:gd name="connsiteY5" fmla="*/ 1061049 h 1449237"/>
              <a:gd name="connsiteX6" fmla="*/ 4528868 w 4675517"/>
              <a:gd name="connsiteY6" fmla="*/ 672860 h 1449237"/>
              <a:gd name="connsiteX7" fmla="*/ 4675517 w 4675517"/>
              <a:gd name="connsiteY7" fmla="*/ 1449237 h 1449237"/>
              <a:gd name="connsiteX8" fmla="*/ 4675517 w 4675517"/>
              <a:gd name="connsiteY8" fmla="*/ 1449237 h 1449237"/>
              <a:gd name="connsiteX9" fmla="*/ 3209026 w 4675517"/>
              <a:gd name="connsiteY9" fmla="*/ 1138686 h 1449237"/>
              <a:gd name="connsiteX10" fmla="*/ 2596551 w 4675517"/>
              <a:gd name="connsiteY10" fmla="*/ 897147 h 1449237"/>
              <a:gd name="connsiteX11" fmla="*/ 1975449 w 4675517"/>
              <a:gd name="connsiteY11" fmla="*/ 698739 h 1449237"/>
              <a:gd name="connsiteX12" fmla="*/ 1932317 w 4675517"/>
              <a:gd name="connsiteY12" fmla="*/ 672860 h 1449237"/>
              <a:gd name="connsiteX13" fmla="*/ 1199071 w 4675517"/>
              <a:gd name="connsiteY13" fmla="*/ 474452 h 1449237"/>
              <a:gd name="connsiteX14" fmla="*/ 508958 w 4675517"/>
              <a:gd name="connsiteY14" fmla="*/ 345056 h 1449237"/>
              <a:gd name="connsiteX15" fmla="*/ 250166 w 4675517"/>
              <a:gd name="connsiteY15" fmla="*/ 310551 h 1449237"/>
              <a:gd name="connsiteX16" fmla="*/ 8626 w 4675517"/>
              <a:gd name="connsiteY16" fmla="*/ 301924 h 1449237"/>
              <a:gd name="connsiteX0" fmla="*/ 0 w 4675517"/>
              <a:gd name="connsiteY0" fmla="*/ 0 h 1449237"/>
              <a:gd name="connsiteX1" fmla="*/ 491705 w 4675517"/>
              <a:gd name="connsiteY1" fmla="*/ 60385 h 1449237"/>
              <a:gd name="connsiteX2" fmla="*/ 1147313 w 4675517"/>
              <a:gd name="connsiteY2" fmla="*/ 207034 h 1449237"/>
              <a:gd name="connsiteX3" fmla="*/ 1966822 w 4675517"/>
              <a:gd name="connsiteY3" fmla="*/ 431320 h 1449237"/>
              <a:gd name="connsiteX4" fmla="*/ 2786332 w 4675517"/>
              <a:gd name="connsiteY4" fmla="*/ 690113 h 1449237"/>
              <a:gd name="connsiteX5" fmla="*/ 4528868 w 4675517"/>
              <a:gd name="connsiteY5" fmla="*/ 672860 h 1449237"/>
              <a:gd name="connsiteX6" fmla="*/ 4675517 w 4675517"/>
              <a:gd name="connsiteY6" fmla="*/ 1449237 h 1449237"/>
              <a:gd name="connsiteX7" fmla="*/ 4675517 w 4675517"/>
              <a:gd name="connsiteY7" fmla="*/ 1449237 h 1449237"/>
              <a:gd name="connsiteX8" fmla="*/ 3209026 w 4675517"/>
              <a:gd name="connsiteY8" fmla="*/ 1138686 h 1449237"/>
              <a:gd name="connsiteX9" fmla="*/ 2596551 w 4675517"/>
              <a:gd name="connsiteY9" fmla="*/ 897147 h 1449237"/>
              <a:gd name="connsiteX10" fmla="*/ 1975449 w 4675517"/>
              <a:gd name="connsiteY10" fmla="*/ 698739 h 1449237"/>
              <a:gd name="connsiteX11" fmla="*/ 1932317 w 4675517"/>
              <a:gd name="connsiteY11" fmla="*/ 672860 h 1449237"/>
              <a:gd name="connsiteX12" fmla="*/ 1199071 w 4675517"/>
              <a:gd name="connsiteY12" fmla="*/ 474452 h 1449237"/>
              <a:gd name="connsiteX13" fmla="*/ 508958 w 4675517"/>
              <a:gd name="connsiteY13" fmla="*/ 345056 h 1449237"/>
              <a:gd name="connsiteX14" fmla="*/ 250166 w 4675517"/>
              <a:gd name="connsiteY14" fmla="*/ 310551 h 1449237"/>
              <a:gd name="connsiteX15" fmla="*/ 8626 w 4675517"/>
              <a:gd name="connsiteY15" fmla="*/ 301924 h 1449237"/>
              <a:gd name="connsiteX0" fmla="*/ 0 w 4675517"/>
              <a:gd name="connsiteY0" fmla="*/ 0 h 1449237"/>
              <a:gd name="connsiteX1" fmla="*/ 491705 w 4675517"/>
              <a:gd name="connsiteY1" fmla="*/ 60385 h 1449237"/>
              <a:gd name="connsiteX2" fmla="*/ 1147313 w 4675517"/>
              <a:gd name="connsiteY2" fmla="*/ 207034 h 1449237"/>
              <a:gd name="connsiteX3" fmla="*/ 1966822 w 4675517"/>
              <a:gd name="connsiteY3" fmla="*/ 431320 h 1449237"/>
              <a:gd name="connsiteX4" fmla="*/ 2786332 w 4675517"/>
              <a:gd name="connsiteY4" fmla="*/ 690113 h 1449237"/>
              <a:gd name="connsiteX5" fmla="*/ 4675517 w 4675517"/>
              <a:gd name="connsiteY5" fmla="*/ 1449237 h 1449237"/>
              <a:gd name="connsiteX6" fmla="*/ 4675517 w 4675517"/>
              <a:gd name="connsiteY6" fmla="*/ 1449237 h 1449237"/>
              <a:gd name="connsiteX7" fmla="*/ 3209026 w 4675517"/>
              <a:gd name="connsiteY7" fmla="*/ 1138686 h 1449237"/>
              <a:gd name="connsiteX8" fmla="*/ 2596551 w 4675517"/>
              <a:gd name="connsiteY8" fmla="*/ 897147 h 1449237"/>
              <a:gd name="connsiteX9" fmla="*/ 1975449 w 4675517"/>
              <a:gd name="connsiteY9" fmla="*/ 698739 h 1449237"/>
              <a:gd name="connsiteX10" fmla="*/ 1932317 w 4675517"/>
              <a:gd name="connsiteY10" fmla="*/ 672860 h 1449237"/>
              <a:gd name="connsiteX11" fmla="*/ 1199071 w 4675517"/>
              <a:gd name="connsiteY11" fmla="*/ 474452 h 1449237"/>
              <a:gd name="connsiteX12" fmla="*/ 508958 w 4675517"/>
              <a:gd name="connsiteY12" fmla="*/ 345056 h 1449237"/>
              <a:gd name="connsiteX13" fmla="*/ 250166 w 4675517"/>
              <a:gd name="connsiteY13" fmla="*/ 310551 h 1449237"/>
              <a:gd name="connsiteX14" fmla="*/ 8626 w 4675517"/>
              <a:gd name="connsiteY14" fmla="*/ 301924 h 1449237"/>
              <a:gd name="connsiteX0" fmla="*/ 0 w 4675517"/>
              <a:gd name="connsiteY0" fmla="*/ 0 h 1449237"/>
              <a:gd name="connsiteX1" fmla="*/ 491705 w 4675517"/>
              <a:gd name="connsiteY1" fmla="*/ 60385 h 1449237"/>
              <a:gd name="connsiteX2" fmla="*/ 1147313 w 4675517"/>
              <a:gd name="connsiteY2" fmla="*/ 207034 h 1449237"/>
              <a:gd name="connsiteX3" fmla="*/ 1966822 w 4675517"/>
              <a:gd name="connsiteY3" fmla="*/ 431320 h 1449237"/>
              <a:gd name="connsiteX4" fmla="*/ 2786332 w 4675517"/>
              <a:gd name="connsiteY4" fmla="*/ 690113 h 1449237"/>
              <a:gd name="connsiteX5" fmla="*/ 4675517 w 4675517"/>
              <a:gd name="connsiteY5" fmla="*/ 1449237 h 1449237"/>
              <a:gd name="connsiteX6" fmla="*/ 3209026 w 4675517"/>
              <a:gd name="connsiteY6" fmla="*/ 1138686 h 1449237"/>
              <a:gd name="connsiteX7" fmla="*/ 2596551 w 4675517"/>
              <a:gd name="connsiteY7" fmla="*/ 897147 h 1449237"/>
              <a:gd name="connsiteX8" fmla="*/ 1975449 w 4675517"/>
              <a:gd name="connsiteY8" fmla="*/ 698739 h 1449237"/>
              <a:gd name="connsiteX9" fmla="*/ 1932317 w 4675517"/>
              <a:gd name="connsiteY9" fmla="*/ 672860 h 1449237"/>
              <a:gd name="connsiteX10" fmla="*/ 1199071 w 4675517"/>
              <a:gd name="connsiteY10" fmla="*/ 474452 h 1449237"/>
              <a:gd name="connsiteX11" fmla="*/ 508958 w 4675517"/>
              <a:gd name="connsiteY11" fmla="*/ 345056 h 1449237"/>
              <a:gd name="connsiteX12" fmla="*/ 250166 w 4675517"/>
              <a:gd name="connsiteY12" fmla="*/ 310551 h 1449237"/>
              <a:gd name="connsiteX13" fmla="*/ 8626 w 4675517"/>
              <a:gd name="connsiteY13" fmla="*/ 301924 h 1449237"/>
              <a:gd name="connsiteX0" fmla="*/ 0 w 4675517"/>
              <a:gd name="connsiteY0" fmla="*/ 0 h 1449237"/>
              <a:gd name="connsiteX1" fmla="*/ 491705 w 4675517"/>
              <a:gd name="connsiteY1" fmla="*/ 60385 h 1449237"/>
              <a:gd name="connsiteX2" fmla="*/ 1147313 w 4675517"/>
              <a:gd name="connsiteY2" fmla="*/ 207034 h 1449237"/>
              <a:gd name="connsiteX3" fmla="*/ 1966822 w 4675517"/>
              <a:gd name="connsiteY3" fmla="*/ 431320 h 1449237"/>
              <a:gd name="connsiteX4" fmla="*/ 2786332 w 4675517"/>
              <a:gd name="connsiteY4" fmla="*/ 690113 h 1449237"/>
              <a:gd name="connsiteX5" fmla="*/ 4675517 w 4675517"/>
              <a:gd name="connsiteY5" fmla="*/ 1449237 h 1449237"/>
              <a:gd name="connsiteX6" fmla="*/ 3209026 w 4675517"/>
              <a:gd name="connsiteY6" fmla="*/ 1138686 h 1449237"/>
              <a:gd name="connsiteX7" fmla="*/ 2596551 w 4675517"/>
              <a:gd name="connsiteY7" fmla="*/ 897147 h 1449237"/>
              <a:gd name="connsiteX8" fmla="*/ 1975449 w 4675517"/>
              <a:gd name="connsiteY8" fmla="*/ 698739 h 1449237"/>
              <a:gd name="connsiteX9" fmla="*/ 1759788 w 4675517"/>
              <a:gd name="connsiteY9" fmla="*/ 621101 h 1449237"/>
              <a:gd name="connsiteX10" fmla="*/ 1199071 w 4675517"/>
              <a:gd name="connsiteY10" fmla="*/ 474452 h 1449237"/>
              <a:gd name="connsiteX11" fmla="*/ 508958 w 4675517"/>
              <a:gd name="connsiteY11" fmla="*/ 345056 h 1449237"/>
              <a:gd name="connsiteX12" fmla="*/ 250166 w 4675517"/>
              <a:gd name="connsiteY12" fmla="*/ 310551 h 1449237"/>
              <a:gd name="connsiteX13" fmla="*/ 8626 w 4675517"/>
              <a:gd name="connsiteY13" fmla="*/ 301924 h 1449237"/>
              <a:gd name="connsiteX0" fmla="*/ 0 w 4675517"/>
              <a:gd name="connsiteY0" fmla="*/ 0 h 1449237"/>
              <a:gd name="connsiteX1" fmla="*/ 491705 w 4675517"/>
              <a:gd name="connsiteY1" fmla="*/ 60385 h 1449237"/>
              <a:gd name="connsiteX2" fmla="*/ 1147313 w 4675517"/>
              <a:gd name="connsiteY2" fmla="*/ 207034 h 1449237"/>
              <a:gd name="connsiteX3" fmla="*/ 1966822 w 4675517"/>
              <a:gd name="connsiteY3" fmla="*/ 431320 h 1449237"/>
              <a:gd name="connsiteX4" fmla="*/ 2786332 w 4675517"/>
              <a:gd name="connsiteY4" fmla="*/ 690113 h 1449237"/>
              <a:gd name="connsiteX5" fmla="*/ 4675517 w 4675517"/>
              <a:gd name="connsiteY5" fmla="*/ 1449237 h 1449237"/>
              <a:gd name="connsiteX6" fmla="*/ 3209026 w 4675517"/>
              <a:gd name="connsiteY6" fmla="*/ 1138686 h 1449237"/>
              <a:gd name="connsiteX7" fmla="*/ 2208362 w 4675517"/>
              <a:gd name="connsiteY7" fmla="*/ 776377 h 1449237"/>
              <a:gd name="connsiteX8" fmla="*/ 1975449 w 4675517"/>
              <a:gd name="connsiteY8" fmla="*/ 698739 h 1449237"/>
              <a:gd name="connsiteX9" fmla="*/ 1759788 w 4675517"/>
              <a:gd name="connsiteY9" fmla="*/ 621101 h 1449237"/>
              <a:gd name="connsiteX10" fmla="*/ 1199071 w 4675517"/>
              <a:gd name="connsiteY10" fmla="*/ 474452 h 1449237"/>
              <a:gd name="connsiteX11" fmla="*/ 508958 w 4675517"/>
              <a:gd name="connsiteY11" fmla="*/ 345056 h 1449237"/>
              <a:gd name="connsiteX12" fmla="*/ 250166 w 4675517"/>
              <a:gd name="connsiteY12" fmla="*/ 310551 h 1449237"/>
              <a:gd name="connsiteX13" fmla="*/ 8626 w 4675517"/>
              <a:gd name="connsiteY13" fmla="*/ 301924 h 1449237"/>
              <a:gd name="connsiteX0" fmla="*/ 0 w 4687411"/>
              <a:gd name="connsiteY0" fmla="*/ 0 h 1469168"/>
              <a:gd name="connsiteX1" fmla="*/ 491705 w 4687411"/>
              <a:gd name="connsiteY1" fmla="*/ 60385 h 1469168"/>
              <a:gd name="connsiteX2" fmla="*/ 1147313 w 4687411"/>
              <a:gd name="connsiteY2" fmla="*/ 207034 h 1469168"/>
              <a:gd name="connsiteX3" fmla="*/ 1966822 w 4687411"/>
              <a:gd name="connsiteY3" fmla="*/ 431320 h 1469168"/>
              <a:gd name="connsiteX4" fmla="*/ 2346385 w 4687411"/>
              <a:gd name="connsiteY4" fmla="*/ 543464 h 1469168"/>
              <a:gd name="connsiteX5" fmla="*/ 4675517 w 4687411"/>
              <a:gd name="connsiteY5" fmla="*/ 1449237 h 1469168"/>
              <a:gd name="connsiteX6" fmla="*/ 3209026 w 4687411"/>
              <a:gd name="connsiteY6" fmla="*/ 1138686 h 1469168"/>
              <a:gd name="connsiteX7" fmla="*/ 2208362 w 4687411"/>
              <a:gd name="connsiteY7" fmla="*/ 776377 h 1469168"/>
              <a:gd name="connsiteX8" fmla="*/ 1975449 w 4687411"/>
              <a:gd name="connsiteY8" fmla="*/ 698739 h 1469168"/>
              <a:gd name="connsiteX9" fmla="*/ 1759788 w 4687411"/>
              <a:gd name="connsiteY9" fmla="*/ 621101 h 1469168"/>
              <a:gd name="connsiteX10" fmla="*/ 1199071 w 4687411"/>
              <a:gd name="connsiteY10" fmla="*/ 474452 h 1469168"/>
              <a:gd name="connsiteX11" fmla="*/ 508958 w 4687411"/>
              <a:gd name="connsiteY11" fmla="*/ 345056 h 1469168"/>
              <a:gd name="connsiteX12" fmla="*/ 250166 w 4687411"/>
              <a:gd name="connsiteY12" fmla="*/ 310551 h 1469168"/>
              <a:gd name="connsiteX13" fmla="*/ 8626 w 4687411"/>
              <a:gd name="connsiteY13" fmla="*/ 301924 h 1469168"/>
              <a:gd name="connsiteX0" fmla="*/ 0 w 4675682"/>
              <a:gd name="connsiteY0" fmla="*/ 0 h 1453774"/>
              <a:gd name="connsiteX1" fmla="*/ 491705 w 4675682"/>
              <a:gd name="connsiteY1" fmla="*/ 60385 h 1453774"/>
              <a:gd name="connsiteX2" fmla="*/ 1147313 w 4675682"/>
              <a:gd name="connsiteY2" fmla="*/ 207034 h 1453774"/>
              <a:gd name="connsiteX3" fmla="*/ 1966822 w 4675682"/>
              <a:gd name="connsiteY3" fmla="*/ 431320 h 1453774"/>
              <a:gd name="connsiteX4" fmla="*/ 2346385 w 4675682"/>
              <a:gd name="connsiteY4" fmla="*/ 543464 h 1453774"/>
              <a:gd name="connsiteX5" fmla="*/ 4675517 w 4675682"/>
              <a:gd name="connsiteY5" fmla="*/ 1449237 h 1453774"/>
              <a:gd name="connsiteX6" fmla="*/ 2467154 w 4675682"/>
              <a:gd name="connsiteY6" fmla="*/ 888520 h 1453774"/>
              <a:gd name="connsiteX7" fmla="*/ 2208362 w 4675682"/>
              <a:gd name="connsiteY7" fmla="*/ 776377 h 1453774"/>
              <a:gd name="connsiteX8" fmla="*/ 1975449 w 4675682"/>
              <a:gd name="connsiteY8" fmla="*/ 698739 h 1453774"/>
              <a:gd name="connsiteX9" fmla="*/ 1759788 w 4675682"/>
              <a:gd name="connsiteY9" fmla="*/ 621101 h 1453774"/>
              <a:gd name="connsiteX10" fmla="*/ 1199071 w 4675682"/>
              <a:gd name="connsiteY10" fmla="*/ 474452 h 1453774"/>
              <a:gd name="connsiteX11" fmla="*/ 508958 w 4675682"/>
              <a:gd name="connsiteY11" fmla="*/ 345056 h 1453774"/>
              <a:gd name="connsiteX12" fmla="*/ 250166 w 4675682"/>
              <a:gd name="connsiteY12" fmla="*/ 310551 h 1453774"/>
              <a:gd name="connsiteX13" fmla="*/ 8626 w 4675682"/>
              <a:gd name="connsiteY13" fmla="*/ 301924 h 1453774"/>
              <a:gd name="connsiteX0" fmla="*/ 0 w 4675682"/>
              <a:gd name="connsiteY0" fmla="*/ 0 h 1453774"/>
              <a:gd name="connsiteX1" fmla="*/ 491705 w 4675682"/>
              <a:gd name="connsiteY1" fmla="*/ 60385 h 1453774"/>
              <a:gd name="connsiteX2" fmla="*/ 1147313 w 4675682"/>
              <a:gd name="connsiteY2" fmla="*/ 207034 h 1453774"/>
              <a:gd name="connsiteX3" fmla="*/ 1966822 w 4675682"/>
              <a:gd name="connsiteY3" fmla="*/ 431320 h 1453774"/>
              <a:gd name="connsiteX4" fmla="*/ 2346385 w 4675682"/>
              <a:gd name="connsiteY4" fmla="*/ 543464 h 1453774"/>
              <a:gd name="connsiteX5" fmla="*/ 4675517 w 4675682"/>
              <a:gd name="connsiteY5" fmla="*/ 1449237 h 1453774"/>
              <a:gd name="connsiteX6" fmla="*/ 2467154 w 4675682"/>
              <a:gd name="connsiteY6" fmla="*/ 888520 h 1453774"/>
              <a:gd name="connsiteX7" fmla="*/ 2208362 w 4675682"/>
              <a:gd name="connsiteY7" fmla="*/ 776377 h 1453774"/>
              <a:gd name="connsiteX8" fmla="*/ 1975449 w 4675682"/>
              <a:gd name="connsiteY8" fmla="*/ 698739 h 1453774"/>
              <a:gd name="connsiteX9" fmla="*/ 1759788 w 4675682"/>
              <a:gd name="connsiteY9" fmla="*/ 621101 h 1453774"/>
              <a:gd name="connsiteX10" fmla="*/ 1199071 w 4675682"/>
              <a:gd name="connsiteY10" fmla="*/ 474452 h 1453774"/>
              <a:gd name="connsiteX11" fmla="*/ 508958 w 4675682"/>
              <a:gd name="connsiteY11" fmla="*/ 345056 h 1453774"/>
              <a:gd name="connsiteX12" fmla="*/ 250166 w 4675682"/>
              <a:gd name="connsiteY12" fmla="*/ 310551 h 1453774"/>
              <a:gd name="connsiteX13" fmla="*/ 8626 w 4675682"/>
              <a:gd name="connsiteY13" fmla="*/ 301924 h 1453774"/>
              <a:gd name="connsiteX14" fmla="*/ 0 w 4675682"/>
              <a:gd name="connsiteY14" fmla="*/ 0 h 1453774"/>
              <a:gd name="connsiteX0" fmla="*/ 0 w 4675682"/>
              <a:gd name="connsiteY0" fmla="*/ 0 h 1453774"/>
              <a:gd name="connsiteX1" fmla="*/ 491705 w 4675682"/>
              <a:gd name="connsiteY1" fmla="*/ 60385 h 1453774"/>
              <a:gd name="connsiteX2" fmla="*/ 1147313 w 4675682"/>
              <a:gd name="connsiteY2" fmla="*/ 207034 h 1453774"/>
              <a:gd name="connsiteX3" fmla="*/ 1966822 w 4675682"/>
              <a:gd name="connsiteY3" fmla="*/ 431320 h 1453774"/>
              <a:gd name="connsiteX4" fmla="*/ 2346385 w 4675682"/>
              <a:gd name="connsiteY4" fmla="*/ 543464 h 1453774"/>
              <a:gd name="connsiteX5" fmla="*/ 4675517 w 4675682"/>
              <a:gd name="connsiteY5" fmla="*/ 1449237 h 1453774"/>
              <a:gd name="connsiteX6" fmla="*/ 2467154 w 4675682"/>
              <a:gd name="connsiteY6" fmla="*/ 888520 h 1453774"/>
              <a:gd name="connsiteX7" fmla="*/ 2208362 w 4675682"/>
              <a:gd name="connsiteY7" fmla="*/ 776377 h 1453774"/>
              <a:gd name="connsiteX8" fmla="*/ 1975449 w 4675682"/>
              <a:gd name="connsiteY8" fmla="*/ 698739 h 1453774"/>
              <a:gd name="connsiteX9" fmla="*/ 1759788 w 4675682"/>
              <a:gd name="connsiteY9" fmla="*/ 621101 h 1453774"/>
              <a:gd name="connsiteX10" fmla="*/ 1199071 w 4675682"/>
              <a:gd name="connsiteY10" fmla="*/ 474452 h 1453774"/>
              <a:gd name="connsiteX11" fmla="*/ 508958 w 4675682"/>
              <a:gd name="connsiteY11" fmla="*/ 345056 h 1453774"/>
              <a:gd name="connsiteX12" fmla="*/ 250166 w 4675682"/>
              <a:gd name="connsiteY12" fmla="*/ 310551 h 1453774"/>
              <a:gd name="connsiteX13" fmla="*/ 8626 w 4675682"/>
              <a:gd name="connsiteY13" fmla="*/ 301924 h 1453774"/>
              <a:gd name="connsiteX14" fmla="*/ 0 w 4675682"/>
              <a:gd name="connsiteY14" fmla="*/ 0 h 1453774"/>
              <a:gd name="connsiteX0" fmla="*/ 0 w 3071618"/>
              <a:gd name="connsiteY0" fmla="*/ 0 h 921003"/>
              <a:gd name="connsiteX1" fmla="*/ 491705 w 3071618"/>
              <a:gd name="connsiteY1" fmla="*/ 60385 h 921003"/>
              <a:gd name="connsiteX2" fmla="*/ 1147313 w 3071618"/>
              <a:gd name="connsiteY2" fmla="*/ 207034 h 921003"/>
              <a:gd name="connsiteX3" fmla="*/ 1966822 w 3071618"/>
              <a:gd name="connsiteY3" fmla="*/ 431320 h 921003"/>
              <a:gd name="connsiteX4" fmla="*/ 2346385 w 3071618"/>
              <a:gd name="connsiteY4" fmla="*/ 543464 h 921003"/>
              <a:gd name="connsiteX5" fmla="*/ 3071004 w 3071618"/>
              <a:gd name="connsiteY5" fmla="*/ 146648 h 921003"/>
              <a:gd name="connsiteX6" fmla="*/ 2467154 w 3071618"/>
              <a:gd name="connsiteY6" fmla="*/ 888520 h 921003"/>
              <a:gd name="connsiteX7" fmla="*/ 2208362 w 3071618"/>
              <a:gd name="connsiteY7" fmla="*/ 776377 h 921003"/>
              <a:gd name="connsiteX8" fmla="*/ 1975449 w 3071618"/>
              <a:gd name="connsiteY8" fmla="*/ 698739 h 921003"/>
              <a:gd name="connsiteX9" fmla="*/ 1759788 w 3071618"/>
              <a:gd name="connsiteY9" fmla="*/ 621101 h 921003"/>
              <a:gd name="connsiteX10" fmla="*/ 1199071 w 3071618"/>
              <a:gd name="connsiteY10" fmla="*/ 474452 h 921003"/>
              <a:gd name="connsiteX11" fmla="*/ 508958 w 3071618"/>
              <a:gd name="connsiteY11" fmla="*/ 345056 h 921003"/>
              <a:gd name="connsiteX12" fmla="*/ 250166 w 3071618"/>
              <a:gd name="connsiteY12" fmla="*/ 310551 h 921003"/>
              <a:gd name="connsiteX13" fmla="*/ 8626 w 3071618"/>
              <a:gd name="connsiteY13" fmla="*/ 301924 h 921003"/>
              <a:gd name="connsiteX14" fmla="*/ 0 w 3071618"/>
              <a:gd name="connsiteY14" fmla="*/ 0 h 921003"/>
              <a:gd name="connsiteX0" fmla="*/ 0 w 3071618"/>
              <a:gd name="connsiteY0" fmla="*/ 0 h 921003"/>
              <a:gd name="connsiteX1" fmla="*/ 491705 w 3071618"/>
              <a:gd name="connsiteY1" fmla="*/ 60385 h 921003"/>
              <a:gd name="connsiteX2" fmla="*/ 1147313 w 3071618"/>
              <a:gd name="connsiteY2" fmla="*/ 207034 h 921003"/>
              <a:gd name="connsiteX3" fmla="*/ 1966822 w 3071618"/>
              <a:gd name="connsiteY3" fmla="*/ 431320 h 921003"/>
              <a:gd name="connsiteX4" fmla="*/ 2346385 w 3071618"/>
              <a:gd name="connsiteY4" fmla="*/ 543464 h 921003"/>
              <a:gd name="connsiteX5" fmla="*/ 3071004 w 3071618"/>
              <a:gd name="connsiteY5" fmla="*/ 146648 h 921003"/>
              <a:gd name="connsiteX6" fmla="*/ 2467154 w 3071618"/>
              <a:gd name="connsiteY6" fmla="*/ 888520 h 921003"/>
              <a:gd name="connsiteX7" fmla="*/ 2208362 w 3071618"/>
              <a:gd name="connsiteY7" fmla="*/ 776377 h 921003"/>
              <a:gd name="connsiteX8" fmla="*/ 1975449 w 3071618"/>
              <a:gd name="connsiteY8" fmla="*/ 698739 h 921003"/>
              <a:gd name="connsiteX9" fmla="*/ 1759788 w 3071618"/>
              <a:gd name="connsiteY9" fmla="*/ 621101 h 921003"/>
              <a:gd name="connsiteX10" fmla="*/ 1199071 w 3071618"/>
              <a:gd name="connsiteY10" fmla="*/ 474452 h 921003"/>
              <a:gd name="connsiteX11" fmla="*/ 508958 w 3071618"/>
              <a:gd name="connsiteY11" fmla="*/ 345056 h 921003"/>
              <a:gd name="connsiteX12" fmla="*/ 250166 w 3071618"/>
              <a:gd name="connsiteY12" fmla="*/ 310551 h 921003"/>
              <a:gd name="connsiteX13" fmla="*/ 8626 w 3071618"/>
              <a:gd name="connsiteY13" fmla="*/ 301924 h 921003"/>
              <a:gd name="connsiteX14" fmla="*/ 0 w 3071618"/>
              <a:gd name="connsiteY14" fmla="*/ 0 h 921003"/>
              <a:gd name="connsiteX0" fmla="*/ 0 w 2467154"/>
              <a:gd name="connsiteY0" fmla="*/ 0 h 921003"/>
              <a:gd name="connsiteX1" fmla="*/ 491705 w 2467154"/>
              <a:gd name="connsiteY1" fmla="*/ 60385 h 921003"/>
              <a:gd name="connsiteX2" fmla="*/ 1147313 w 2467154"/>
              <a:gd name="connsiteY2" fmla="*/ 207034 h 921003"/>
              <a:gd name="connsiteX3" fmla="*/ 1966822 w 2467154"/>
              <a:gd name="connsiteY3" fmla="*/ 431320 h 921003"/>
              <a:gd name="connsiteX4" fmla="*/ 2346385 w 2467154"/>
              <a:gd name="connsiteY4" fmla="*/ 543464 h 921003"/>
              <a:gd name="connsiteX5" fmla="*/ 2467154 w 2467154"/>
              <a:gd name="connsiteY5" fmla="*/ 888520 h 921003"/>
              <a:gd name="connsiteX6" fmla="*/ 2208362 w 2467154"/>
              <a:gd name="connsiteY6" fmla="*/ 776377 h 921003"/>
              <a:gd name="connsiteX7" fmla="*/ 1975449 w 2467154"/>
              <a:gd name="connsiteY7" fmla="*/ 698739 h 921003"/>
              <a:gd name="connsiteX8" fmla="*/ 1759788 w 2467154"/>
              <a:gd name="connsiteY8" fmla="*/ 621101 h 921003"/>
              <a:gd name="connsiteX9" fmla="*/ 1199071 w 2467154"/>
              <a:gd name="connsiteY9" fmla="*/ 474452 h 921003"/>
              <a:gd name="connsiteX10" fmla="*/ 508958 w 2467154"/>
              <a:gd name="connsiteY10" fmla="*/ 345056 h 921003"/>
              <a:gd name="connsiteX11" fmla="*/ 250166 w 2467154"/>
              <a:gd name="connsiteY11" fmla="*/ 310551 h 921003"/>
              <a:gd name="connsiteX12" fmla="*/ 8626 w 2467154"/>
              <a:gd name="connsiteY12" fmla="*/ 301924 h 921003"/>
              <a:gd name="connsiteX13" fmla="*/ 0 w 2467154"/>
              <a:gd name="connsiteY13" fmla="*/ 0 h 921003"/>
              <a:gd name="connsiteX0" fmla="*/ 0 w 2491466"/>
              <a:gd name="connsiteY0" fmla="*/ 0 h 893500"/>
              <a:gd name="connsiteX1" fmla="*/ 491705 w 2491466"/>
              <a:gd name="connsiteY1" fmla="*/ 60385 h 893500"/>
              <a:gd name="connsiteX2" fmla="*/ 1147313 w 2491466"/>
              <a:gd name="connsiteY2" fmla="*/ 207034 h 893500"/>
              <a:gd name="connsiteX3" fmla="*/ 1966822 w 2491466"/>
              <a:gd name="connsiteY3" fmla="*/ 431320 h 893500"/>
              <a:gd name="connsiteX4" fmla="*/ 2484408 w 2491466"/>
              <a:gd name="connsiteY4" fmla="*/ 603849 h 893500"/>
              <a:gd name="connsiteX5" fmla="*/ 2467154 w 2491466"/>
              <a:gd name="connsiteY5" fmla="*/ 888520 h 893500"/>
              <a:gd name="connsiteX6" fmla="*/ 2208362 w 2491466"/>
              <a:gd name="connsiteY6" fmla="*/ 776377 h 893500"/>
              <a:gd name="connsiteX7" fmla="*/ 1975449 w 2491466"/>
              <a:gd name="connsiteY7" fmla="*/ 698739 h 893500"/>
              <a:gd name="connsiteX8" fmla="*/ 1759788 w 2491466"/>
              <a:gd name="connsiteY8" fmla="*/ 621101 h 893500"/>
              <a:gd name="connsiteX9" fmla="*/ 1199071 w 2491466"/>
              <a:gd name="connsiteY9" fmla="*/ 474452 h 893500"/>
              <a:gd name="connsiteX10" fmla="*/ 508958 w 2491466"/>
              <a:gd name="connsiteY10" fmla="*/ 345056 h 893500"/>
              <a:gd name="connsiteX11" fmla="*/ 250166 w 2491466"/>
              <a:gd name="connsiteY11" fmla="*/ 310551 h 893500"/>
              <a:gd name="connsiteX12" fmla="*/ 8626 w 2491466"/>
              <a:gd name="connsiteY12" fmla="*/ 301924 h 893500"/>
              <a:gd name="connsiteX13" fmla="*/ 0 w 2491466"/>
              <a:gd name="connsiteY13" fmla="*/ 0 h 893500"/>
              <a:gd name="connsiteX0" fmla="*/ 0 w 2503635"/>
              <a:gd name="connsiteY0" fmla="*/ 0 h 910154"/>
              <a:gd name="connsiteX1" fmla="*/ 491705 w 2503635"/>
              <a:gd name="connsiteY1" fmla="*/ 60385 h 910154"/>
              <a:gd name="connsiteX2" fmla="*/ 1147313 w 2503635"/>
              <a:gd name="connsiteY2" fmla="*/ 207034 h 910154"/>
              <a:gd name="connsiteX3" fmla="*/ 1966822 w 2503635"/>
              <a:gd name="connsiteY3" fmla="*/ 431320 h 910154"/>
              <a:gd name="connsiteX4" fmla="*/ 2484408 w 2503635"/>
              <a:gd name="connsiteY4" fmla="*/ 603849 h 910154"/>
              <a:gd name="connsiteX5" fmla="*/ 2484407 w 2503635"/>
              <a:gd name="connsiteY5" fmla="*/ 905773 h 910154"/>
              <a:gd name="connsiteX6" fmla="*/ 2208362 w 2503635"/>
              <a:gd name="connsiteY6" fmla="*/ 776377 h 910154"/>
              <a:gd name="connsiteX7" fmla="*/ 1975449 w 2503635"/>
              <a:gd name="connsiteY7" fmla="*/ 698739 h 910154"/>
              <a:gd name="connsiteX8" fmla="*/ 1759788 w 2503635"/>
              <a:gd name="connsiteY8" fmla="*/ 621101 h 910154"/>
              <a:gd name="connsiteX9" fmla="*/ 1199071 w 2503635"/>
              <a:gd name="connsiteY9" fmla="*/ 474452 h 910154"/>
              <a:gd name="connsiteX10" fmla="*/ 508958 w 2503635"/>
              <a:gd name="connsiteY10" fmla="*/ 345056 h 910154"/>
              <a:gd name="connsiteX11" fmla="*/ 250166 w 2503635"/>
              <a:gd name="connsiteY11" fmla="*/ 310551 h 910154"/>
              <a:gd name="connsiteX12" fmla="*/ 8626 w 2503635"/>
              <a:gd name="connsiteY12" fmla="*/ 301924 h 910154"/>
              <a:gd name="connsiteX13" fmla="*/ 0 w 2503635"/>
              <a:gd name="connsiteY13" fmla="*/ 0 h 910154"/>
              <a:gd name="connsiteX0" fmla="*/ 94891 w 2598526"/>
              <a:gd name="connsiteY0" fmla="*/ 0 h 910154"/>
              <a:gd name="connsiteX1" fmla="*/ 586596 w 2598526"/>
              <a:gd name="connsiteY1" fmla="*/ 60385 h 910154"/>
              <a:gd name="connsiteX2" fmla="*/ 1242204 w 2598526"/>
              <a:gd name="connsiteY2" fmla="*/ 207034 h 910154"/>
              <a:gd name="connsiteX3" fmla="*/ 2061713 w 2598526"/>
              <a:gd name="connsiteY3" fmla="*/ 431320 h 910154"/>
              <a:gd name="connsiteX4" fmla="*/ 2579299 w 2598526"/>
              <a:gd name="connsiteY4" fmla="*/ 603849 h 910154"/>
              <a:gd name="connsiteX5" fmla="*/ 2579298 w 2598526"/>
              <a:gd name="connsiteY5" fmla="*/ 905773 h 910154"/>
              <a:gd name="connsiteX6" fmla="*/ 2303253 w 2598526"/>
              <a:gd name="connsiteY6" fmla="*/ 776377 h 910154"/>
              <a:gd name="connsiteX7" fmla="*/ 2070340 w 2598526"/>
              <a:gd name="connsiteY7" fmla="*/ 698739 h 910154"/>
              <a:gd name="connsiteX8" fmla="*/ 1854679 w 2598526"/>
              <a:gd name="connsiteY8" fmla="*/ 621101 h 910154"/>
              <a:gd name="connsiteX9" fmla="*/ 1293962 w 2598526"/>
              <a:gd name="connsiteY9" fmla="*/ 474452 h 910154"/>
              <a:gd name="connsiteX10" fmla="*/ 603849 w 2598526"/>
              <a:gd name="connsiteY10" fmla="*/ 345056 h 910154"/>
              <a:gd name="connsiteX11" fmla="*/ 345057 w 2598526"/>
              <a:gd name="connsiteY11" fmla="*/ 310551 h 910154"/>
              <a:gd name="connsiteX12" fmla="*/ 0 w 2598526"/>
              <a:gd name="connsiteY12" fmla="*/ 267418 h 910154"/>
              <a:gd name="connsiteX13" fmla="*/ 94891 w 2598526"/>
              <a:gd name="connsiteY13" fmla="*/ 0 h 910154"/>
              <a:gd name="connsiteX0" fmla="*/ 77638 w 2598526"/>
              <a:gd name="connsiteY0" fmla="*/ 0 h 910154"/>
              <a:gd name="connsiteX1" fmla="*/ 586596 w 2598526"/>
              <a:gd name="connsiteY1" fmla="*/ 60385 h 910154"/>
              <a:gd name="connsiteX2" fmla="*/ 1242204 w 2598526"/>
              <a:gd name="connsiteY2" fmla="*/ 207034 h 910154"/>
              <a:gd name="connsiteX3" fmla="*/ 2061713 w 2598526"/>
              <a:gd name="connsiteY3" fmla="*/ 431320 h 910154"/>
              <a:gd name="connsiteX4" fmla="*/ 2579299 w 2598526"/>
              <a:gd name="connsiteY4" fmla="*/ 603849 h 910154"/>
              <a:gd name="connsiteX5" fmla="*/ 2579298 w 2598526"/>
              <a:gd name="connsiteY5" fmla="*/ 905773 h 910154"/>
              <a:gd name="connsiteX6" fmla="*/ 2303253 w 2598526"/>
              <a:gd name="connsiteY6" fmla="*/ 776377 h 910154"/>
              <a:gd name="connsiteX7" fmla="*/ 2070340 w 2598526"/>
              <a:gd name="connsiteY7" fmla="*/ 698739 h 910154"/>
              <a:gd name="connsiteX8" fmla="*/ 1854679 w 2598526"/>
              <a:gd name="connsiteY8" fmla="*/ 621101 h 910154"/>
              <a:gd name="connsiteX9" fmla="*/ 1293962 w 2598526"/>
              <a:gd name="connsiteY9" fmla="*/ 474452 h 910154"/>
              <a:gd name="connsiteX10" fmla="*/ 603849 w 2598526"/>
              <a:gd name="connsiteY10" fmla="*/ 345056 h 910154"/>
              <a:gd name="connsiteX11" fmla="*/ 345057 w 2598526"/>
              <a:gd name="connsiteY11" fmla="*/ 310551 h 910154"/>
              <a:gd name="connsiteX12" fmla="*/ 0 w 2598526"/>
              <a:gd name="connsiteY12" fmla="*/ 267418 h 910154"/>
              <a:gd name="connsiteX13" fmla="*/ 77638 w 2598526"/>
              <a:gd name="connsiteY13" fmla="*/ 0 h 910154"/>
              <a:gd name="connsiteX0" fmla="*/ 77638 w 2598526"/>
              <a:gd name="connsiteY0" fmla="*/ 0 h 910154"/>
              <a:gd name="connsiteX1" fmla="*/ 586596 w 2598526"/>
              <a:gd name="connsiteY1" fmla="*/ 60385 h 910154"/>
              <a:gd name="connsiteX2" fmla="*/ 1242204 w 2598526"/>
              <a:gd name="connsiteY2" fmla="*/ 207034 h 910154"/>
              <a:gd name="connsiteX3" fmla="*/ 2061713 w 2598526"/>
              <a:gd name="connsiteY3" fmla="*/ 431320 h 910154"/>
              <a:gd name="connsiteX4" fmla="*/ 2579299 w 2598526"/>
              <a:gd name="connsiteY4" fmla="*/ 603849 h 910154"/>
              <a:gd name="connsiteX5" fmla="*/ 2579298 w 2598526"/>
              <a:gd name="connsiteY5" fmla="*/ 905773 h 910154"/>
              <a:gd name="connsiteX6" fmla="*/ 2303253 w 2598526"/>
              <a:gd name="connsiteY6" fmla="*/ 776377 h 910154"/>
              <a:gd name="connsiteX7" fmla="*/ 2070340 w 2598526"/>
              <a:gd name="connsiteY7" fmla="*/ 698739 h 910154"/>
              <a:gd name="connsiteX8" fmla="*/ 1854679 w 2598526"/>
              <a:gd name="connsiteY8" fmla="*/ 621101 h 910154"/>
              <a:gd name="connsiteX9" fmla="*/ 1285336 w 2598526"/>
              <a:gd name="connsiteY9" fmla="*/ 543464 h 910154"/>
              <a:gd name="connsiteX10" fmla="*/ 603849 w 2598526"/>
              <a:gd name="connsiteY10" fmla="*/ 345056 h 910154"/>
              <a:gd name="connsiteX11" fmla="*/ 345057 w 2598526"/>
              <a:gd name="connsiteY11" fmla="*/ 310551 h 910154"/>
              <a:gd name="connsiteX12" fmla="*/ 0 w 2598526"/>
              <a:gd name="connsiteY12" fmla="*/ 267418 h 910154"/>
              <a:gd name="connsiteX13" fmla="*/ 77638 w 2598526"/>
              <a:gd name="connsiteY13" fmla="*/ 0 h 910154"/>
              <a:gd name="connsiteX0" fmla="*/ 77638 w 2598526"/>
              <a:gd name="connsiteY0" fmla="*/ 0 h 910154"/>
              <a:gd name="connsiteX1" fmla="*/ 586596 w 2598526"/>
              <a:gd name="connsiteY1" fmla="*/ 60385 h 910154"/>
              <a:gd name="connsiteX2" fmla="*/ 1242204 w 2598526"/>
              <a:gd name="connsiteY2" fmla="*/ 207034 h 910154"/>
              <a:gd name="connsiteX3" fmla="*/ 2061713 w 2598526"/>
              <a:gd name="connsiteY3" fmla="*/ 431320 h 910154"/>
              <a:gd name="connsiteX4" fmla="*/ 2579299 w 2598526"/>
              <a:gd name="connsiteY4" fmla="*/ 603849 h 910154"/>
              <a:gd name="connsiteX5" fmla="*/ 2579298 w 2598526"/>
              <a:gd name="connsiteY5" fmla="*/ 905773 h 910154"/>
              <a:gd name="connsiteX6" fmla="*/ 2303253 w 2598526"/>
              <a:gd name="connsiteY6" fmla="*/ 776377 h 910154"/>
              <a:gd name="connsiteX7" fmla="*/ 2070340 w 2598526"/>
              <a:gd name="connsiteY7" fmla="*/ 698739 h 910154"/>
              <a:gd name="connsiteX8" fmla="*/ 1873751 w 2598526"/>
              <a:gd name="connsiteY8" fmla="*/ 707367 h 910154"/>
              <a:gd name="connsiteX9" fmla="*/ 1854679 w 2598526"/>
              <a:gd name="connsiteY9" fmla="*/ 621101 h 910154"/>
              <a:gd name="connsiteX10" fmla="*/ 1285336 w 2598526"/>
              <a:gd name="connsiteY10" fmla="*/ 543464 h 910154"/>
              <a:gd name="connsiteX11" fmla="*/ 603849 w 2598526"/>
              <a:gd name="connsiteY11" fmla="*/ 345056 h 910154"/>
              <a:gd name="connsiteX12" fmla="*/ 345057 w 2598526"/>
              <a:gd name="connsiteY12" fmla="*/ 310551 h 910154"/>
              <a:gd name="connsiteX13" fmla="*/ 0 w 2598526"/>
              <a:gd name="connsiteY13" fmla="*/ 267418 h 910154"/>
              <a:gd name="connsiteX14" fmla="*/ 77638 w 2598526"/>
              <a:gd name="connsiteY14" fmla="*/ 0 h 910154"/>
              <a:gd name="connsiteX0" fmla="*/ 77638 w 2598526"/>
              <a:gd name="connsiteY0" fmla="*/ 0 h 910154"/>
              <a:gd name="connsiteX1" fmla="*/ 586596 w 2598526"/>
              <a:gd name="connsiteY1" fmla="*/ 60385 h 910154"/>
              <a:gd name="connsiteX2" fmla="*/ 1242204 w 2598526"/>
              <a:gd name="connsiteY2" fmla="*/ 207034 h 910154"/>
              <a:gd name="connsiteX3" fmla="*/ 2061713 w 2598526"/>
              <a:gd name="connsiteY3" fmla="*/ 431320 h 910154"/>
              <a:gd name="connsiteX4" fmla="*/ 2579299 w 2598526"/>
              <a:gd name="connsiteY4" fmla="*/ 603849 h 910154"/>
              <a:gd name="connsiteX5" fmla="*/ 2579298 w 2598526"/>
              <a:gd name="connsiteY5" fmla="*/ 905773 h 910154"/>
              <a:gd name="connsiteX6" fmla="*/ 2303253 w 2598526"/>
              <a:gd name="connsiteY6" fmla="*/ 776377 h 910154"/>
              <a:gd name="connsiteX7" fmla="*/ 2070340 w 2598526"/>
              <a:gd name="connsiteY7" fmla="*/ 698739 h 910154"/>
              <a:gd name="connsiteX8" fmla="*/ 1873751 w 2598526"/>
              <a:gd name="connsiteY8" fmla="*/ 707367 h 910154"/>
              <a:gd name="connsiteX9" fmla="*/ 1285336 w 2598526"/>
              <a:gd name="connsiteY9" fmla="*/ 543464 h 910154"/>
              <a:gd name="connsiteX10" fmla="*/ 603849 w 2598526"/>
              <a:gd name="connsiteY10" fmla="*/ 345056 h 910154"/>
              <a:gd name="connsiteX11" fmla="*/ 345057 w 2598526"/>
              <a:gd name="connsiteY11" fmla="*/ 310551 h 910154"/>
              <a:gd name="connsiteX12" fmla="*/ 0 w 2598526"/>
              <a:gd name="connsiteY12" fmla="*/ 267418 h 910154"/>
              <a:gd name="connsiteX13" fmla="*/ 77638 w 2598526"/>
              <a:gd name="connsiteY13" fmla="*/ 0 h 910154"/>
              <a:gd name="connsiteX0" fmla="*/ 77638 w 2598526"/>
              <a:gd name="connsiteY0" fmla="*/ 0 h 910154"/>
              <a:gd name="connsiteX1" fmla="*/ 586596 w 2598526"/>
              <a:gd name="connsiteY1" fmla="*/ 60385 h 910154"/>
              <a:gd name="connsiteX2" fmla="*/ 1242204 w 2598526"/>
              <a:gd name="connsiteY2" fmla="*/ 207034 h 910154"/>
              <a:gd name="connsiteX3" fmla="*/ 2061713 w 2598526"/>
              <a:gd name="connsiteY3" fmla="*/ 431320 h 910154"/>
              <a:gd name="connsiteX4" fmla="*/ 2579299 w 2598526"/>
              <a:gd name="connsiteY4" fmla="*/ 603849 h 910154"/>
              <a:gd name="connsiteX5" fmla="*/ 2579298 w 2598526"/>
              <a:gd name="connsiteY5" fmla="*/ 905773 h 910154"/>
              <a:gd name="connsiteX6" fmla="*/ 2303253 w 2598526"/>
              <a:gd name="connsiteY6" fmla="*/ 776377 h 910154"/>
              <a:gd name="connsiteX7" fmla="*/ 2070340 w 2598526"/>
              <a:gd name="connsiteY7" fmla="*/ 698739 h 910154"/>
              <a:gd name="connsiteX8" fmla="*/ 1873751 w 2598526"/>
              <a:gd name="connsiteY8" fmla="*/ 672862 h 910154"/>
              <a:gd name="connsiteX9" fmla="*/ 1285336 w 2598526"/>
              <a:gd name="connsiteY9" fmla="*/ 543464 h 910154"/>
              <a:gd name="connsiteX10" fmla="*/ 603849 w 2598526"/>
              <a:gd name="connsiteY10" fmla="*/ 345056 h 910154"/>
              <a:gd name="connsiteX11" fmla="*/ 345057 w 2598526"/>
              <a:gd name="connsiteY11" fmla="*/ 310551 h 910154"/>
              <a:gd name="connsiteX12" fmla="*/ 0 w 2598526"/>
              <a:gd name="connsiteY12" fmla="*/ 267418 h 910154"/>
              <a:gd name="connsiteX13" fmla="*/ 77638 w 2598526"/>
              <a:gd name="connsiteY13" fmla="*/ 0 h 910154"/>
              <a:gd name="connsiteX0" fmla="*/ 77638 w 2598526"/>
              <a:gd name="connsiteY0" fmla="*/ 0 h 910154"/>
              <a:gd name="connsiteX1" fmla="*/ 586596 w 2598526"/>
              <a:gd name="connsiteY1" fmla="*/ 60385 h 910154"/>
              <a:gd name="connsiteX2" fmla="*/ 1242204 w 2598526"/>
              <a:gd name="connsiteY2" fmla="*/ 207034 h 910154"/>
              <a:gd name="connsiteX3" fmla="*/ 2061713 w 2598526"/>
              <a:gd name="connsiteY3" fmla="*/ 431320 h 910154"/>
              <a:gd name="connsiteX4" fmla="*/ 2579299 w 2598526"/>
              <a:gd name="connsiteY4" fmla="*/ 603849 h 910154"/>
              <a:gd name="connsiteX5" fmla="*/ 2579298 w 2598526"/>
              <a:gd name="connsiteY5" fmla="*/ 905773 h 910154"/>
              <a:gd name="connsiteX6" fmla="*/ 2303253 w 2598526"/>
              <a:gd name="connsiteY6" fmla="*/ 776377 h 910154"/>
              <a:gd name="connsiteX7" fmla="*/ 2070340 w 2598526"/>
              <a:gd name="connsiteY7" fmla="*/ 698739 h 910154"/>
              <a:gd name="connsiteX8" fmla="*/ 1873751 w 2598526"/>
              <a:gd name="connsiteY8" fmla="*/ 672862 h 910154"/>
              <a:gd name="connsiteX9" fmla="*/ 1302589 w 2598526"/>
              <a:gd name="connsiteY9" fmla="*/ 517585 h 910154"/>
              <a:gd name="connsiteX10" fmla="*/ 603849 w 2598526"/>
              <a:gd name="connsiteY10" fmla="*/ 345056 h 910154"/>
              <a:gd name="connsiteX11" fmla="*/ 345057 w 2598526"/>
              <a:gd name="connsiteY11" fmla="*/ 310551 h 910154"/>
              <a:gd name="connsiteX12" fmla="*/ 0 w 2598526"/>
              <a:gd name="connsiteY12" fmla="*/ 267418 h 910154"/>
              <a:gd name="connsiteX13" fmla="*/ 77638 w 2598526"/>
              <a:gd name="connsiteY13" fmla="*/ 0 h 910154"/>
              <a:gd name="connsiteX0" fmla="*/ 77638 w 2598526"/>
              <a:gd name="connsiteY0" fmla="*/ 0 h 910154"/>
              <a:gd name="connsiteX1" fmla="*/ 586596 w 2598526"/>
              <a:gd name="connsiteY1" fmla="*/ 60385 h 910154"/>
              <a:gd name="connsiteX2" fmla="*/ 1242204 w 2598526"/>
              <a:gd name="connsiteY2" fmla="*/ 207034 h 910154"/>
              <a:gd name="connsiteX3" fmla="*/ 2061713 w 2598526"/>
              <a:gd name="connsiteY3" fmla="*/ 431320 h 910154"/>
              <a:gd name="connsiteX4" fmla="*/ 2579299 w 2598526"/>
              <a:gd name="connsiteY4" fmla="*/ 603849 h 910154"/>
              <a:gd name="connsiteX5" fmla="*/ 2579298 w 2598526"/>
              <a:gd name="connsiteY5" fmla="*/ 905773 h 910154"/>
              <a:gd name="connsiteX6" fmla="*/ 2303253 w 2598526"/>
              <a:gd name="connsiteY6" fmla="*/ 776377 h 910154"/>
              <a:gd name="connsiteX7" fmla="*/ 2087593 w 2598526"/>
              <a:gd name="connsiteY7" fmla="*/ 741871 h 910154"/>
              <a:gd name="connsiteX8" fmla="*/ 1873751 w 2598526"/>
              <a:gd name="connsiteY8" fmla="*/ 672862 h 910154"/>
              <a:gd name="connsiteX9" fmla="*/ 1302589 w 2598526"/>
              <a:gd name="connsiteY9" fmla="*/ 517585 h 910154"/>
              <a:gd name="connsiteX10" fmla="*/ 603849 w 2598526"/>
              <a:gd name="connsiteY10" fmla="*/ 345056 h 910154"/>
              <a:gd name="connsiteX11" fmla="*/ 345057 w 2598526"/>
              <a:gd name="connsiteY11" fmla="*/ 310551 h 910154"/>
              <a:gd name="connsiteX12" fmla="*/ 0 w 2598526"/>
              <a:gd name="connsiteY12" fmla="*/ 267418 h 910154"/>
              <a:gd name="connsiteX13" fmla="*/ 77638 w 2598526"/>
              <a:gd name="connsiteY13" fmla="*/ 0 h 910154"/>
              <a:gd name="connsiteX0" fmla="*/ 77638 w 2593433"/>
              <a:gd name="connsiteY0" fmla="*/ 0 h 918699"/>
              <a:gd name="connsiteX1" fmla="*/ 586596 w 2593433"/>
              <a:gd name="connsiteY1" fmla="*/ 60385 h 918699"/>
              <a:gd name="connsiteX2" fmla="*/ 1242204 w 2593433"/>
              <a:gd name="connsiteY2" fmla="*/ 207034 h 918699"/>
              <a:gd name="connsiteX3" fmla="*/ 2061713 w 2593433"/>
              <a:gd name="connsiteY3" fmla="*/ 431320 h 918699"/>
              <a:gd name="connsiteX4" fmla="*/ 2579299 w 2593433"/>
              <a:gd name="connsiteY4" fmla="*/ 603849 h 918699"/>
              <a:gd name="connsiteX5" fmla="*/ 2579298 w 2593433"/>
              <a:gd name="connsiteY5" fmla="*/ 905773 h 918699"/>
              <a:gd name="connsiteX6" fmla="*/ 2372265 w 2593433"/>
              <a:gd name="connsiteY6" fmla="*/ 845389 h 918699"/>
              <a:gd name="connsiteX7" fmla="*/ 2087593 w 2593433"/>
              <a:gd name="connsiteY7" fmla="*/ 741871 h 918699"/>
              <a:gd name="connsiteX8" fmla="*/ 1873751 w 2593433"/>
              <a:gd name="connsiteY8" fmla="*/ 672862 h 918699"/>
              <a:gd name="connsiteX9" fmla="*/ 1302589 w 2593433"/>
              <a:gd name="connsiteY9" fmla="*/ 517585 h 918699"/>
              <a:gd name="connsiteX10" fmla="*/ 603849 w 2593433"/>
              <a:gd name="connsiteY10" fmla="*/ 345056 h 918699"/>
              <a:gd name="connsiteX11" fmla="*/ 345057 w 2593433"/>
              <a:gd name="connsiteY11" fmla="*/ 310551 h 918699"/>
              <a:gd name="connsiteX12" fmla="*/ 0 w 2593433"/>
              <a:gd name="connsiteY12" fmla="*/ 267418 h 918699"/>
              <a:gd name="connsiteX13" fmla="*/ 77638 w 2593433"/>
              <a:gd name="connsiteY13" fmla="*/ 0 h 918699"/>
              <a:gd name="connsiteX0" fmla="*/ 77638 w 2593433"/>
              <a:gd name="connsiteY0" fmla="*/ 0 h 957857"/>
              <a:gd name="connsiteX1" fmla="*/ 586596 w 2593433"/>
              <a:gd name="connsiteY1" fmla="*/ 60385 h 957857"/>
              <a:gd name="connsiteX2" fmla="*/ 1242204 w 2593433"/>
              <a:gd name="connsiteY2" fmla="*/ 207034 h 957857"/>
              <a:gd name="connsiteX3" fmla="*/ 2061713 w 2593433"/>
              <a:gd name="connsiteY3" fmla="*/ 431320 h 957857"/>
              <a:gd name="connsiteX4" fmla="*/ 2579299 w 2593433"/>
              <a:gd name="connsiteY4" fmla="*/ 603849 h 957857"/>
              <a:gd name="connsiteX5" fmla="*/ 2579298 w 2593433"/>
              <a:gd name="connsiteY5" fmla="*/ 948905 h 957857"/>
              <a:gd name="connsiteX6" fmla="*/ 2372265 w 2593433"/>
              <a:gd name="connsiteY6" fmla="*/ 845389 h 957857"/>
              <a:gd name="connsiteX7" fmla="*/ 2087593 w 2593433"/>
              <a:gd name="connsiteY7" fmla="*/ 741871 h 957857"/>
              <a:gd name="connsiteX8" fmla="*/ 1873751 w 2593433"/>
              <a:gd name="connsiteY8" fmla="*/ 672862 h 957857"/>
              <a:gd name="connsiteX9" fmla="*/ 1302589 w 2593433"/>
              <a:gd name="connsiteY9" fmla="*/ 517585 h 957857"/>
              <a:gd name="connsiteX10" fmla="*/ 603849 w 2593433"/>
              <a:gd name="connsiteY10" fmla="*/ 345056 h 957857"/>
              <a:gd name="connsiteX11" fmla="*/ 345057 w 2593433"/>
              <a:gd name="connsiteY11" fmla="*/ 310551 h 957857"/>
              <a:gd name="connsiteX12" fmla="*/ 0 w 2593433"/>
              <a:gd name="connsiteY12" fmla="*/ 267418 h 957857"/>
              <a:gd name="connsiteX13" fmla="*/ 77638 w 2593433"/>
              <a:gd name="connsiteY13" fmla="*/ 0 h 957857"/>
              <a:gd name="connsiteX0" fmla="*/ 77638 w 2579299"/>
              <a:gd name="connsiteY0" fmla="*/ 0 h 957857"/>
              <a:gd name="connsiteX1" fmla="*/ 586596 w 2579299"/>
              <a:gd name="connsiteY1" fmla="*/ 60385 h 957857"/>
              <a:gd name="connsiteX2" fmla="*/ 1242204 w 2579299"/>
              <a:gd name="connsiteY2" fmla="*/ 207034 h 957857"/>
              <a:gd name="connsiteX3" fmla="*/ 2061713 w 2579299"/>
              <a:gd name="connsiteY3" fmla="*/ 431320 h 957857"/>
              <a:gd name="connsiteX4" fmla="*/ 2579299 w 2579299"/>
              <a:gd name="connsiteY4" fmla="*/ 603849 h 957857"/>
              <a:gd name="connsiteX5" fmla="*/ 2579298 w 2579299"/>
              <a:gd name="connsiteY5" fmla="*/ 948905 h 957857"/>
              <a:gd name="connsiteX6" fmla="*/ 2372265 w 2579299"/>
              <a:gd name="connsiteY6" fmla="*/ 845389 h 957857"/>
              <a:gd name="connsiteX7" fmla="*/ 2087593 w 2579299"/>
              <a:gd name="connsiteY7" fmla="*/ 741871 h 957857"/>
              <a:gd name="connsiteX8" fmla="*/ 1873751 w 2579299"/>
              <a:gd name="connsiteY8" fmla="*/ 672862 h 957857"/>
              <a:gd name="connsiteX9" fmla="*/ 1302589 w 2579299"/>
              <a:gd name="connsiteY9" fmla="*/ 517585 h 957857"/>
              <a:gd name="connsiteX10" fmla="*/ 603849 w 2579299"/>
              <a:gd name="connsiteY10" fmla="*/ 345056 h 957857"/>
              <a:gd name="connsiteX11" fmla="*/ 345057 w 2579299"/>
              <a:gd name="connsiteY11" fmla="*/ 310551 h 957857"/>
              <a:gd name="connsiteX12" fmla="*/ 0 w 2579299"/>
              <a:gd name="connsiteY12" fmla="*/ 267418 h 957857"/>
              <a:gd name="connsiteX13" fmla="*/ 77638 w 2579299"/>
              <a:gd name="connsiteY13" fmla="*/ 0 h 957857"/>
              <a:gd name="connsiteX0" fmla="*/ 77638 w 2579299"/>
              <a:gd name="connsiteY0" fmla="*/ 0 h 948905"/>
              <a:gd name="connsiteX1" fmla="*/ 586596 w 2579299"/>
              <a:gd name="connsiteY1" fmla="*/ 60385 h 948905"/>
              <a:gd name="connsiteX2" fmla="*/ 1242204 w 2579299"/>
              <a:gd name="connsiteY2" fmla="*/ 207034 h 948905"/>
              <a:gd name="connsiteX3" fmla="*/ 2061713 w 2579299"/>
              <a:gd name="connsiteY3" fmla="*/ 431320 h 948905"/>
              <a:gd name="connsiteX4" fmla="*/ 2579299 w 2579299"/>
              <a:gd name="connsiteY4" fmla="*/ 603849 h 948905"/>
              <a:gd name="connsiteX5" fmla="*/ 2579298 w 2579299"/>
              <a:gd name="connsiteY5" fmla="*/ 948905 h 948905"/>
              <a:gd name="connsiteX6" fmla="*/ 2372265 w 2579299"/>
              <a:gd name="connsiteY6" fmla="*/ 845389 h 948905"/>
              <a:gd name="connsiteX7" fmla="*/ 2087593 w 2579299"/>
              <a:gd name="connsiteY7" fmla="*/ 741871 h 948905"/>
              <a:gd name="connsiteX8" fmla="*/ 1873751 w 2579299"/>
              <a:gd name="connsiteY8" fmla="*/ 672862 h 948905"/>
              <a:gd name="connsiteX9" fmla="*/ 1302589 w 2579299"/>
              <a:gd name="connsiteY9" fmla="*/ 517585 h 948905"/>
              <a:gd name="connsiteX10" fmla="*/ 603849 w 2579299"/>
              <a:gd name="connsiteY10" fmla="*/ 345056 h 948905"/>
              <a:gd name="connsiteX11" fmla="*/ 345057 w 2579299"/>
              <a:gd name="connsiteY11" fmla="*/ 310551 h 948905"/>
              <a:gd name="connsiteX12" fmla="*/ 0 w 2579299"/>
              <a:gd name="connsiteY12" fmla="*/ 267418 h 948905"/>
              <a:gd name="connsiteX13" fmla="*/ 77638 w 2579299"/>
              <a:gd name="connsiteY13" fmla="*/ 0 h 948905"/>
              <a:gd name="connsiteX0" fmla="*/ 77638 w 2622430"/>
              <a:gd name="connsiteY0" fmla="*/ 0 h 974785"/>
              <a:gd name="connsiteX1" fmla="*/ 586596 w 2622430"/>
              <a:gd name="connsiteY1" fmla="*/ 60385 h 974785"/>
              <a:gd name="connsiteX2" fmla="*/ 1242204 w 2622430"/>
              <a:gd name="connsiteY2" fmla="*/ 207034 h 974785"/>
              <a:gd name="connsiteX3" fmla="*/ 2061713 w 2622430"/>
              <a:gd name="connsiteY3" fmla="*/ 431320 h 974785"/>
              <a:gd name="connsiteX4" fmla="*/ 2579299 w 2622430"/>
              <a:gd name="connsiteY4" fmla="*/ 603849 h 974785"/>
              <a:gd name="connsiteX5" fmla="*/ 2622430 w 2622430"/>
              <a:gd name="connsiteY5" fmla="*/ 974785 h 974785"/>
              <a:gd name="connsiteX6" fmla="*/ 2372265 w 2622430"/>
              <a:gd name="connsiteY6" fmla="*/ 845389 h 974785"/>
              <a:gd name="connsiteX7" fmla="*/ 2087593 w 2622430"/>
              <a:gd name="connsiteY7" fmla="*/ 741871 h 974785"/>
              <a:gd name="connsiteX8" fmla="*/ 1873751 w 2622430"/>
              <a:gd name="connsiteY8" fmla="*/ 672862 h 974785"/>
              <a:gd name="connsiteX9" fmla="*/ 1302589 w 2622430"/>
              <a:gd name="connsiteY9" fmla="*/ 517585 h 974785"/>
              <a:gd name="connsiteX10" fmla="*/ 603849 w 2622430"/>
              <a:gd name="connsiteY10" fmla="*/ 345056 h 974785"/>
              <a:gd name="connsiteX11" fmla="*/ 345057 w 2622430"/>
              <a:gd name="connsiteY11" fmla="*/ 310551 h 974785"/>
              <a:gd name="connsiteX12" fmla="*/ 0 w 2622430"/>
              <a:gd name="connsiteY12" fmla="*/ 267418 h 974785"/>
              <a:gd name="connsiteX13" fmla="*/ 77638 w 2622430"/>
              <a:gd name="connsiteY13" fmla="*/ 0 h 974785"/>
              <a:gd name="connsiteX0" fmla="*/ 77638 w 2605178"/>
              <a:gd name="connsiteY0" fmla="*/ 0 h 966159"/>
              <a:gd name="connsiteX1" fmla="*/ 586596 w 2605178"/>
              <a:gd name="connsiteY1" fmla="*/ 60385 h 966159"/>
              <a:gd name="connsiteX2" fmla="*/ 1242204 w 2605178"/>
              <a:gd name="connsiteY2" fmla="*/ 207034 h 966159"/>
              <a:gd name="connsiteX3" fmla="*/ 2061713 w 2605178"/>
              <a:gd name="connsiteY3" fmla="*/ 431320 h 966159"/>
              <a:gd name="connsiteX4" fmla="*/ 2579299 w 2605178"/>
              <a:gd name="connsiteY4" fmla="*/ 603849 h 966159"/>
              <a:gd name="connsiteX5" fmla="*/ 2605178 w 2605178"/>
              <a:gd name="connsiteY5" fmla="*/ 966159 h 966159"/>
              <a:gd name="connsiteX6" fmla="*/ 2372265 w 2605178"/>
              <a:gd name="connsiteY6" fmla="*/ 845389 h 966159"/>
              <a:gd name="connsiteX7" fmla="*/ 2087593 w 2605178"/>
              <a:gd name="connsiteY7" fmla="*/ 741871 h 966159"/>
              <a:gd name="connsiteX8" fmla="*/ 1873751 w 2605178"/>
              <a:gd name="connsiteY8" fmla="*/ 672862 h 966159"/>
              <a:gd name="connsiteX9" fmla="*/ 1302589 w 2605178"/>
              <a:gd name="connsiteY9" fmla="*/ 517585 h 966159"/>
              <a:gd name="connsiteX10" fmla="*/ 603849 w 2605178"/>
              <a:gd name="connsiteY10" fmla="*/ 345056 h 966159"/>
              <a:gd name="connsiteX11" fmla="*/ 345057 w 2605178"/>
              <a:gd name="connsiteY11" fmla="*/ 310551 h 966159"/>
              <a:gd name="connsiteX12" fmla="*/ 0 w 2605178"/>
              <a:gd name="connsiteY12" fmla="*/ 267418 h 966159"/>
              <a:gd name="connsiteX13" fmla="*/ 77638 w 2605178"/>
              <a:gd name="connsiteY13" fmla="*/ 0 h 966159"/>
              <a:gd name="connsiteX0" fmla="*/ 77638 w 2619816"/>
              <a:gd name="connsiteY0" fmla="*/ 0 h 973382"/>
              <a:gd name="connsiteX1" fmla="*/ 586596 w 2619816"/>
              <a:gd name="connsiteY1" fmla="*/ 60385 h 973382"/>
              <a:gd name="connsiteX2" fmla="*/ 1242204 w 2619816"/>
              <a:gd name="connsiteY2" fmla="*/ 207034 h 973382"/>
              <a:gd name="connsiteX3" fmla="*/ 2061713 w 2619816"/>
              <a:gd name="connsiteY3" fmla="*/ 431320 h 973382"/>
              <a:gd name="connsiteX4" fmla="*/ 2596552 w 2619816"/>
              <a:gd name="connsiteY4" fmla="*/ 621102 h 973382"/>
              <a:gd name="connsiteX5" fmla="*/ 2605178 w 2619816"/>
              <a:gd name="connsiteY5" fmla="*/ 966159 h 973382"/>
              <a:gd name="connsiteX6" fmla="*/ 2372265 w 2619816"/>
              <a:gd name="connsiteY6" fmla="*/ 845389 h 973382"/>
              <a:gd name="connsiteX7" fmla="*/ 2087593 w 2619816"/>
              <a:gd name="connsiteY7" fmla="*/ 741871 h 973382"/>
              <a:gd name="connsiteX8" fmla="*/ 1873751 w 2619816"/>
              <a:gd name="connsiteY8" fmla="*/ 672862 h 973382"/>
              <a:gd name="connsiteX9" fmla="*/ 1302589 w 2619816"/>
              <a:gd name="connsiteY9" fmla="*/ 517585 h 973382"/>
              <a:gd name="connsiteX10" fmla="*/ 603849 w 2619816"/>
              <a:gd name="connsiteY10" fmla="*/ 345056 h 973382"/>
              <a:gd name="connsiteX11" fmla="*/ 345057 w 2619816"/>
              <a:gd name="connsiteY11" fmla="*/ 310551 h 973382"/>
              <a:gd name="connsiteX12" fmla="*/ 0 w 2619816"/>
              <a:gd name="connsiteY12" fmla="*/ 267418 h 973382"/>
              <a:gd name="connsiteX13" fmla="*/ 77638 w 2619816"/>
              <a:gd name="connsiteY13" fmla="*/ 0 h 973382"/>
              <a:gd name="connsiteX0" fmla="*/ 77638 w 2601963"/>
              <a:gd name="connsiteY0" fmla="*/ 0 h 965203"/>
              <a:gd name="connsiteX1" fmla="*/ 586596 w 2601963"/>
              <a:gd name="connsiteY1" fmla="*/ 60385 h 965203"/>
              <a:gd name="connsiteX2" fmla="*/ 1242204 w 2601963"/>
              <a:gd name="connsiteY2" fmla="*/ 207034 h 965203"/>
              <a:gd name="connsiteX3" fmla="*/ 2061713 w 2601963"/>
              <a:gd name="connsiteY3" fmla="*/ 431320 h 965203"/>
              <a:gd name="connsiteX4" fmla="*/ 2596552 w 2601963"/>
              <a:gd name="connsiteY4" fmla="*/ 621102 h 965203"/>
              <a:gd name="connsiteX5" fmla="*/ 2579299 w 2601963"/>
              <a:gd name="connsiteY5" fmla="*/ 957533 h 965203"/>
              <a:gd name="connsiteX6" fmla="*/ 2372265 w 2601963"/>
              <a:gd name="connsiteY6" fmla="*/ 845389 h 965203"/>
              <a:gd name="connsiteX7" fmla="*/ 2087593 w 2601963"/>
              <a:gd name="connsiteY7" fmla="*/ 741871 h 965203"/>
              <a:gd name="connsiteX8" fmla="*/ 1873751 w 2601963"/>
              <a:gd name="connsiteY8" fmla="*/ 672862 h 965203"/>
              <a:gd name="connsiteX9" fmla="*/ 1302589 w 2601963"/>
              <a:gd name="connsiteY9" fmla="*/ 517585 h 965203"/>
              <a:gd name="connsiteX10" fmla="*/ 603849 w 2601963"/>
              <a:gd name="connsiteY10" fmla="*/ 345056 h 965203"/>
              <a:gd name="connsiteX11" fmla="*/ 345057 w 2601963"/>
              <a:gd name="connsiteY11" fmla="*/ 310551 h 965203"/>
              <a:gd name="connsiteX12" fmla="*/ 0 w 2601963"/>
              <a:gd name="connsiteY12" fmla="*/ 267418 h 965203"/>
              <a:gd name="connsiteX13" fmla="*/ 77638 w 2601963"/>
              <a:gd name="connsiteY13" fmla="*/ 0 h 965203"/>
              <a:gd name="connsiteX0" fmla="*/ 77638 w 2596552"/>
              <a:gd name="connsiteY0" fmla="*/ 0 h 965203"/>
              <a:gd name="connsiteX1" fmla="*/ 586596 w 2596552"/>
              <a:gd name="connsiteY1" fmla="*/ 60385 h 965203"/>
              <a:gd name="connsiteX2" fmla="*/ 1242204 w 2596552"/>
              <a:gd name="connsiteY2" fmla="*/ 207034 h 965203"/>
              <a:gd name="connsiteX3" fmla="*/ 2061713 w 2596552"/>
              <a:gd name="connsiteY3" fmla="*/ 431320 h 965203"/>
              <a:gd name="connsiteX4" fmla="*/ 2596552 w 2596552"/>
              <a:gd name="connsiteY4" fmla="*/ 621102 h 965203"/>
              <a:gd name="connsiteX5" fmla="*/ 2579299 w 2596552"/>
              <a:gd name="connsiteY5" fmla="*/ 957533 h 965203"/>
              <a:gd name="connsiteX6" fmla="*/ 2372265 w 2596552"/>
              <a:gd name="connsiteY6" fmla="*/ 845389 h 965203"/>
              <a:gd name="connsiteX7" fmla="*/ 2087593 w 2596552"/>
              <a:gd name="connsiteY7" fmla="*/ 741871 h 965203"/>
              <a:gd name="connsiteX8" fmla="*/ 1873751 w 2596552"/>
              <a:gd name="connsiteY8" fmla="*/ 672862 h 965203"/>
              <a:gd name="connsiteX9" fmla="*/ 1302589 w 2596552"/>
              <a:gd name="connsiteY9" fmla="*/ 517585 h 965203"/>
              <a:gd name="connsiteX10" fmla="*/ 603849 w 2596552"/>
              <a:gd name="connsiteY10" fmla="*/ 345056 h 965203"/>
              <a:gd name="connsiteX11" fmla="*/ 345057 w 2596552"/>
              <a:gd name="connsiteY11" fmla="*/ 310551 h 965203"/>
              <a:gd name="connsiteX12" fmla="*/ 0 w 2596552"/>
              <a:gd name="connsiteY12" fmla="*/ 267418 h 965203"/>
              <a:gd name="connsiteX13" fmla="*/ 77638 w 2596552"/>
              <a:gd name="connsiteY13" fmla="*/ 0 h 965203"/>
              <a:gd name="connsiteX0" fmla="*/ 77638 w 2596552"/>
              <a:gd name="connsiteY0" fmla="*/ 0 h 957533"/>
              <a:gd name="connsiteX1" fmla="*/ 586596 w 2596552"/>
              <a:gd name="connsiteY1" fmla="*/ 60385 h 957533"/>
              <a:gd name="connsiteX2" fmla="*/ 1242204 w 2596552"/>
              <a:gd name="connsiteY2" fmla="*/ 207034 h 957533"/>
              <a:gd name="connsiteX3" fmla="*/ 2061713 w 2596552"/>
              <a:gd name="connsiteY3" fmla="*/ 431320 h 957533"/>
              <a:gd name="connsiteX4" fmla="*/ 2596552 w 2596552"/>
              <a:gd name="connsiteY4" fmla="*/ 621102 h 957533"/>
              <a:gd name="connsiteX5" fmla="*/ 2579299 w 2596552"/>
              <a:gd name="connsiteY5" fmla="*/ 957533 h 957533"/>
              <a:gd name="connsiteX6" fmla="*/ 2372265 w 2596552"/>
              <a:gd name="connsiteY6" fmla="*/ 845389 h 957533"/>
              <a:gd name="connsiteX7" fmla="*/ 2087593 w 2596552"/>
              <a:gd name="connsiteY7" fmla="*/ 741871 h 957533"/>
              <a:gd name="connsiteX8" fmla="*/ 1873751 w 2596552"/>
              <a:gd name="connsiteY8" fmla="*/ 672862 h 957533"/>
              <a:gd name="connsiteX9" fmla="*/ 1302589 w 2596552"/>
              <a:gd name="connsiteY9" fmla="*/ 517585 h 957533"/>
              <a:gd name="connsiteX10" fmla="*/ 603849 w 2596552"/>
              <a:gd name="connsiteY10" fmla="*/ 345056 h 957533"/>
              <a:gd name="connsiteX11" fmla="*/ 345057 w 2596552"/>
              <a:gd name="connsiteY11" fmla="*/ 310551 h 957533"/>
              <a:gd name="connsiteX12" fmla="*/ 0 w 2596552"/>
              <a:gd name="connsiteY12" fmla="*/ 267418 h 957533"/>
              <a:gd name="connsiteX13" fmla="*/ 77638 w 2596552"/>
              <a:gd name="connsiteY13" fmla="*/ 0 h 957533"/>
              <a:gd name="connsiteX0" fmla="*/ 77638 w 2611104"/>
              <a:gd name="connsiteY0" fmla="*/ 0 h 973435"/>
              <a:gd name="connsiteX1" fmla="*/ 586596 w 2611104"/>
              <a:gd name="connsiteY1" fmla="*/ 60385 h 973435"/>
              <a:gd name="connsiteX2" fmla="*/ 1242204 w 2611104"/>
              <a:gd name="connsiteY2" fmla="*/ 207034 h 973435"/>
              <a:gd name="connsiteX3" fmla="*/ 2061713 w 2611104"/>
              <a:gd name="connsiteY3" fmla="*/ 431320 h 973435"/>
              <a:gd name="connsiteX4" fmla="*/ 2596552 w 2611104"/>
              <a:gd name="connsiteY4" fmla="*/ 621102 h 973435"/>
              <a:gd name="connsiteX5" fmla="*/ 2611104 w 2611104"/>
              <a:gd name="connsiteY5" fmla="*/ 973435 h 973435"/>
              <a:gd name="connsiteX6" fmla="*/ 2372265 w 2611104"/>
              <a:gd name="connsiteY6" fmla="*/ 845389 h 973435"/>
              <a:gd name="connsiteX7" fmla="*/ 2087593 w 2611104"/>
              <a:gd name="connsiteY7" fmla="*/ 741871 h 973435"/>
              <a:gd name="connsiteX8" fmla="*/ 1873751 w 2611104"/>
              <a:gd name="connsiteY8" fmla="*/ 672862 h 973435"/>
              <a:gd name="connsiteX9" fmla="*/ 1302589 w 2611104"/>
              <a:gd name="connsiteY9" fmla="*/ 517585 h 973435"/>
              <a:gd name="connsiteX10" fmla="*/ 603849 w 2611104"/>
              <a:gd name="connsiteY10" fmla="*/ 345056 h 973435"/>
              <a:gd name="connsiteX11" fmla="*/ 345057 w 2611104"/>
              <a:gd name="connsiteY11" fmla="*/ 310551 h 973435"/>
              <a:gd name="connsiteX12" fmla="*/ 0 w 2611104"/>
              <a:gd name="connsiteY12" fmla="*/ 267418 h 973435"/>
              <a:gd name="connsiteX13" fmla="*/ 77638 w 2611104"/>
              <a:gd name="connsiteY13" fmla="*/ 0 h 973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11104" h="973435">
                <a:moveTo>
                  <a:pt x="77638" y="0"/>
                </a:moveTo>
                <a:lnTo>
                  <a:pt x="586596" y="60385"/>
                </a:lnTo>
                <a:lnTo>
                  <a:pt x="1242204" y="207034"/>
                </a:lnTo>
                <a:lnTo>
                  <a:pt x="2061713" y="431320"/>
                </a:lnTo>
                <a:lnTo>
                  <a:pt x="2596552" y="621102"/>
                </a:lnTo>
                <a:lnTo>
                  <a:pt x="2611104" y="973435"/>
                </a:lnTo>
                <a:lnTo>
                  <a:pt x="2372265" y="845389"/>
                </a:lnTo>
                <a:lnTo>
                  <a:pt x="2087593" y="741871"/>
                </a:lnTo>
                <a:cubicBezTo>
                  <a:pt x="2022063" y="724619"/>
                  <a:pt x="1939281" y="690114"/>
                  <a:pt x="1873751" y="672862"/>
                </a:cubicBezTo>
                <a:lnTo>
                  <a:pt x="1302589" y="517585"/>
                </a:lnTo>
                <a:lnTo>
                  <a:pt x="603849" y="345056"/>
                </a:lnTo>
                <a:lnTo>
                  <a:pt x="345057" y="310551"/>
                </a:lnTo>
                <a:lnTo>
                  <a:pt x="0" y="267418"/>
                </a:lnTo>
                <a:lnTo>
                  <a:pt x="77638" y="0"/>
                </a:lnTo>
                <a:close/>
              </a:path>
            </a:pathLst>
          </a:custGeom>
          <a:pattFill prst="pct10">
            <a:fgClr>
              <a:schemeClr val="tx1"/>
            </a:fgClr>
            <a:bgClr>
              <a:schemeClr val="accent5">
                <a:lumMod val="60000"/>
                <a:lumOff val="4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0" name="129 Forma libre"/>
          <p:cNvSpPr/>
          <p:nvPr/>
        </p:nvSpPr>
        <p:spPr>
          <a:xfrm>
            <a:off x="5557895" y="3855428"/>
            <a:ext cx="2872598" cy="1086927"/>
          </a:xfrm>
          <a:custGeom>
            <a:avLst/>
            <a:gdLst>
              <a:gd name="connsiteX0" fmla="*/ 0 w 4675517"/>
              <a:gd name="connsiteY0" fmla="*/ 0 h 1690777"/>
              <a:gd name="connsiteX1" fmla="*/ 491705 w 4675517"/>
              <a:gd name="connsiteY1" fmla="*/ 60385 h 1690777"/>
              <a:gd name="connsiteX2" fmla="*/ 1147313 w 4675517"/>
              <a:gd name="connsiteY2" fmla="*/ 207034 h 1690777"/>
              <a:gd name="connsiteX3" fmla="*/ 1966822 w 4675517"/>
              <a:gd name="connsiteY3" fmla="*/ 431320 h 1690777"/>
              <a:gd name="connsiteX4" fmla="*/ 2786332 w 4675517"/>
              <a:gd name="connsiteY4" fmla="*/ 690113 h 1690777"/>
              <a:gd name="connsiteX5" fmla="*/ 3812875 w 4675517"/>
              <a:gd name="connsiteY5" fmla="*/ 1061049 h 1690777"/>
              <a:gd name="connsiteX6" fmla="*/ 4477109 w 4675517"/>
              <a:gd name="connsiteY6" fmla="*/ 1319841 h 1690777"/>
              <a:gd name="connsiteX7" fmla="*/ 4675517 w 4675517"/>
              <a:gd name="connsiteY7" fmla="*/ 1449237 h 1690777"/>
              <a:gd name="connsiteX8" fmla="*/ 4675517 w 4675517"/>
              <a:gd name="connsiteY8" fmla="*/ 1449237 h 1690777"/>
              <a:gd name="connsiteX9" fmla="*/ 4675517 w 4675517"/>
              <a:gd name="connsiteY9" fmla="*/ 1449237 h 1690777"/>
              <a:gd name="connsiteX10" fmla="*/ 4675517 w 4675517"/>
              <a:gd name="connsiteY10" fmla="*/ 1449237 h 1690777"/>
              <a:gd name="connsiteX11" fmla="*/ 4675517 w 4675517"/>
              <a:gd name="connsiteY11" fmla="*/ 1449237 h 1690777"/>
              <a:gd name="connsiteX12" fmla="*/ 4537494 w 4675517"/>
              <a:gd name="connsiteY12" fmla="*/ 1690777 h 1690777"/>
              <a:gd name="connsiteX13" fmla="*/ 4019909 w 4675517"/>
              <a:gd name="connsiteY13" fmla="*/ 1457864 h 1690777"/>
              <a:gd name="connsiteX14" fmla="*/ 3209026 w 4675517"/>
              <a:gd name="connsiteY14" fmla="*/ 1138686 h 1690777"/>
              <a:gd name="connsiteX15" fmla="*/ 2596551 w 4675517"/>
              <a:gd name="connsiteY15" fmla="*/ 897147 h 1690777"/>
              <a:gd name="connsiteX16" fmla="*/ 1975449 w 4675517"/>
              <a:gd name="connsiteY16" fmla="*/ 698739 h 1690777"/>
              <a:gd name="connsiteX17" fmla="*/ 1932317 w 4675517"/>
              <a:gd name="connsiteY17" fmla="*/ 672860 h 1690777"/>
              <a:gd name="connsiteX18" fmla="*/ 1199071 w 4675517"/>
              <a:gd name="connsiteY18" fmla="*/ 474452 h 1690777"/>
              <a:gd name="connsiteX19" fmla="*/ 508958 w 4675517"/>
              <a:gd name="connsiteY19" fmla="*/ 345056 h 1690777"/>
              <a:gd name="connsiteX20" fmla="*/ 250166 w 4675517"/>
              <a:gd name="connsiteY20" fmla="*/ 310551 h 1690777"/>
              <a:gd name="connsiteX21" fmla="*/ 8626 w 4675517"/>
              <a:gd name="connsiteY21" fmla="*/ 301924 h 1690777"/>
              <a:gd name="connsiteX0" fmla="*/ 0 w 4675517"/>
              <a:gd name="connsiteY0" fmla="*/ 0 h 1690777"/>
              <a:gd name="connsiteX1" fmla="*/ 491705 w 4675517"/>
              <a:gd name="connsiteY1" fmla="*/ 60385 h 1690777"/>
              <a:gd name="connsiteX2" fmla="*/ 1147313 w 4675517"/>
              <a:gd name="connsiteY2" fmla="*/ 207034 h 1690777"/>
              <a:gd name="connsiteX3" fmla="*/ 1966822 w 4675517"/>
              <a:gd name="connsiteY3" fmla="*/ 431320 h 1690777"/>
              <a:gd name="connsiteX4" fmla="*/ 2786332 w 4675517"/>
              <a:gd name="connsiteY4" fmla="*/ 690113 h 1690777"/>
              <a:gd name="connsiteX5" fmla="*/ 3812875 w 4675517"/>
              <a:gd name="connsiteY5" fmla="*/ 1061049 h 1690777"/>
              <a:gd name="connsiteX6" fmla="*/ 4477109 w 4675517"/>
              <a:gd name="connsiteY6" fmla="*/ 1319841 h 1690777"/>
              <a:gd name="connsiteX7" fmla="*/ 4675517 w 4675517"/>
              <a:gd name="connsiteY7" fmla="*/ 1449237 h 1690777"/>
              <a:gd name="connsiteX8" fmla="*/ 4675517 w 4675517"/>
              <a:gd name="connsiteY8" fmla="*/ 1449237 h 1690777"/>
              <a:gd name="connsiteX9" fmla="*/ 4675517 w 4675517"/>
              <a:gd name="connsiteY9" fmla="*/ 1449237 h 1690777"/>
              <a:gd name="connsiteX10" fmla="*/ 4675517 w 4675517"/>
              <a:gd name="connsiteY10" fmla="*/ 1449237 h 1690777"/>
              <a:gd name="connsiteX11" fmla="*/ 4658264 w 4675517"/>
              <a:gd name="connsiteY11" fmla="*/ 1423358 h 1690777"/>
              <a:gd name="connsiteX12" fmla="*/ 4537494 w 4675517"/>
              <a:gd name="connsiteY12" fmla="*/ 1690777 h 1690777"/>
              <a:gd name="connsiteX13" fmla="*/ 4019909 w 4675517"/>
              <a:gd name="connsiteY13" fmla="*/ 1457864 h 1690777"/>
              <a:gd name="connsiteX14" fmla="*/ 3209026 w 4675517"/>
              <a:gd name="connsiteY14" fmla="*/ 1138686 h 1690777"/>
              <a:gd name="connsiteX15" fmla="*/ 2596551 w 4675517"/>
              <a:gd name="connsiteY15" fmla="*/ 897147 h 1690777"/>
              <a:gd name="connsiteX16" fmla="*/ 1975449 w 4675517"/>
              <a:gd name="connsiteY16" fmla="*/ 698739 h 1690777"/>
              <a:gd name="connsiteX17" fmla="*/ 1932317 w 4675517"/>
              <a:gd name="connsiteY17" fmla="*/ 672860 h 1690777"/>
              <a:gd name="connsiteX18" fmla="*/ 1199071 w 4675517"/>
              <a:gd name="connsiteY18" fmla="*/ 474452 h 1690777"/>
              <a:gd name="connsiteX19" fmla="*/ 508958 w 4675517"/>
              <a:gd name="connsiteY19" fmla="*/ 345056 h 1690777"/>
              <a:gd name="connsiteX20" fmla="*/ 250166 w 4675517"/>
              <a:gd name="connsiteY20" fmla="*/ 310551 h 1690777"/>
              <a:gd name="connsiteX21" fmla="*/ 8626 w 4675517"/>
              <a:gd name="connsiteY21" fmla="*/ 301924 h 1690777"/>
              <a:gd name="connsiteX0" fmla="*/ 0 w 4675517"/>
              <a:gd name="connsiteY0" fmla="*/ 0 h 1673524"/>
              <a:gd name="connsiteX1" fmla="*/ 491705 w 4675517"/>
              <a:gd name="connsiteY1" fmla="*/ 60385 h 1673524"/>
              <a:gd name="connsiteX2" fmla="*/ 1147313 w 4675517"/>
              <a:gd name="connsiteY2" fmla="*/ 207034 h 1673524"/>
              <a:gd name="connsiteX3" fmla="*/ 1966822 w 4675517"/>
              <a:gd name="connsiteY3" fmla="*/ 431320 h 1673524"/>
              <a:gd name="connsiteX4" fmla="*/ 2786332 w 4675517"/>
              <a:gd name="connsiteY4" fmla="*/ 690113 h 1673524"/>
              <a:gd name="connsiteX5" fmla="*/ 3812875 w 4675517"/>
              <a:gd name="connsiteY5" fmla="*/ 1061049 h 1673524"/>
              <a:gd name="connsiteX6" fmla="*/ 4477109 w 4675517"/>
              <a:gd name="connsiteY6" fmla="*/ 1319841 h 1673524"/>
              <a:gd name="connsiteX7" fmla="*/ 4675517 w 4675517"/>
              <a:gd name="connsiteY7" fmla="*/ 1449237 h 1673524"/>
              <a:gd name="connsiteX8" fmla="*/ 4675517 w 4675517"/>
              <a:gd name="connsiteY8" fmla="*/ 1449237 h 1673524"/>
              <a:gd name="connsiteX9" fmla="*/ 4675517 w 4675517"/>
              <a:gd name="connsiteY9" fmla="*/ 1449237 h 1673524"/>
              <a:gd name="connsiteX10" fmla="*/ 4675517 w 4675517"/>
              <a:gd name="connsiteY10" fmla="*/ 1449237 h 1673524"/>
              <a:gd name="connsiteX11" fmla="*/ 4658264 w 4675517"/>
              <a:gd name="connsiteY11" fmla="*/ 1423358 h 1673524"/>
              <a:gd name="connsiteX12" fmla="*/ 4528868 w 4675517"/>
              <a:gd name="connsiteY12" fmla="*/ 1673524 h 1673524"/>
              <a:gd name="connsiteX13" fmla="*/ 4019909 w 4675517"/>
              <a:gd name="connsiteY13" fmla="*/ 1457864 h 1673524"/>
              <a:gd name="connsiteX14" fmla="*/ 3209026 w 4675517"/>
              <a:gd name="connsiteY14" fmla="*/ 1138686 h 1673524"/>
              <a:gd name="connsiteX15" fmla="*/ 2596551 w 4675517"/>
              <a:gd name="connsiteY15" fmla="*/ 897147 h 1673524"/>
              <a:gd name="connsiteX16" fmla="*/ 1975449 w 4675517"/>
              <a:gd name="connsiteY16" fmla="*/ 698739 h 1673524"/>
              <a:gd name="connsiteX17" fmla="*/ 1932317 w 4675517"/>
              <a:gd name="connsiteY17" fmla="*/ 672860 h 1673524"/>
              <a:gd name="connsiteX18" fmla="*/ 1199071 w 4675517"/>
              <a:gd name="connsiteY18" fmla="*/ 474452 h 1673524"/>
              <a:gd name="connsiteX19" fmla="*/ 508958 w 4675517"/>
              <a:gd name="connsiteY19" fmla="*/ 345056 h 1673524"/>
              <a:gd name="connsiteX20" fmla="*/ 250166 w 4675517"/>
              <a:gd name="connsiteY20" fmla="*/ 310551 h 1673524"/>
              <a:gd name="connsiteX21" fmla="*/ 8626 w 4675517"/>
              <a:gd name="connsiteY21" fmla="*/ 301924 h 1673524"/>
              <a:gd name="connsiteX0" fmla="*/ 0 w 4675517"/>
              <a:gd name="connsiteY0" fmla="*/ 0 h 1673524"/>
              <a:gd name="connsiteX1" fmla="*/ 491705 w 4675517"/>
              <a:gd name="connsiteY1" fmla="*/ 60385 h 1673524"/>
              <a:gd name="connsiteX2" fmla="*/ 1147313 w 4675517"/>
              <a:gd name="connsiteY2" fmla="*/ 207034 h 1673524"/>
              <a:gd name="connsiteX3" fmla="*/ 1966822 w 4675517"/>
              <a:gd name="connsiteY3" fmla="*/ 431320 h 1673524"/>
              <a:gd name="connsiteX4" fmla="*/ 2786332 w 4675517"/>
              <a:gd name="connsiteY4" fmla="*/ 690113 h 1673524"/>
              <a:gd name="connsiteX5" fmla="*/ 3812875 w 4675517"/>
              <a:gd name="connsiteY5" fmla="*/ 1061049 h 1673524"/>
              <a:gd name="connsiteX6" fmla="*/ 4477109 w 4675517"/>
              <a:gd name="connsiteY6" fmla="*/ 1319841 h 1673524"/>
              <a:gd name="connsiteX7" fmla="*/ 4675517 w 4675517"/>
              <a:gd name="connsiteY7" fmla="*/ 1449237 h 1673524"/>
              <a:gd name="connsiteX8" fmla="*/ 4675517 w 4675517"/>
              <a:gd name="connsiteY8" fmla="*/ 1449237 h 1673524"/>
              <a:gd name="connsiteX9" fmla="*/ 4675517 w 4675517"/>
              <a:gd name="connsiteY9" fmla="*/ 1449237 h 1673524"/>
              <a:gd name="connsiteX10" fmla="*/ 4675517 w 4675517"/>
              <a:gd name="connsiteY10" fmla="*/ 1449237 h 1673524"/>
              <a:gd name="connsiteX11" fmla="*/ 4641012 w 4675517"/>
              <a:gd name="connsiteY11" fmla="*/ 1414731 h 1673524"/>
              <a:gd name="connsiteX12" fmla="*/ 4528868 w 4675517"/>
              <a:gd name="connsiteY12" fmla="*/ 1673524 h 1673524"/>
              <a:gd name="connsiteX13" fmla="*/ 4019909 w 4675517"/>
              <a:gd name="connsiteY13" fmla="*/ 1457864 h 1673524"/>
              <a:gd name="connsiteX14" fmla="*/ 3209026 w 4675517"/>
              <a:gd name="connsiteY14" fmla="*/ 1138686 h 1673524"/>
              <a:gd name="connsiteX15" fmla="*/ 2596551 w 4675517"/>
              <a:gd name="connsiteY15" fmla="*/ 897147 h 1673524"/>
              <a:gd name="connsiteX16" fmla="*/ 1975449 w 4675517"/>
              <a:gd name="connsiteY16" fmla="*/ 698739 h 1673524"/>
              <a:gd name="connsiteX17" fmla="*/ 1932317 w 4675517"/>
              <a:gd name="connsiteY17" fmla="*/ 672860 h 1673524"/>
              <a:gd name="connsiteX18" fmla="*/ 1199071 w 4675517"/>
              <a:gd name="connsiteY18" fmla="*/ 474452 h 1673524"/>
              <a:gd name="connsiteX19" fmla="*/ 508958 w 4675517"/>
              <a:gd name="connsiteY19" fmla="*/ 345056 h 1673524"/>
              <a:gd name="connsiteX20" fmla="*/ 250166 w 4675517"/>
              <a:gd name="connsiteY20" fmla="*/ 310551 h 1673524"/>
              <a:gd name="connsiteX21" fmla="*/ 8626 w 4675517"/>
              <a:gd name="connsiteY21" fmla="*/ 301924 h 1673524"/>
              <a:gd name="connsiteX0" fmla="*/ 0 w 4675517"/>
              <a:gd name="connsiteY0" fmla="*/ 0 h 1673524"/>
              <a:gd name="connsiteX1" fmla="*/ 491705 w 4675517"/>
              <a:gd name="connsiteY1" fmla="*/ 60385 h 1673524"/>
              <a:gd name="connsiteX2" fmla="*/ 1147313 w 4675517"/>
              <a:gd name="connsiteY2" fmla="*/ 207034 h 1673524"/>
              <a:gd name="connsiteX3" fmla="*/ 1966822 w 4675517"/>
              <a:gd name="connsiteY3" fmla="*/ 431320 h 1673524"/>
              <a:gd name="connsiteX4" fmla="*/ 2786332 w 4675517"/>
              <a:gd name="connsiteY4" fmla="*/ 690113 h 1673524"/>
              <a:gd name="connsiteX5" fmla="*/ 3812875 w 4675517"/>
              <a:gd name="connsiteY5" fmla="*/ 1061049 h 1673524"/>
              <a:gd name="connsiteX6" fmla="*/ 4477109 w 4675517"/>
              <a:gd name="connsiteY6" fmla="*/ 1319841 h 1673524"/>
              <a:gd name="connsiteX7" fmla="*/ 4675517 w 4675517"/>
              <a:gd name="connsiteY7" fmla="*/ 1449237 h 1673524"/>
              <a:gd name="connsiteX8" fmla="*/ 4675517 w 4675517"/>
              <a:gd name="connsiteY8" fmla="*/ 1449237 h 1673524"/>
              <a:gd name="connsiteX9" fmla="*/ 4675517 w 4675517"/>
              <a:gd name="connsiteY9" fmla="*/ 1449237 h 1673524"/>
              <a:gd name="connsiteX10" fmla="*/ 4675517 w 4675517"/>
              <a:gd name="connsiteY10" fmla="*/ 1449237 h 1673524"/>
              <a:gd name="connsiteX11" fmla="*/ 4658265 w 4675517"/>
              <a:gd name="connsiteY11" fmla="*/ 1449237 h 1673524"/>
              <a:gd name="connsiteX12" fmla="*/ 4528868 w 4675517"/>
              <a:gd name="connsiteY12" fmla="*/ 1673524 h 1673524"/>
              <a:gd name="connsiteX13" fmla="*/ 4019909 w 4675517"/>
              <a:gd name="connsiteY13" fmla="*/ 1457864 h 1673524"/>
              <a:gd name="connsiteX14" fmla="*/ 3209026 w 4675517"/>
              <a:gd name="connsiteY14" fmla="*/ 1138686 h 1673524"/>
              <a:gd name="connsiteX15" fmla="*/ 2596551 w 4675517"/>
              <a:gd name="connsiteY15" fmla="*/ 897147 h 1673524"/>
              <a:gd name="connsiteX16" fmla="*/ 1975449 w 4675517"/>
              <a:gd name="connsiteY16" fmla="*/ 698739 h 1673524"/>
              <a:gd name="connsiteX17" fmla="*/ 1932317 w 4675517"/>
              <a:gd name="connsiteY17" fmla="*/ 672860 h 1673524"/>
              <a:gd name="connsiteX18" fmla="*/ 1199071 w 4675517"/>
              <a:gd name="connsiteY18" fmla="*/ 474452 h 1673524"/>
              <a:gd name="connsiteX19" fmla="*/ 508958 w 4675517"/>
              <a:gd name="connsiteY19" fmla="*/ 345056 h 1673524"/>
              <a:gd name="connsiteX20" fmla="*/ 250166 w 4675517"/>
              <a:gd name="connsiteY20" fmla="*/ 310551 h 1673524"/>
              <a:gd name="connsiteX21" fmla="*/ 8626 w 4675517"/>
              <a:gd name="connsiteY21" fmla="*/ 301924 h 1673524"/>
              <a:gd name="connsiteX0" fmla="*/ 0 w 4675517"/>
              <a:gd name="connsiteY0" fmla="*/ 0 h 1673524"/>
              <a:gd name="connsiteX1" fmla="*/ 491705 w 4675517"/>
              <a:gd name="connsiteY1" fmla="*/ 60385 h 1673524"/>
              <a:gd name="connsiteX2" fmla="*/ 1147313 w 4675517"/>
              <a:gd name="connsiteY2" fmla="*/ 207034 h 1673524"/>
              <a:gd name="connsiteX3" fmla="*/ 1966822 w 4675517"/>
              <a:gd name="connsiteY3" fmla="*/ 431320 h 1673524"/>
              <a:gd name="connsiteX4" fmla="*/ 2786332 w 4675517"/>
              <a:gd name="connsiteY4" fmla="*/ 690113 h 1673524"/>
              <a:gd name="connsiteX5" fmla="*/ 3812875 w 4675517"/>
              <a:gd name="connsiteY5" fmla="*/ 1061049 h 1673524"/>
              <a:gd name="connsiteX6" fmla="*/ 4477109 w 4675517"/>
              <a:gd name="connsiteY6" fmla="*/ 1319841 h 1673524"/>
              <a:gd name="connsiteX7" fmla="*/ 4675517 w 4675517"/>
              <a:gd name="connsiteY7" fmla="*/ 1449237 h 1673524"/>
              <a:gd name="connsiteX8" fmla="*/ 4675517 w 4675517"/>
              <a:gd name="connsiteY8" fmla="*/ 1449237 h 1673524"/>
              <a:gd name="connsiteX9" fmla="*/ 4675517 w 4675517"/>
              <a:gd name="connsiteY9" fmla="*/ 1449237 h 1673524"/>
              <a:gd name="connsiteX10" fmla="*/ 4675517 w 4675517"/>
              <a:gd name="connsiteY10" fmla="*/ 1449237 h 1673524"/>
              <a:gd name="connsiteX11" fmla="*/ 4528868 w 4675517"/>
              <a:gd name="connsiteY11" fmla="*/ 1673524 h 1673524"/>
              <a:gd name="connsiteX12" fmla="*/ 4019909 w 4675517"/>
              <a:gd name="connsiteY12" fmla="*/ 1457864 h 1673524"/>
              <a:gd name="connsiteX13" fmla="*/ 3209026 w 4675517"/>
              <a:gd name="connsiteY13" fmla="*/ 1138686 h 1673524"/>
              <a:gd name="connsiteX14" fmla="*/ 2596551 w 4675517"/>
              <a:gd name="connsiteY14" fmla="*/ 897147 h 1673524"/>
              <a:gd name="connsiteX15" fmla="*/ 1975449 w 4675517"/>
              <a:gd name="connsiteY15" fmla="*/ 698739 h 1673524"/>
              <a:gd name="connsiteX16" fmla="*/ 1932317 w 4675517"/>
              <a:gd name="connsiteY16" fmla="*/ 672860 h 1673524"/>
              <a:gd name="connsiteX17" fmla="*/ 1199071 w 4675517"/>
              <a:gd name="connsiteY17" fmla="*/ 474452 h 1673524"/>
              <a:gd name="connsiteX18" fmla="*/ 508958 w 4675517"/>
              <a:gd name="connsiteY18" fmla="*/ 345056 h 1673524"/>
              <a:gd name="connsiteX19" fmla="*/ 250166 w 4675517"/>
              <a:gd name="connsiteY19" fmla="*/ 310551 h 1673524"/>
              <a:gd name="connsiteX20" fmla="*/ 8626 w 4675517"/>
              <a:gd name="connsiteY20" fmla="*/ 301924 h 1673524"/>
              <a:gd name="connsiteX0" fmla="*/ 0 w 4675517"/>
              <a:gd name="connsiteY0" fmla="*/ 0 h 1673524"/>
              <a:gd name="connsiteX1" fmla="*/ 491705 w 4675517"/>
              <a:gd name="connsiteY1" fmla="*/ 60385 h 1673524"/>
              <a:gd name="connsiteX2" fmla="*/ 1147313 w 4675517"/>
              <a:gd name="connsiteY2" fmla="*/ 207034 h 1673524"/>
              <a:gd name="connsiteX3" fmla="*/ 1966822 w 4675517"/>
              <a:gd name="connsiteY3" fmla="*/ 431320 h 1673524"/>
              <a:gd name="connsiteX4" fmla="*/ 2786332 w 4675517"/>
              <a:gd name="connsiteY4" fmla="*/ 690113 h 1673524"/>
              <a:gd name="connsiteX5" fmla="*/ 3812875 w 4675517"/>
              <a:gd name="connsiteY5" fmla="*/ 1061049 h 1673524"/>
              <a:gd name="connsiteX6" fmla="*/ 4477109 w 4675517"/>
              <a:gd name="connsiteY6" fmla="*/ 1319841 h 1673524"/>
              <a:gd name="connsiteX7" fmla="*/ 4675517 w 4675517"/>
              <a:gd name="connsiteY7" fmla="*/ 1449237 h 1673524"/>
              <a:gd name="connsiteX8" fmla="*/ 4675517 w 4675517"/>
              <a:gd name="connsiteY8" fmla="*/ 1449237 h 1673524"/>
              <a:gd name="connsiteX9" fmla="*/ 4675517 w 4675517"/>
              <a:gd name="connsiteY9" fmla="*/ 1449237 h 1673524"/>
              <a:gd name="connsiteX10" fmla="*/ 4528868 w 4675517"/>
              <a:gd name="connsiteY10" fmla="*/ 1673524 h 1673524"/>
              <a:gd name="connsiteX11" fmla="*/ 4019909 w 4675517"/>
              <a:gd name="connsiteY11" fmla="*/ 1457864 h 1673524"/>
              <a:gd name="connsiteX12" fmla="*/ 3209026 w 4675517"/>
              <a:gd name="connsiteY12" fmla="*/ 1138686 h 1673524"/>
              <a:gd name="connsiteX13" fmla="*/ 2596551 w 4675517"/>
              <a:gd name="connsiteY13" fmla="*/ 897147 h 1673524"/>
              <a:gd name="connsiteX14" fmla="*/ 1975449 w 4675517"/>
              <a:gd name="connsiteY14" fmla="*/ 698739 h 1673524"/>
              <a:gd name="connsiteX15" fmla="*/ 1932317 w 4675517"/>
              <a:gd name="connsiteY15" fmla="*/ 672860 h 1673524"/>
              <a:gd name="connsiteX16" fmla="*/ 1199071 w 4675517"/>
              <a:gd name="connsiteY16" fmla="*/ 474452 h 1673524"/>
              <a:gd name="connsiteX17" fmla="*/ 508958 w 4675517"/>
              <a:gd name="connsiteY17" fmla="*/ 345056 h 1673524"/>
              <a:gd name="connsiteX18" fmla="*/ 250166 w 4675517"/>
              <a:gd name="connsiteY18" fmla="*/ 310551 h 1673524"/>
              <a:gd name="connsiteX19" fmla="*/ 8626 w 4675517"/>
              <a:gd name="connsiteY19" fmla="*/ 301924 h 1673524"/>
              <a:gd name="connsiteX0" fmla="*/ 0 w 4675517"/>
              <a:gd name="connsiteY0" fmla="*/ 0 h 1673524"/>
              <a:gd name="connsiteX1" fmla="*/ 491705 w 4675517"/>
              <a:gd name="connsiteY1" fmla="*/ 60385 h 1673524"/>
              <a:gd name="connsiteX2" fmla="*/ 1147313 w 4675517"/>
              <a:gd name="connsiteY2" fmla="*/ 207034 h 1673524"/>
              <a:gd name="connsiteX3" fmla="*/ 1966822 w 4675517"/>
              <a:gd name="connsiteY3" fmla="*/ 431320 h 1673524"/>
              <a:gd name="connsiteX4" fmla="*/ 2786332 w 4675517"/>
              <a:gd name="connsiteY4" fmla="*/ 690113 h 1673524"/>
              <a:gd name="connsiteX5" fmla="*/ 3812875 w 4675517"/>
              <a:gd name="connsiteY5" fmla="*/ 1061049 h 1673524"/>
              <a:gd name="connsiteX6" fmla="*/ 4477109 w 4675517"/>
              <a:gd name="connsiteY6" fmla="*/ 1319841 h 1673524"/>
              <a:gd name="connsiteX7" fmla="*/ 4675517 w 4675517"/>
              <a:gd name="connsiteY7" fmla="*/ 1449237 h 1673524"/>
              <a:gd name="connsiteX8" fmla="*/ 4675517 w 4675517"/>
              <a:gd name="connsiteY8" fmla="*/ 1449237 h 1673524"/>
              <a:gd name="connsiteX9" fmla="*/ 4528868 w 4675517"/>
              <a:gd name="connsiteY9" fmla="*/ 1673524 h 1673524"/>
              <a:gd name="connsiteX10" fmla="*/ 4019909 w 4675517"/>
              <a:gd name="connsiteY10" fmla="*/ 1457864 h 1673524"/>
              <a:gd name="connsiteX11" fmla="*/ 3209026 w 4675517"/>
              <a:gd name="connsiteY11" fmla="*/ 1138686 h 1673524"/>
              <a:gd name="connsiteX12" fmla="*/ 2596551 w 4675517"/>
              <a:gd name="connsiteY12" fmla="*/ 897147 h 1673524"/>
              <a:gd name="connsiteX13" fmla="*/ 1975449 w 4675517"/>
              <a:gd name="connsiteY13" fmla="*/ 698739 h 1673524"/>
              <a:gd name="connsiteX14" fmla="*/ 1932317 w 4675517"/>
              <a:gd name="connsiteY14" fmla="*/ 672860 h 1673524"/>
              <a:gd name="connsiteX15" fmla="*/ 1199071 w 4675517"/>
              <a:gd name="connsiteY15" fmla="*/ 474452 h 1673524"/>
              <a:gd name="connsiteX16" fmla="*/ 508958 w 4675517"/>
              <a:gd name="connsiteY16" fmla="*/ 345056 h 1673524"/>
              <a:gd name="connsiteX17" fmla="*/ 250166 w 4675517"/>
              <a:gd name="connsiteY17" fmla="*/ 310551 h 1673524"/>
              <a:gd name="connsiteX18" fmla="*/ 8626 w 4675517"/>
              <a:gd name="connsiteY18" fmla="*/ 301924 h 1673524"/>
              <a:gd name="connsiteX0" fmla="*/ 0 w 4675517"/>
              <a:gd name="connsiteY0" fmla="*/ 0 h 1673524"/>
              <a:gd name="connsiteX1" fmla="*/ 491705 w 4675517"/>
              <a:gd name="connsiteY1" fmla="*/ 60385 h 1673524"/>
              <a:gd name="connsiteX2" fmla="*/ 1147313 w 4675517"/>
              <a:gd name="connsiteY2" fmla="*/ 207034 h 1673524"/>
              <a:gd name="connsiteX3" fmla="*/ 1966822 w 4675517"/>
              <a:gd name="connsiteY3" fmla="*/ 431320 h 1673524"/>
              <a:gd name="connsiteX4" fmla="*/ 2786332 w 4675517"/>
              <a:gd name="connsiteY4" fmla="*/ 690113 h 1673524"/>
              <a:gd name="connsiteX5" fmla="*/ 3812875 w 4675517"/>
              <a:gd name="connsiteY5" fmla="*/ 1061049 h 1673524"/>
              <a:gd name="connsiteX6" fmla="*/ 4088920 w 4675517"/>
              <a:gd name="connsiteY6" fmla="*/ 1164565 h 1673524"/>
              <a:gd name="connsiteX7" fmla="*/ 4675517 w 4675517"/>
              <a:gd name="connsiteY7" fmla="*/ 1449237 h 1673524"/>
              <a:gd name="connsiteX8" fmla="*/ 4675517 w 4675517"/>
              <a:gd name="connsiteY8" fmla="*/ 1449237 h 1673524"/>
              <a:gd name="connsiteX9" fmla="*/ 4528868 w 4675517"/>
              <a:gd name="connsiteY9" fmla="*/ 1673524 h 1673524"/>
              <a:gd name="connsiteX10" fmla="*/ 4019909 w 4675517"/>
              <a:gd name="connsiteY10" fmla="*/ 1457864 h 1673524"/>
              <a:gd name="connsiteX11" fmla="*/ 3209026 w 4675517"/>
              <a:gd name="connsiteY11" fmla="*/ 1138686 h 1673524"/>
              <a:gd name="connsiteX12" fmla="*/ 2596551 w 4675517"/>
              <a:gd name="connsiteY12" fmla="*/ 897147 h 1673524"/>
              <a:gd name="connsiteX13" fmla="*/ 1975449 w 4675517"/>
              <a:gd name="connsiteY13" fmla="*/ 698739 h 1673524"/>
              <a:gd name="connsiteX14" fmla="*/ 1932317 w 4675517"/>
              <a:gd name="connsiteY14" fmla="*/ 672860 h 1673524"/>
              <a:gd name="connsiteX15" fmla="*/ 1199071 w 4675517"/>
              <a:gd name="connsiteY15" fmla="*/ 474452 h 1673524"/>
              <a:gd name="connsiteX16" fmla="*/ 508958 w 4675517"/>
              <a:gd name="connsiteY16" fmla="*/ 345056 h 1673524"/>
              <a:gd name="connsiteX17" fmla="*/ 250166 w 4675517"/>
              <a:gd name="connsiteY17" fmla="*/ 310551 h 1673524"/>
              <a:gd name="connsiteX18" fmla="*/ 8626 w 4675517"/>
              <a:gd name="connsiteY18" fmla="*/ 301924 h 1673524"/>
              <a:gd name="connsiteX0" fmla="*/ 0 w 4678368"/>
              <a:gd name="connsiteY0" fmla="*/ 0 h 1673524"/>
              <a:gd name="connsiteX1" fmla="*/ 491705 w 4678368"/>
              <a:gd name="connsiteY1" fmla="*/ 60385 h 1673524"/>
              <a:gd name="connsiteX2" fmla="*/ 1147313 w 4678368"/>
              <a:gd name="connsiteY2" fmla="*/ 207034 h 1673524"/>
              <a:gd name="connsiteX3" fmla="*/ 1966822 w 4678368"/>
              <a:gd name="connsiteY3" fmla="*/ 431320 h 1673524"/>
              <a:gd name="connsiteX4" fmla="*/ 2786332 w 4678368"/>
              <a:gd name="connsiteY4" fmla="*/ 690113 h 1673524"/>
              <a:gd name="connsiteX5" fmla="*/ 3812875 w 4678368"/>
              <a:gd name="connsiteY5" fmla="*/ 1061049 h 1673524"/>
              <a:gd name="connsiteX6" fmla="*/ 4088920 w 4678368"/>
              <a:gd name="connsiteY6" fmla="*/ 1164565 h 1673524"/>
              <a:gd name="connsiteX7" fmla="*/ 4675517 w 4678368"/>
              <a:gd name="connsiteY7" fmla="*/ 1449237 h 1673524"/>
              <a:gd name="connsiteX8" fmla="*/ 4295954 w 4678368"/>
              <a:gd name="connsiteY8" fmla="*/ 1250830 h 1673524"/>
              <a:gd name="connsiteX9" fmla="*/ 4528868 w 4678368"/>
              <a:gd name="connsiteY9" fmla="*/ 1673524 h 1673524"/>
              <a:gd name="connsiteX10" fmla="*/ 4019909 w 4678368"/>
              <a:gd name="connsiteY10" fmla="*/ 1457864 h 1673524"/>
              <a:gd name="connsiteX11" fmla="*/ 3209026 w 4678368"/>
              <a:gd name="connsiteY11" fmla="*/ 1138686 h 1673524"/>
              <a:gd name="connsiteX12" fmla="*/ 2596551 w 4678368"/>
              <a:gd name="connsiteY12" fmla="*/ 897147 h 1673524"/>
              <a:gd name="connsiteX13" fmla="*/ 1975449 w 4678368"/>
              <a:gd name="connsiteY13" fmla="*/ 698739 h 1673524"/>
              <a:gd name="connsiteX14" fmla="*/ 1932317 w 4678368"/>
              <a:gd name="connsiteY14" fmla="*/ 672860 h 1673524"/>
              <a:gd name="connsiteX15" fmla="*/ 1199071 w 4678368"/>
              <a:gd name="connsiteY15" fmla="*/ 474452 h 1673524"/>
              <a:gd name="connsiteX16" fmla="*/ 508958 w 4678368"/>
              <a:gd name="connsiteY16" fmla="*/ 345056 h 1673524"/>
              <a:gd name="connsiteX17" fmla="*/ 250166 w 4678368"/>
              <a:gd name="connsiteY17" fmla="*/ 310551 h 1673524"/>
              <a:gd name="connsiteX18" fmla="*/ 8626 w 4678368"/>
              <a:gd name="connsiteY18" fmla="*/ 301924 h 1673524"/>
              <a:gd name="connsiteX0" fmla="*/ 0 w 4528868"/>
              <a:gd name="connsiteY0" fmla="*/ 0 h 1673524"/>
              <a:gd name="connsiteX1" fmla="*/ 491705 w 4528868"/>
              <a:gd name="connsiteY1" fmla="*/ 60385 h 1673524"/>
              <a:gd name="connsiteX2" fmla="*/ 1147313 w 4528868"/>
              <a:gd name="connsiteY2" fmla="*/ 207034 h 1673524"/>
              <a:gd name="connsiteX3" fmla="*/ 1966822 w 4528868"/>
              <a:gd name="connsiteY3" fmla="*/ 431320 h 1673524"/>
              <a:gd name="connsiteX4" fmla="*/ 2786332 w 4528868"/>
              <a:gd name="connsiteY4" fmla="*/ 690113 h 1673524"/>
              <a:gd name="connsiteX5" fmla="*/ 3812875 w 4528868"/>
              <a:gd name="connsiteY5" fmla="*/ 1061049 h 1673524"/>
              <a:gd name="connsiteX6" fmla="*/ 4088920 w 4528868"/>
              <a:gd name="connsiteY6" fmla="*/ 1164565 h 1673524"/>
              <a:gd name="connsiteX7" fmla="*/ 4295954 w 4528868"/>
              <a:gd name="connsiteY7" fmla="*/ 1250830 h 1673524"/>
              <a:gd name="connsiteX8" fmla="*/ 4528868 w 4528868"/>
              <a:gd name="connsiteY8" fmla="*/ 1673524 h 1673524"/>
              <a:gd name="connsiteX9" fmla="*/ 4019909 w 4528868"/>
              <a:gd name="connsiteY9" fmla="*/ 1457864 h 1673524"/>
              <a:gd name="connsiteX10" fmla="*/ 3209026 w 4528868"/>
              <a:gd name="connsiteY10" fmla="*/ 1138686 h 1673524"/>
              <a:gd name="connsiteX11" fmla="*/ 2596551 w 4528868"/>
              <a:gd name="connsiteY11" fmla="*/ 897147 h 1673524"/>
              <a:gd name="connsiteX12" fmla="*/ 1975449 w 4528868"/>
              <a:gd name="connsiteY12" fmla="*/ 698739 h 1673524"/>
              <a:gd name="connsiteX13" fmla="*/ 1932317 w 4528868"/>
              <a:gd name="connsiteY13" fmla="*/ 672860 h 1673524"/>
              <a:gd name="connsiteX14" fmla="*/ 1199071 w 4528868"/>
              <a:gd name="connsiteY14" fmla="*/ 474452 h 1673524"/>
              <a:gd name="connsiteX15" fmla="*/ 508958 w 4528868"/>
              <a:gd name="connsiteY15" fmla="*/ 345056 h 1673524"/>
              <a:gd name="connsiteX16" fmla="*/ 250166 w 4528868"/>
              <a:gd name="connsiteY16" fmla="*/ 310551 h 1673524"/>
              <a:gd name="connsiteX17" fmla="*/ 8626 w 4528868"/>
              <a:gd name="connsiteY17" fmla="*/ 301924 h 1673524"/>
              <a:gd name="connsiteX0" fmla="*/ 0 w 4528868"/>
              <a:gd name="connsiteY0" fmla="*/ 0 h 1673524"/>
              <a:gd name="connsiteX1" fmla="*/ 491705 w 4528868"/>
              <a:gd name="connsiteY1" fmla="*/ 60385 h 1673524"/>
              <a:gd name="connsiteX2" fmla="*/ 1147313 w 4528868"/>
              <a:gd name="connsiteY2" fmla="*/ 207034 h 1673524"/>
              <a:gd name="connsiteX3" fmla="*/ 1966822 w 4528868"/>
              <a:gd name="connsiteY3" fmla="*/ 431320 h 1673524"/>
              <a:gd name="connsiteX4" fmla="*/ 2786332 w 4528868"/>
              <a:gd name="connsiteY4" fmla="*/ 690113 h 1673524"/>
              <a:gd name="connsiteX5" fmla="*/ 3812875 w 4528868"/>
              <a:gd name="connsiteY5" fmla="*/ 1061049 h 1673524"/>
              <a:gd name="connsiteX6" fmla="*/ 4088920 w 4528868"/>
              <a:gd name="connsiteY6" fmla="*/ 1164565 h 1673524"/>
              <a:gd name="connsiteX7" fmla="*/ 4295954 w 4528868"/>
              <a:gd name="connsiteY7" fmla="*/ 1250830 h 1673524"/>
              <a:gd name="connsiteX8" fmla="*/ 4528868 w 4528868"/>
              <a:gd name="connsiteY8" fmla="*/ 1673524 h 1673524"/>
              <a:gd name="connsiteX9" fmla="*/ 3778369 w 4528868"/>
              <a:gd name="connsiteY9" fmla="*/ 1354347 h 1673524"/>
              <a:gd name="connsiteX10" fmla="*/ 3209026 w 4528868"/>
              <a:gd name="connsiteY10" fmla="*/ 1138686 h 1673524"/>
              <a:gd name="connsiteX11" fmla="*/ 2596551 w 4528868"/>
              <a:gd name="connsiteY11" fmla="*/ 897147 h 1673524"/>
              <a:gd name="connsiteX12" fmla="*/ 1975449 w 4528868"/>
              <a:gd name="connsiteY12" fmla="*/ 698739 h 1673524"/>
              <a:gd name="connsiteX13" fmla="*/ 1932317 w 4528868"/>
              <a:gd name="connsiteY13" fmla="*/ 672860 h 1673524"/>
              <a:gd name="connsiteX14" fmla="*/ 1199071 w 4528868"/>
              <a:gd name="connsiteY14" fmla="*/ 474452 h 1673524"/>
              <a:gd name="connsiteX15" fmla="*/ 508958 w 4528868"/>
              <a:gd name="connsiteY15" fmla="*/ 345056 h 1673524"/>
              <a:gd name="connsiteX16" fmla="*/ 250166 w 4528868"/>
              <a:gd name="connsiteY16" fmla="*/ 310551 h 1673524"/>
              <a:gd name="connsiteX17" fmla="*/ 8626 w 4528868"/>
              <a:gd name="connsiteY17" fmla="*/ 301924 h 1673524"/>
              <a:gd name="connsiteX0" fmla="*/ 0 w 4299871"/>
              <a:gd name="connsiteY0" fmla="*/ 0 h 1526875"/>
              <a:gd name="connsiteX1" fmla="*/ 491705 w 4299871"/>
              <a:gd name="connsiteY1" fmla="*/ 60385 h 1526875"/>
              <a:gd name="connsiteX2" fmla="*/ 1147313 w 4299871"/>
              <a:gd name="connsiteY2" fmla="*/ 207034 h 1526875"/>
              <a:gd name="connsiteX3" fmla="*/ 1966822 w 4299871"/>
              <a:gd name="connsiteY3" fmla="*/ 431320 h 1526875"/>
              <a:gd name="connsiteX4" fmla="*/ 2786332 w 4299871"/>
              <a:gd name="connsiteY4" fmla="*/ 690113 h 1526875"/>
              <a:gd name="connsiteX5" fmla="*/ 3812875 w 4299871"/>
              <a:gd name="connsiteY5" fmla="*/ 1061049 h 1526875"/>
              <a:gd name="connsiteX6" fmla="*/ 4088920 w 4299871"/>
              <a:gd name="connsiteY6" fmla="*/ 1164565 h 1526875"/>
              <a:gd name="connsiteX7" fmla="*/ 4295954 w 4299871"/>
              <a:gd name="connsiteY7" fmla="*/ 1250830 h 1526875"/>
              <a:gd name="connsiteX8" fmla="*/ 4218317 w 4299871"/>
              <a:gd name="connsiteY8" fmla="*/ 1526875 h 1526875"/>
              <a:gd name="connsiteX9" fmla="*/ 3778369 w 4299871"/>
              <a:gd name="connsiteY9" fmla="*/ 1354347 h 1526875"/>
              <a:gd name="connsiteX10" fmla="*/ 3209026 w 4299871"/>
              <a:gd name="connsiteY10" fmla="*/ 1138686 h 1526875"/>
              <a:gd name="connsiteX11" fmla="*/ 2596551 w 4299871"/>
              <a:gd name="connsiteY11" fmla="*/ 897147 h 1526875"/>
              <a:gd name="connsiteX12" fmla="*/ 1975449 w 4299871"/>
              <a:gd name="connsiteY12" fmla="*/ 698739 h 1526875"/>
              <a:gd name="connsiteX13" fmla="*/ 1932317 w 4299871"/>
              <a:gd name="connsiteY13" fmla="*/ 672860 h 1526875"/>
              <a:gd name="connsiteX14" fmla="*/ 1199071 w 4299871"/>
              <a:gd name="connsiteY14" fmla="*/ 474452 h 1526875"/>
              <a:gd name="connsiteX15" fmla="*/ 508958 w 4299871"/>
              <a:gd name="connsiteY15" fmla="*/ 345056 h 1526875"/>
              <a:gd name="connsiteX16" fmla="*/ 250166 w 4299871"/>
              <a:gd name="connsiteY16" fmla="*/ 310551 h 1526875"/>
              <a:gd name="connsiteX17" fmla="*/ 8626 w 4299871"/>
              <a:gd name="connsiteY17" fmla="*/ 301924 h 1526875"/>
              <a:gd name="connsiteX0" fmla="*/ 0 w 4316495"/>
              <a:gd name="connsiteY0" fmla="*/ 0 h 1526875"/>
              <a:gd name="connsiteX1" fmla="*/ 491705 w 4316495"/>
              <a:gd name="connsiteY1" fmla="*/ 60385 h 1526875"/>
              <a:gd name="connsiteX2" fmla="*/ 1147313 w 4316495"/>
              <a:gd name="connsiteY2" fmla="*/ 207034 h 1526875"/>
              <a:gd name="connsiteX3" fmla="*/ 1966822 w 4316495"/>
              <a:gd name="connsiteY3" fmla="*/ 431320 h 1526875"/>
              <a:gd name="connsiteX4" fmla="*/ 2786332 w 4316495"/>
              <a:gd name="connsiteY4" fmla="*/ 690113 h 1526875"/>
              <a:gd name="connsiteX5" fmla="*/ 3812875 w 4316495"/>
              <a:gd name="connsiteY5" fmla="*/ 1061049 h 1526875"/>
              <a:gd name="connsiteX6" fmla="*/ 4088920 w 4316495"/>
              <a:gd name="connsiteY6" fmla="*/ 1164565 h 1526875"/>
              <a:gd name="connsiteX7" fmla="*/ 4313207 w 4316495"/>
              <a:gd name="connsiteY7" fmla="*/ 1285335 h 1526875"/>
              <a:gd name="connsiteX8" fmla="*/ 4218317 w 4316495"/>
              <a:gd name="connsiteY8" fmla="*/ 1526875 h 1526875"/>
              <a:gd name="connsiteX9" fmla="*/ 3778369 w 4316495"/>
              <a:gd name="connsiteY9" fmla="*/ 1354347 h 1526875"/>
              <a:gd name="connsiteX10" fmla="*/ 3209026 w 4316495"/>
              <a:gd name="connsiteY10" fmla="*/ 1138686 h 1526875"/>
              <a:gd name="connsiteX11" fmla="*/ 2596551 w 4316495"/>
              <a:gd name="connsiteY11" fmla="*/ 897147 h 1526875"/>
              <a:gd name="connsiteX12" fmla="*/ 1975449 w 4316495"/>
              <a:gd name="connsiteY12" fmla="*/ 698739 h 1526875"/>
              <a:gd name="connsiteX13" fmla="*/ 1932317 w 4316495"/>
              <a:gd name="connsiteY13" fmla="*/ 672860 h 1526875"/>
              <a:gd name="connsiteX14" fmla="*/ 1199071 w 4316495"/>
              <a:gd name="connsiteY14" fmla="*/ 474452 h 1526875"/>
              <a:gd name="connsiteX15" fmla="*/ 508958 w 4316495"/>
              <a:gd name="connsiteY15" fmla="*/ 345056 h 1526875"/>
              <a:gd name="connsiteX16" fmla="*/ 250166 w 4316495"/>
              <a:gd name="connsiteY16" fmla="*/ 310551 h 1526875"/>
              <a:gd name="connsiteX17" fmla="*/ 8626 w 4316495"/>
              <a:gd name="connsiteY17" fmla="*/ 301924 h 1526875"/>
              <a:gd name="connsiteX0" fmla="*/ 1 w 4307869"/>
              <a:gd name="connsiteY0" fmla="*/ 0 h 1639019"/>
              <a:gd name="connsiteX1" fmla="*/ 483079 w 4307869"/>
              <a:gd name="connsiteY1" fmla="*/ 172529 h 1639019"/>
              <a:gd name="connsiteX2" fmla="*/ 1138687 w 4307869"/>
              <a:gd name="connsiteY2" fmla="*/ 319178 h 1639019"/>
              <a:gd name="connsiteX3" fmla="*/ 1958196 w 4307869"/>
              <a:gd name="connsiteY3" fmla="*/ 543464 h 1639019"/>
              <a:gd name="connsiteX4" fmla="*/ 2777706 w 4307869"/>
              <a:gd name="connsiteY4" fmla="*/ 802257 h 1639019"/>
              <a:gd name="connsiteX5" fmla="*/ 3804249 w 4307869"/>
              <a:gd name="connsiteY5" fmla="*/ 1173193 h 1639019"/>
              <a:gd name="connsiteX6" fmla="*/ 4080294 w 4307869"/>
              <a:gd name="connsiteY6" fmla="*/ 1276709 h 1639019"/>
              <a:gd name="connsiteX7" fmla="*/ 4304581 w 4307869"/>
              <a:gd name="connsiteY7" fmla="*/ 1397479 h 1639019"/>
              <a:gd name="connsiteX8" fmla="*/ 4209691 w 4307869"/>
              <a:gd name="connsiteY8" fmla="*/ 1639019 h 1639019"/>
              <a:gd name="connsiteX9" fmla="*/ 3769743 w 4307869"/>
              <a:gd name="connsiteY9" fmla="*/ 1466491 h 1639019"/>
              <a:gd name="connsiteX10" fmla="*/ 3200400 w 4307869"/>
              <a:gd name="connsiteY10" fmla="*/ 1250830 h 1639019"/>
              <a:gd name="connsiteX11" fmla="*/ 2587925 w 4307869"/>
              <a:gd name="connsiteY11" fmla="*/ 1009291 h 1639019"/>
              <a:gd name="connsiteX12" fmla="*/ 1966823 w 4307869"/>
              <a:gd name="connsiteY12" fmla="*/ 810883 h 1639019"/>
              <a:gd name="connsiteX13" fmla="*/ 1923691 w 4307869"/>
              <a:gd name="connsiteY13" fmla="*/ 785004 h 1639019"/>
              <a:gd name="connsiteX14" fmla="*/ 1190445 w 4307869"/>
              <a:gd name="connsiteY14" fmla="*/ 586596 h 1639019"/>
              <a:gd name="connsiteX15" fmla="*/ 500332 w 4307869"/>
              <a:gd name="connsiteY15" fmla="*/ 457200 h 1639019"/>
              <a:gd name="connsiteX16" fmla="*/ 241540 w 4307869"/>
              <a:gd name="connsiteY16" fmla="*/ 422695 h 1639019"/>
              <a:gd name="connsiteX17" fmla="*/ 0 w 4307869"/>
              <a:gd name="connsiteY17" fmla="*/ 414068 h 1639019"/>
              <a:gd name="connsiteX0" fmla="*/ 1 w 4307869"/>
              <a:gd name="connsiteY0" fmla="*/ 0 h 1639019"/>
              <a:gd name="connsiteX1" fmla="*/ 508958 w 4307869"/>
              <a:gd name="connsiteY1" fmla="*/ 77638 h 1639019"/>
              <a:gd name="connsiteX2" fmla="*/ 1138687 w 4307869"/>
              <a:gd name="connsiteY2" fmla="*/ 319178 h 1639019"/>
              <a:gd name="connsiteX3" fmla="*/ 1958196 w 4307869"/>
              <a:gd name="connsiteY3" fmla="*/ 543464 h 1639019"/>
              <a:gd name="connsiteX4" fmla="*/ 2777706 w 4307869"/>
              <a:gd name="connsiteY4" fmla="*/ 802257 h 1639019"/>
              <a:gd name="connsiteX5" fmla="*/ 3804249 w 4307869"/>
              <a:gd name="connsiteY5" fmla="*/ 1173193 h 1639019"/>
              <a:gd name="connsiteX6" fmla="*/ 4080294 w 4307869"/>
              <a:gd name="connsiteY6" fmla="*/ 1276709 h 1639019"/>
              <a:gd name="connsiteX7" fmla="*/ 4304581 w 4307869"/>
              <a:gd name="connsiteY7" fmla="*/ 1397479 h 1639019"/>
              <a:gd name="connsiteX8" fmla="*/ 4209691 w 4307869"/>
              <a:gd name="connsiteY8" fmla="*/ 1639019 h 1639019"/>
              <a:gd name="connsiteX9" fmla="*/ 3769743 w 4307869"/>
              <a:gd name="connsiteY9" fmla="*/ 1466491 h 1639019"/>
              <a:gd name="connsiteX10" fmla="*/ 3200400 w 4307869"/>
              <a:gd name="connsiteY10" fmla="*/ 1250830 h 1639019"/>
              <a:gd name="connsiteX11" fmla="*/ 2587925 w 4307869"/>
              <a:gd name="connsiteY11" fmla="*/ 1009291 h 1639019"/>
              <a:gd name="connsiteX12" fmla="*/ 1966823 w 4307869"/>
              <a:gd name="connsiteY12" fmla="*/ 810883 h 1639019"/>
              <a:gd name="connsiteX13" fmla="*/ 1923691 w 4307869"/>
              <a:gd name="connsiteY13" fmla="*/ 785004 h 1639019"/>
              <a:gd name="connsiteX14" fmla="*/ 1190445 w 4307869"/>
              <a:gd name="connsiteY14" fmla="*/ 586596 h 1639019"/>
              <a:gd name="connsiteX15" fmla="*/ 500332 w 4307869"/>
              <a:gd name="connsiteY15" fmla="*/ 457200 h 1639019"/>
              <a:gd name="connsiteX16" fmla="*/ 241540 w 4307869"/>
              <a:gd name="connsiteY16" fmla="*/ 422695 h 1639019"/>
              <a:gd name="connsiteX17" fmla="*/ 0 w 4307869"/>
              <a:gd name="connsiteY17" fmla="*/ 414068 h 1639019"/>
              <a:gd name="connsiteX0" fmla="*/ 1 w 4307869"/>
              <a:gd name="connsiteY0" fmla="*/ 0 h 1639019"/>
              <a:gd name="connsiteX1" fmla="*/ 508958 w 4307869"/>
              <a:gd name="connsiteY1" fmla="*/ 77638 h 1639019"/>
              <a:gd name="connsiteX2" fmla="*/ 1173193 w 4307869"/>
              <a:gd name="connsiteY2" fmla="*/ 232914 h 1639019"/>
              <a:gd name="connsiteX3" fmla="*/ 1958196 w 4307869"/>
              <a:gd name="connsiteY3" fmla="*/ 543464 h 1639019"/>
              <a:gd name="connsiteX4" fmla="*/ 2777706 w 4307869"/>
              <a:gd name="connsiteY4" fmla="*/ 802257 h 1639019"/>
              <a:gd name="connsiteX5" fmla="*/ 3804249 w 4307869"/>
              <a:gd name="connsiteY5" fmla="*/ 1173193 h 1639019"/>
              <a:gd name="connsiteX6" fmla="*/ 4080294 w 4307869"/>
              <a:gd name="connsiteY6" fmla="*/ 1276709 h 1639019"/>
              <a:gd name="connsiteX7" fmla="*/ 4304581 w 4307869"/>
              <a:gd name="connsiteY7" fmla="*/ 1397479 h 1639019"/>
              <a:gd name="connsiteX8" fmla="*/ 4209691 w 4307869"/>
              <a:gd name="connsiteY8" fmla="*/ 1639019 h 1639019"/>
              <a:gd name="connsiteX9" fmla="*/ 3769743 w 4307869"/>
              <a:gd name="connsiteY9" fmla="*/ 1466491 h 1639019"/>
              <a:gd name="connsiteX10" fmla="*/ 3200400 w 4307869"/>
              <a:gd name="connsiteY10" fmla="*/ 1250830 h 1639019"/>
              <a:gd name="connsiteX11" fmla="*/ 2587925 w 4307869"/>
              <a:gd name="connsiteY11" fmla="*/ 1009291 h 1639019"/>
              <a:gd name="connsiteX12" fmla="*/ 1966823 w 4307869"/>
              <a:gd name="connsiteY12" fmla="*/ 810883 h 1639019"/>
              <a:gd name="connsiteX13" fmla="*/ 1923691 w 4307869"/>
              <a:gd name="connsiteY13" fmla="*/ 785004 h 1639019"/>
              <a:gd name="connsiteX14" fmla="*/ 1190445 w 4307869"/>
              <a:gd name="connsiteY14" fmla="*/ 586596 h 1639019"/>
              <a:gd name="connsiteX15" fmla="*/ 500332 w 4307869"/>
              <a:gd name="connsiteY15" fmla="*/ 457200 h 1639019"/>
              <a:gd name="connsiteX16" fmla="*/ 241540 w 4307869"/>
              <a:gd name="connsiteY16" fmla="*/ 422695 h 1639019"/>
              <a:gd name="connsiteX17" fmla="*/ 0 w 4307869"/>
              <a:gd name="connsiteY17" fmla="*/ 414068 h 1639019"/>
              <a:gd name="connsiteX0" fmla="*/ 1 w 4307869"/>
              <a:gd name="connsiteY0" fmla="*/ 0 h 1639019"/>
              <a:gd name="connsiteX1" fmla="*/ 508958 w 4307869"/>
              <a:gd name="connsiteY1" fmla="*/ 77638 h 1639019"/>
              <a:gd name="connsiteX2" fmla="*/ 1173193 w 4307869"/>
              <a:gd name="connsiteY2" fmla="*/ 232914 h 1639019"/>
              <a:gd name="connsiteX3" fmla="*/ 2035834 w 4307869"/>
              <a:gd name="connsiteY3" fmla="*/ 422694 h 1639019"/>
              <a:gd name="connsiteX4" fmla="*/ 2777706 w 4307869"/>
              <a:gd name="connsiteY4" fmla="*/ 802257 h 1639019"/>
              <a:gd name="connsiteX5" fmla="*/ 3804249 w 4307869"/>
              <a:gd name="connsiteY5" fmla="*/ 1173193 h 1639019"/>
              <a:gd name="connsiteX6" fmla="*/ 4080294 w 4307869"/>
              <a:gd name="connsiteY6" fmla="*/ 1276709 h 1639019"/>
              <a:gd name="connsiteX7" fmla="*/ 4304581 w 4307869"/>
              <a:gd name="connsiteY7" fmla="*/ 1397479 h 1639019"/>
              <a:gd name="connsiteX8" fmla="*/ 4209691 w 4307869"/>
              <a:gd name="connsiteY8" fmla="*/ 1639019 h 1639019"/>
              <a:gd name="connsiteX9" fmla="*/ 3769743 w 4307869"/>
              <a:gd name="connsiteY9" fmla="*/ 1466491 h 1639019"/>
              <a:gd name="connsiteX10" fmla="*/ 3200400 w 4307869"/>
              <a:gd name="connsiteY10" fmla="*/ 1250830 h 1639019"/>
              <a:gd name="connsiteX11" fmla="*/ 2587925 w 4307869"/>
              <a:gd name="connsiteY11" fmla="*/ 1009291 h 1639019"/>
              <a:gd name="connsiteX12" fmla="*/ 1966823 w 4307869"/>
              <a:gd name="connsiteY12" fmla="*/ 810883 h 1639019"/>
              <a:gd name="connsiteX13" fmla="*/ 1923691 w 4307869"/>
              <a:gd name="connsiteY13" fmla="*/ 785004 h 1639019"/>
              <a:gd name="connsiteX14" fmla="*/ 1190445 w 4307869"/>
              <a:gd name="connsiteY14" fmla="*/ 586596 h 1639019"/>
              <a:gd name="connsiteX15" fmla="*/ 500332 w 4307869"/>
              <a:gd name="connsiteY15" fmla="*/ 457200 h 1639019"/>
              <a:gd name="connsiteX16" fmla="*/ 241540 w 4307869"/>
              <a:gd name="connsiteY16" fmla="*/ 422695 h 1639019"/>
              <a:gd name="connsiteX17" fmla="*/ 0 w 4307869"/>
              <a:gd name="connsiteY17" fmla="*/ 414068 h 1639019"/>
              <a:gd name="connsiteX0" fmla="*/ 1 w 4307869"/>
              <a:gd name="connsiteY0" fmla="*/ 0 h 1639019"/>
              <a:gd name="connsiteX1" fmla="*/ 508958 w 4307869"/>
              <a:gd name="connsiteY1" fmla="*/ 77638 h 1639019"/>
              <a:gd name="connsiteX2" fmla="*/ 1173193 w 4307869"/>
              <a:gd name="connsiteY2" fmla="*/ 232914 h 1639019"/>
              <a:gd name="connsiteX3" fmla="*/ 2035834 w 4307869"/>
              <a:gd name="connsiteY3" fmla="*/ 422694 h 1639019"/>
              <a:gd name="connsiteX4" fmla="*/ 2829464 w 4307869"/>
              <a:gd name="connsiteY4" fmla="*/ 741872 h 1639019"/>
              <a:gd name="connsiteX5" fmla="*/ 3804249 w 4307869"/>
              <a:gd name="connsiteY5" fmla="*/ 1173193 h 1639019"/>
              <a:gd name="connsiteX6" fmla="*/ 4080294 w 4307869"/>
              <a:gd name="connsiteY6" fmla="*/ 1276709 h 1639019"/>
              <a:gd name="connsiteX7" fmla="*/ 4304581 w 4307869"/>
              <a:gd name="connsiteY7" fmla="*/ 1397479 h 1639019"/>
              <a:gd name="connsiteX8" fmla="*/ 4209691 w 4307869"/>
              <a:gd name="connsiteY8" fmla="*/ 1639019 h 1639019"/>
              <a:gd name="connsiteX9" fmla="*/ 3769743 w 4307869"/>
              <a:gd name="connsiteY9" fmla="*/ 1466491 h 1639019"/>
              <a:gd name="connsiteX10" fmla="*/ 3200400 w 4307869"/>
              <a:gd name="connsiteY10" fmla="*/ 1250830 h 1639019"/>
              <a:gd name="connsiteX11" fmla="*/ 2587925 w 4307869"/>
              <a:gd name="connsiteY11" fmla="*/ 1009291 h 1639019"/>
              <a:gd name="connsiteX12" fmla="*/ 1966823 w 4307869"/>
              <a:gd name="connsiteY12" fmla="*/ 810883 h 1639019"/>
              <a:gd name="connsiteX13" fmla="*/ 1923691 w 4307869"/>
              <a:gd name="connsiteY13" fmla="*/ 785004 h 1639019"/>
              <a:gd name="connsiteX14" fmla="*/ 1190445 w 4307869"/>
              <a:gd name="connsiteY14" fmla="*/ 586596 h 1639019"/>
              <a:gd name="connsiteX15" fmla="*/ 500332 w 4307869"/>
              <a:gd name="connsiteY15" fmla="*/ 457200 h 1639019"/>
              <a:gd name="connsiteX16" fmla="*/ 241540 w 4307869"/>
              <a:gd name="connsiteY16" fmla="*/ 422695 h 1639019"/>
              <a:gd name="connsiteX17" fmla="*/ 0 w 4307869"/>
              <a:gd name="connsiteY17" fmla="*/ 414068 h 1639019"/>
              <a:gd name="connsiteX0" fmla="*/ 1 w 4307869"/>
              <a:gd name="connsiteY0" fmla="*/ 0 h 1639019"/>
              <a:gd name="connsiteX1" fmla="*/ 508958 w 4307869"/>
              <a:gd name="connsiteY1" fmla="*/ 77638 h 1639019"/>
              <a:gd name="connsiteX2" fmla="*/ 1173193 w 4307869"/>
              <a:gd name="connsiteY2" fmla="*/ 232914 h 1639019"/>
              <a:gd name="connsiteX3" fmla="*/ 2035834 w 4307869"/>
              <a:gd name="connsiteY3" fmla="*/ 422694 h 1639019"/>
              <a:gd name="connsiteX4" fmla="*/ 2829464 w 4307869"/>
              <a:gd name="connsiteY4" fmla="*/ 741872 h 1639019"/>
              <a:gd name="connsiteX5" fmla="*/ 3804249 w 4307869"/>
              <a:gd name="connsiteY5" fmla="*/ 1173193 h 1639019"/>
              <a:gd name="connsiteX6" fmla="*/ 4080294 w 4307869"/>
              <a:gd name="connsiteY6" fmla="*/ 1276709 h 1639019"/>
              <a:gd name="connsiteX7" fmla="*/ 4304581 w 4307869"/>
              <a:gd name="connsiteY7" fmla="*/ 1397479 h 1639019"/>
              <a:gd name="connsiteX8" fmla="*/ 4209691 w 4307869"/>
              <a:gd name="connsiteY8" fmla="*/ 1639019 h 1639019"/>
              <a:gd name="connsiteX9" fmla="*/ 3769743 w 4307869"/>
              <a:gd name="connsiteY9" fmla="*/ 1500996 h 1639019"/>
              <a:gd name="connsiteX10" fmla="*/ 3200400 w 4307869"/>
              <a:gd name="connsiteY10" fmla="*/ 1250830 h 1639019"/>
              <a:gd name="connsiteX11" fmla="*/ 2587925 w 4307869"/>
              <a:gd name="connsiteY11" fmla="*/ 1009291 h 1639019"/>
              <a:gd name="connsiteX12" fmla="*/ 1966823 w 4307869"/>
              <a:gd name="connsiteY12" fmla="*/ 810883 h 1639019"/>
              <a:gd name="connsiteX13" fmla="*/ 1923691 w 4307869"/>
              <a:gd name="connsiteY13" fmla="*/ 785004 h 1639019"/>
              <a:gd name="connsiteX14" fmla="*/ 1190445 w 4307869"/>
              <a:gd name="connsiteY14" fmla="*/ 586596 h 1639019"/>
              <a:gd name="connsiteX15" fmla="*/ 500332 w 4307869"/>
              <a:gd name="connsiteY15" fmla="*/ 457200 h 1639019"/>
              <a:gd name="connsiteX16" fmla="*/ 241540 w 4307869"/>
              <a:gd name="connsiteY16" fmla="*/ 422695 h 1639019"/>
              <a:gd name="connsiteX17" fmla="*/ 0 w 4307869"/>
              <a:gd name="connsiteY17" fmla="*/ 414068 h 1639019"/>
              <a:gd name="connsiteX0" fmla="*/ 1 w 4305715"/>
              <a:gd name="connsiteY0" fmla="*/ 0 h 1699403"/>
              <a:gd name="connsiteX1" fmla="*/ 508958 w 4305715"/>
              <a:gd name="connsiteY1" fmla="*/ 77638 h 1699403"/>
              <a:gd name="connsiteX2" fmla="*/ 1173193 w 4305715"/>
              <a:gd name="connsiteY2" fmla="*/ 232914 h 1699403"/>
              <a:gd name="connsiteX3" fmla="*/ 2035834 w 4305715"/>
              <a:gd name="connsiteY3" fmla="*/ 422694 h 1699403"/>
              <a:gd name="connsiteX4" fmla="*/ 2829464 w 4305715"/>
              <a:gd name="connsiteY4" fmla="*/ 741872 h 1699403"/>
              <a:gd name="connsiteX5" fmla="*/ 3804249 w 4305715"/>
              <a:gd name="connsiteY5" fmla="*/ 1173193 h 1699403"/>
              <a:gd name="connsiteX6" fmla="*/ 4080294 w 4305715"/>
              <a:gd name="connsiteY6" fmla="*/ 1276709 h 1699403"/>
              <a:gd name="connsiteX7" fmla="*/ 4304581 w 4305715"/>
              <a:gd name="connsiteY7" fmla="*/ 1397479 h 1699403"/>
              <a:gd name="connsiteX8" fmla="*/ 4166559 w 4305715"/>
              <a:gd name="connsiteY8" fmla="*/ 1699403 h 1699403"/>
              <a:gd name="connsiteX9" fmla="*/ 3769743 w 4305715"/>
              <a:gd name="connsiteY9" fmla="*/ 1500996 h 1699403"/>
              <a:gd name="connsiteX10" fmla="*/ 3200400 w 4305715"/>
              <a:gd name="connsiteY10" fmla="*/ 1250830 h 1699403"/>
              <a:gd name="connsiteX11" fmla="*/ 2587925 w 4305715"/>
              <a:gd name="connsiteY11" fmla="*/ 1009291 h 1699403"/>
              <a:gd name="connsiteX12" fmla="*/ 1966823 w 4305715"/>
              <a:gd name="connsiteY12" fmla="*/ 810883 h 1699403"/>
              <a:gd name="connsiteX13" fmla="*/ 1923691 w 4305715"/>
              <a:gd name="connsiteY13" fmla="*/ 785004 h 1699403"/>
              <a:gd name="connsiteX14" fmla="*/ 1190445 w 4305715"/>
              <a:gd name="connsiteY14" fmla="*/ 586596 h 1699403"/>
              <a:gd name="connsiteX15" fmla="*/ 500332 w 4305715"/>
              <a:gd name="connsiteY15" fmla="*/ 457200 h 1699403"/>
              <a:gd name="connsiteX16" fmla="*/ 241540 w 4305715"/>
              <a:gd name="connsiteY16" fmla="*/ 422695 h 1699403"/>
              <a:gd name="connsiteX17" fmla="*/ 0 w 4305715"/>
              <a:gd name="connsiteY17" fmla="*/ 414068 h 1699403"/>
              <a:gd name="connsiteX0" fmla="*/ 1 w 4305715"/>
              <a:gd name="connsiteY0" fmla="*/ 0 h 1699403"/>
              <a:gd name="connsiteX1" fmla="*/ 508958 w 4305715"/>
              <a:gd name="connsiteY1" fmla="*/ 77638 h 1699403"/>
              <a:gd name="connsiteX2" fmla="*/ 1173193 w 4305715"/>
              <a:gd name="connsiteY2" fmla="*/ 232914 h 1699403"/>
              <a:gd name="connsiteX3" fmla="*/ 2035834 w 4305715"/>
              <a:gd name="connsiteY3" fmla="*/ 422694 h 1699403"/>
              <a:gd name="connsiteX4" fmla="*/ 2863970 w 4305715"/>
              <a:gd name="connsiteY4" fmla="*/ 707366 h 1699403"/>
              <a:gd name="connsiteX5" fmla="*/ 3804249 w 4305715"/>
              <a:gd name="connsiteY5" fmla="*/ 1173193 h 1699403"/>
              <a:gd name="connsiteX6" fmla="*/ 4080294 w 4305715"/>
              <a:gd name="connsiteY6" fmla="*/ 1276709 h 1699403"/>
              <a:gd name="connsiteX7" fmla="*/ 4304581 w 4305715"/>
              <a:gd name="connsiteY7" fmla="*/ 1397479 h 1699403"/>
              <a:gd name="connsiteX8" fmla="*/ 4166559 w 4305715"/>
              <a:gd name="connsiteY8" fmla="*/ 1699403 h 1699403"/>
              <a:gd name="connsiteX9" fmla="*/ 3769743 w 4305715"/>
              <a:gd name="connsiteY9" fmla="*/ 1500996 h 1699403"/>
              <a:gd name="connsiteX10" fmla="*/ 3200400 w 4305715"/>
              <a:gd name="connsiteY10" fmla="*/ 1250830 h 1699403"/>
              <a:gd name="connsiteX11" fmla="*/ 2587925 w 4305715"/>
              <a:gd name="connsiteY11" fmla="*/ 1009291 h 1699403"/>
              <a:gd name="connsiteX12" fmla="*/ 1966823 w 4305715"/>
              <a:gd name="connsiteY12" fmla="*/ 810883 h 1699403"/>
              <a:gd name="connsiteX13" fmla="*/ 1923691 w 4305715"/>
              <a:gd name="connsiteY13" fmla="*/ 785004 h 1699403"/>
              <a:gd name="connsiteX14" fmla="*/ 1190445 w 4305715"/>
              <a:gd name="connsiteY14" fmla="*/ 586596 h 1699403"/>
              <a:gd name="connsiteX15" fmla="*/ 500332 w 4305715"/>
              <a:gd name="connsiteY15" fmla="*/ 457200 h 1699403"/>
              <a:gd name="connsiteX16" fmla="*/ 241540 w 4305715"/>
              <a:gd name="connsiteY16" fmla="*/ 422695 h 1699403"/>
              <a:gd name="connsiteX17" fmla="*/ 0 w 4305715"/>
              <a:gd name="connsiteY17" fmla="*/ 414068 h 1699403"/>
              <a:gd name="connsiteX0" fmla="*/ 1 w 4305715"/>
              <a:gd name="connsiteY0" fmla="*/ 0 h 1699403"/>
              <a:gd name="connsiteX1" fmla="*/ 508958 w 4305715"/>
              <a:gd name="connsiteY1" fmla="*/ 77638 h 1699403"/>
              <a:gd name="connsiteX2" fmla="*/ 1173193 w 4305715"/>
              <a:gd name="connsiteY2" fmla="*/ 232914 h 1699403"/>
              <a:gd name="connsiteX3" fmla="*/ 2035834 w 4305715"/>
              <a:gd name="connsiteY3" fmla="*/ 422694 h 1699403"/>
              <a:gd name="connsiteX4" fmla="*/ 2863970 w 4305715"/>
              <a:gd name="connsiteY4" fmla="*/ 707366 h 1699403"/>
              <a:gd name="connsiteX5" fmla="*/ 3804249 w 4305715"/>
              <a:gd name="connsiteY5" fmla="*/ 1173193 h 1699403"/>
              <a:gd name="connsiteX6" fmla="*/ 4080294 w 4305715"/>
              <a:gd name="connsiteY6" fmla="*/ 1276709 h 1699403"/>
              <a:gd name="connsiteX7" fmla="*/ 4304581 w 4305715"/>
              <a:gd name="connsiteY7" fmla="*/ 1397479 h 1699403"/>
              <a:gd name="connsiteX8" fmla="*/ 4166559 w 4305715"/>
              <a:gd name="connsiteY8" fmla="*/ 1699403 h 1699403"/>
              <a:gd name="connsiteX9" fmla="*/ 3769743 w 4305715"/>
              <a:gd name="connsiteY9" fmla="*/ 1500996 h 1699403"/>
              <a:gd name="connsiteX10" fmla="*/ 3200400 w 4305715"/>
              <a:gd name="connsiteY10" fmla="*/ 1250830 h 1699403"/>
              <a:gd name="connsiteX11" fmla="*/ 2587925 w 4305715"/>
              <a:gd name="connsiteY11" fmla="*/ 1009291 h 1699403"/>
              <a:gd name="connsiteX12" fmla="*/ 1966823 w 4305715"/>
              <a:gd name="connsiteY12" fmla="*/ 810883 h 1699403"/>
              <a:gd name="connsiteX13" fmla="*/ 1923691 w 4305715"/>
              <a:gd name="connsiteY13" fmla="*/ 785004 h 1699403"/>
              <a:gd name="connsiteX14" fmla="*/ 1164565 w 4305715"/>
              <a:gd name="connsiteY14" fmla="*/ 629728 h 1699403"/>
              <a:gd name="connsiteX15" fmla="*/ 500332 w 4305715"/>
              <a:gd name="connsiteY15" fmla="*/ 457200 h 1699403"/>
              <a:gd name="connsiteX16" fmla="*/ 241540 w 4305715"/>
              <a:gd name="connsiteY16" fmla="*/ 422695 h 1699403"/>
              <a:gd name="connsiteX17" fmla="*/ 0 w 4305715"/>
              <a:gd name="connsiteY17" fmla="*/ 414068 h 1699403"/>
              <a:gd name="connsiteX0" fmla="*/ 1 w 4305715"/>
              <a:gd name="connsiteY0" fmla="*/ 0 h 1699403"/>
              <a:gd name="connsiteX1" fmla="*/ 508958 w 4305715"/>
              <a:gd name="connsiteY1" fmla="*/ 77638 h 1699403"/>
              <a:gd name="connsiteX2" fmla="*/ 1173193 w 4305715"/>
              <a:gd name="connsiteY2" fmla="*/ 232914 h 1699403"/>
              <a:gd name="connsiteX3" fmla="*/ 2035834 w 4305715"/>
              <a:gd name="connsiteY3" fmla="*/ 422694 h 1699403"/>
              <a:gd name="connsiteX4" fmla="*/ 2863970 w 4305715"/>
              <a:gd name="connsiteY4" fmla="*/ 707366 h 1699403"/>
              <a:gd name="connsiteX5" fmla="*/ 3804249 w 4305715"/>
              <a:gd name="connsiteY5" fmla="*/ 1173193 h 1699403"/>
              <a:gd name="connsiteX6" fmla="*/ 4080294 w 4305715"/>
              <a:gd name="connsiteY6" fmla="*/ 1276709 h 1699403"/>
              <a:gd name="connsiteX7" fmla="*/ 4304581 w 4305715"/>
              <a:gd name="connsiteY7" fmla="*/ 1397479 h 1699403"/>
              <a:gd name="connsiteX8" fmla="*/ 4166559 w 4305715"/>
              <a:gd name="connsiteY8" fmla="*/ 1699403 h 1699403"/>
              <a:gd name="connsiteX9" fmla="*/ 3769743 w 4305715"/>
              <a:gd name="connsiteY9" fmla="*/ 1500996 h 1699403"/>
              <a:gd name="connsiteX10" fmla="*/ 3200400 w 4305715"/>
              <a:gd name="connsiteY10" fmla="*/ 1250830 h 1699403"/>
              <a:gd name="connsiteX11" fmla="*/ 2587925 w 4305715"/>
              <a:gd name="connsiteY11" fmla="*/ 1009291 h 1699403"/>
              <a:gd name="connsiteX12" fmla="*/ 1966823 w 4305715"/>
              <a:gd name="connsiteY12" fmla="*/ 810883 h 1699403"/>
              <a:gd name="connsiteX13" fmla="*/ 1923691 w 4305715"/>
              <a:gd name="connsiteY13" fmla="*/ 785004 h 1699403"/>
              <a:gd name="connsiteX14" fmla="*/ 1164565 w 4305715"/>
              <a:gd name="connsiteY14" fmla="*/ 629728 h 1699403"/>
              <a:gd name="connsiteX15" fmla="*/ 483079 w 4305715"/>
              <a:gd name="connsiteY15" fmla="*/ 483079 h 1699403"/>
              <a:gd name="connsiteX16" fmla="*/ 241540 w 4305715"/>
              <a:gd name="connsiteY16" fmla="*/ 422695 h 1699403"/>
              <a:gd name="connsiteX17" fmla="*/ 0 w 4305715"/>
              <a:gd name="connsiteY17" fmla="*/ 414068 h 1699403"/>
              <a:gd name="connsiteX0" fmla="*/ 1 w 4305715"/>
              <a:gd name="connsiteY0" fmla="*/ 0 h 1699403"/>
              <a:gd name="connsiteX1" fmla="*/ 508958 w 4305715"/>
              <a:gd name="connsiteY1" fmla="*/ 77638 h 1699403"/>
              <a:gd name="connsiteX2" fmla="*/ 1173193 w 4305715"/>
              <a:gd name="connsiteY2" fmla="*/ 232914 h 1699403"/>
              <a:gd name="connsiteX3" fmla="*/ 2035834 w 4305715"/>
              <a:gd name="connsiteY3" fmla="*/ 422694 h 1699403"/>
              <a:gd name="connsiteX4" fmla="*/ 2863970 w 4305715"/>
              <a:gd name="connsiteY4" fmla="*/ 707366 h 1699403"/>
              <a:gd name="connsiteX5" fmla="*/ 3804249 w 4305715"/>
              <a:gd name="connsiteY5" fmla="*/ 1173193 h 1699403"/>
              <a:gd name="connsiteX6" fmla="*/ 4080294 w 4305715"/>
              <a:gd name="connsiteY6" fmla="*/ 1276709 h 1699403"/>
              <a:gd name="connsiteX7" fmla="*/ 4304581 w 4305715"/>
              <a:gd name="connsiteY7" fmla="*/ 1397479 h 1699403"/>
              <a:gd name="connsiteX8" fmla="*/ 4166559 w 4305715"/>
              <a:gd name="connsiteY8" fmla="*/ 1699403 h 1699403"/>
              <a:gd name="connsiteX9" fmla="*/ 3769743 w 4305715"/>
              <a:gd name="connsiteY9" fmla="*/ 1500996 h 1699403"/>
              <a:gd name="connsiteX10" fmla="*/ 3200400 w 4305715"/>
              <a:gd name="connsiteY10" fmla="*/ 1250830 h 1699403"/>
              <a:gd name="connsiteX11" fmla="*/ 2587925 w 4305715"/>
              <a:gd name="connsiteY11" fmla="*/ 1009291 h 1699403"/>
              <a:gd name="connsiteX12" fmla="*/ 1966823 w 4305715"/>
              <a:gd name="connsiteY12" fmla="*/ 810883 h 1699403"/>
              <a:gd name="connsiteX13" fmla="*/ 1923691 w 4305715"/>
              <a:gd name="connsiteY13" fmla="*/ 785004 h 1699403"/>
              <a:gd name="connsiteX14" fmla="*/ 1164565 w 4305715"/>
              <a:gd name="connsiteY14" fmla="*/ 629728 h 1699403"/>
              <a:gd name="connsiteX15" fmla="*/ 483079 w 4305715"/>
              <a:gd name="connsiteY15" fmla="*/ 483079 h 1699403"/>
              <a:gd name="connsiteX16" fmla="*/ 241540 w 4305715"/>
              <a:gd name="connsiteY16" fmla="*/ 422695 h 1699403"/>
              <a:gd name="connsiteX17" fmla="*/ 0 w 4305715"/>
              <a:gd name="connsiteY17" fmla="*/ 457200 h 1699403"/>
              <a:gd name="connsiteX0" fmla="*/ 1 w 4305715"/>
              <a:gd name="connsiteY0" fmla="*/ 0 h 1699403"/>
              <a:gd name="connsiteX1" fmla="*/ 508958 w 4305715"/>
              <a:gd name="connsiteY1" fmla="*/ 77638 h 1699403"/>
              <a:gd name="connsiteX2" fmla="*/ 1173193 w 4305715"/>
              <a:gd name="connsiteY2" fmla="*/ 232914 h 1699403"/>
              <a:gd name="connsiteX3" fmla="*/ 2035834 w 4305715"/>
              <a:gd name="connsiteY3" fmla="*/ 422694 h 1699403"/>
              <a:gd name="connsiteX4" fmla="*/ 2863970 w 4305715"/>
              <a:gd name="connsiteY4" fmla="*/ 707366 h 1699403"/>
              <a:gd name="connsiteX5" fmla="*/ 3804249 w 4305715"/>
              <a:gd name="connsiteY5" fmla="*/ 1173193 h 1699403"/>
              <a:gd name="connsiteX6" fmla="*/ 4080294 w 4305715"/>
              <a:gd name="connsiteY6" fmla="*/ 1276709 h 1699403"/>
              <a:gd name="connsiteX7" fmla="*/ 4304581 w 4305715"/>
              <a:gd name="connsiteY7" fmla="*/ 1397479 h 1699403"/>
              <a:gd name="connsiteX8" fmla="*/ 4166559 w 4305715"/>
              <a:gd name="connsiteY8" fmla="*/ 1699403 h 1699403"/>
              <a:gd name="connsiteX9" fmla="*/ 3769743 w 4305715"/>
              <a:gd name="connsiteY9" fmla="*/ 1500996 h 1699403"/>
              <a:gd name="connsiteX10" fmla="*/ 3200400 w 4305715"/>
              <a:gd name="connsiteY10" fmla="*/ 1250830 h 1699403"/>
              <a:gd name="connsiteX11" fmla="*/ 2587925 w 4305715"/>
              <a:gd name="connsiteY11" fmla="*/ 1009291 h 1699403"/>
              <a:gd name="connsiteX12" fmla="*/ 1966823 w 4305715"/>
              <a:gd name="connsiteY12" fmla="*/ 810883 h 1699403"/>
              <a:gd name="connsiteX13" fmla="*/ 1923691 w 4305715"/>
              <a:gd name="connsiteY13" fmla="*/ 785004 h 1699403"/>
              <a:gd name="connsiteX14" fmla="*/ 1164565 w 4305715"/>
              <a:gd name="connsiteY14" fmla="*/ 629728 h 1699403"/>
              <a:gd name="connsiteX15" fmla="*/ 483079 w 4305715"/>
              <a:gd name="connsiteY15" fmla="*/ 483079 h 1699403"/>
              <a:gd name="connsiteX16" fmla="*/ 250167 w 4305715"/>
              <a:gd name="connsiteY16" fmla="*/ 465827 h 1699403"/>
              <a:gd name="connsiteX17" fmla="*/ 0 w 4305715"/>
              <a:gd name="connsiteY17" fmla="*/ 457200 h 1699403"/>
              <a:gd name="connsiteX0" fmla="*/ 1 w 4305715"/>
              <a:gd name="connsiteY0" fmla="*/ 0 h 1699403"/>
              <a:gd name="connsiteX1" fmla="*/ 508958 w 4305715"/>
              <a:gd name="connsiteY1" fmla="*/ 77638 h 1699403"/>
              <a:gd name="connsiteX2" fmla="*/ 1173193 w 4305715"/>
              <a:gd name="connsiteY2" fmla="*/ 232914 h 1699403"/>
              <a:gd name="connsiteX3" fmla="*/ 2035834 w 4305715"/>
              <a:gd name="connsiteY3" fmla="*/ 422694 h 1699403"/>
              <a:gd name="connsiteX4" fmla="*/ 2863970 w 4305715"/>
              <a:gd name="connsiteY4" fmla="*/ 707366 h 1699403"/>
              <a:gd name="connsiteX5" fmla="*/ 3562709 w 4305715"/>
              <a:gd name="connsiteY5" fmla="*/ 1000664 h 1699403"/>
              <a:gd name="connsiteX6" fmla="*/ 4080294 w 4305715"/>
              <a:gd name="connsiteY6" fmla="*/ 1276709 h 1699403"/>
              <a:gd name="connsiteX7" fmla="*/ 4304581 w 4305715"/>
              <a:gd name="connsiteY7" fmla="*/ 1397479 h 1699403"/>
              <a:gd name="connsiteX8" fmla="*/ 4166559 w 4305715"/>
              <a:gd name="connsiteY8" fmla="*/ 1699403 h 1699403"/>
              <a:gd name="connsiteX9" fmla="*/ 3769743 w 4305715"/>
              <a:gd name="connsiteY9" fmla="*/ 1500996 h 1699403"/>
              <a:gd name="connsiteX10" fmla="*/ 3200400 w 4305715"/>
              <a:gd name="connsiteY10" fmla="*/ 1250830 h 1699403"/>
              <a:gd name="connsiteX11" fmla="*/ 2587925 w 4305715"/>
              <a:gd name="connsiteY11" fmla="*/ 1009291 h 1699403"/>
              <a:gd name="connsiteX12" fmla="*/ 1966823 w 4305715"/>
              <a:gd name="connsiteY12" fmla="*/ 810883 h 1699403"/>
              <a:gd name="connsiteX13" fmla="*/ 1923691 w 4305715"/>
              <a:gd name="connsiteY13" fmla="*/ 785004 h 1699403"/>
              <a:gd name="connsiteX14" fmla="*/ 1164565 w 4305715"/>
              <a:gd name="connsiteY14" fmla="*/ 629728 h 1699403"/>
              <a:gd name="connsiteX15" fmla="*/ 483079 w 4305715"/>
              <a:gd name="connsiteY15" fmla="*/ 483079 h 1699403"/>
              <a:gd name="connsiteX16" fmla="*/ 250167 w 4305715"/>
              <a:gd name="connsiteY16" fmla="*/ 465827 h 1699403"/>
              <a:gd name="connsiteX17" fmla="*/ 0 w 4305715"/>
              <a:gd name="connsiteY17" fmla="*/ 457200 h 1699403"/>
              <a:gd name="connsiteX0" fmla="*/ 181156 w 4486870"/>
              <a:gd name="connsiteY0" fmla="*/ 0 h 1699403"/>
              <a:gd name="connsiteX1" fmla="*/ 690113 w 4486870"/>
              <a:gd name="connsiteY1" fmla="*/ 77638 h 1699403"/>
              <a:gd name="connsiteX2" fmla="*/ 1354348 w 4486870"/>
              <a:gd name="connsiteY2" fmla="*/ 232914 h 1699403"/>
              <a:gd name="connsiteX3" fmla="*/ 2216989 w 4486870"/>
              <a:gd name="connsiteY3" fmla="*/ 422694 h 1699403"/>
              <a:gd name="connsiteX4" fmla="*/ 3045125 w 4486870"/>
              <a:gd name="connsiteY4" fmla="*/ 707366 h 1699403"/>
              <a:gd name="connsiteX5" fmla="*/ 3743864 w 4486870"/>
              <a:gd name="connsiteY5" fmla="*/ 1000664 h 1699403"/>
              <a:gd name="connsiteX6" fmla="*/ 4261449 w 4486870"/>
              <a:gd name="connsiteY6" fmla="*/ 1276709 h 1699403"/>
              <a:gd name="connsiteX7" fmla="*/ 4485736 w 4486870"/>
              <a:gd name="connsiteY7" fmla="*/ 1397479 h 1699403"/>
              <a:gd name="connsiteX8" fmla="*/ 4347714 w 4486870"/>
              <a:gd name="connsiteY8" fmla="*/ 1699403 h 1699403"/>
              <a:gd name="connsiteX9" fmla="*/ 3950898 w 4486870"/>
              <a:gd name="connsiteY9" fmla="*/ 1500996 h 1699403"/>
              <a:gd name="connsiteX10" fmla="*/ 3381555 w 4486870"/>
              <a:gd name="connsiteY10" fmla="*/ 1250830 h 1699403"/>
              <a:gd name="connsiteX11" fmla="*/ 2769080 w 4486870"/>
              <a:gd name="connsiteY11" fmla="*/ 1009291 h 1699403"/>
              <a:gd name="connsiteX12" fmla="*/ 2147978 w 4486870"/>
              <a:gd name="connsiteY12" fmla="*/ 810883 h 1699403"/>
              <a:gd name="connsiteX13" fmla="*/ 2104846 w 4486870"/>
              <a:gd name="connsiteY13" fmla="*/ 785004 h 1699403"/>
              <a:gd name="connsiteX14" fmla="*/ 1345720 w 4486870"/>
              <a:gd name="connsiteY14" fmla="*/ 629728 h 1699403"/>
              <a:gd name="connsiteX15" fmla="*/ 664234 w 4486870"/>
              <a:gd name="connsiteY15" fmla="*/ 483079 h 1699403"/>
              <a:gd name="connsiteX16" fmla="*/ 431322 w 4486870"/>
              <a:gd name="connsiteY16" fmla="*/ 465827 h 1699403"/>
              <a:gd name="connsiteX17" fmla="*/ 0 w 4486870"/>
              <a:gd name="connsiteY17" fmla="*/ 370936 h 1699403"/>
              <a:gd name="connsiteX0" fmla="*/ 112145 w 4417859"/>
              <a:gd name="connsiteY0" fmla="*/ 0 h 1699403"/>
              <a:gd name="connsiteX1" fmla="*/ 621102 w 4417859"/>
              <a:gd name="connsiteY1" fmla="*/ 77638 h 1699403"/>
              <a:gd name="connsiteX2" fmla="*/ 1285337 w 4417859"/>
              <a:gd name="connsiteY2" fmla="*/ 232914 h 1699403"/>
              <a:gd name="connsiteX3" fmla="*/ 2147978 w 4417859"/>
              <a:gd name="connsiteY3" fmla="*/ 422694 h 1699403"/>
              <a:gd name="connsiteX4" fmla="*/ 2976114 w 4417859"/>
              <a:gd name="connsiteY4" fmla="*/ 707366 h 1699403"/>
              <a:gd name="connsiteX5" fmla="*/ 3674853 w 4417859"/>
              <a:gd name="connsiteY5" fmla="*/ 1000664 h 1699403"/>
              <a:gd name="connsiteX6" fmla="*/ 4192438 w 4417859"/>
              <a:gd name="connsiteY6" fmla="*/ 1276709 h 1699403"/>
              <a:gd name="connsiteX7" fmla="*/ 4416725 w 4417859"/>
              <a:gd name="connsiteY7" fmla="*/ 1397479 h 1699403"/>
              <a:gd name="connsiteX8" fmla="*/ 4278703 w 4417859"/>
              <a:gd name="connsiteY8" fmla="*/ 1699403 h 1699403"/>
              <a:gd name="connsiteX9" fmla="*/ 3881887 w 4417859"/>
              <a:gd name="connsiteY9" fmla="*/ 1500996 h 1699403"/>
              <a:gd name="connsiteX10" fmla="*/ 3312544 w 4417859"/>
              <a:gd name="connsiteY10" fmla="*/ 1250830 h 1699403"/>
              <a:gd name="connsiteX11" fmla="*/ 2700069 w 4417859"/>
              <a:gd name="connsiteY11" fmla="*/ 1009291 h 1699403"/>
              <a:gd name="connsiteX12" fmla="*/ 2078967 w 4417859"/>
              <a:gd name="connsiteY12" fmla="*/ 810883 h 1699403"/>
              <a:gd name="connsiteX13" fmla="*/ 2035835 w 4417859"/>
              <a:gd name="connsiteY13" fmla="*/ 785004 h 1699403"/>
              <a:gd name="connsiteX14" fmla="*/ 1276709 w 4417859"/>
              <a:gd name="connsiteY14" fmla="*/ 629728 h 1699403"/>
              <a:gd name="connsiteX15" fmla="*/ 595223 w 4417859"/>
              <a:gd name="connsiteY15" fmla="*/ 483079 h 1699403"/>
              <a:gd name="connsiteX16" fmla="*/ 362311 w 4417859"/>
              <a:gd name="connsiteY16" fmla="*/ 465827 h 1699403"/>
              <a:gd name="connsiteX17" fmla="*/ 0 w 4417859"/>
              <a:gd name="connsiteY17" fmla="*/ 388189 h 1699403"/>
              <a:gd name="connsiteX0" fmla="*/ 112145 w 4417859"/>
              <a:gd name="connsiteY0" fmla="*/ 0 h 1699403"/>
              <a:gd name="connsiteX1" fmla="*/ 621102 w 4417859"/>
              <a:gd name="connsiteY1" fmla="*/ 77638 h 1699403"/>
              <a:gd name="connsiteX2" fmla="*/ 1285337 w 4417859"/>
              <a:gd name="connsiteY2" fmla="*/ 232914 h 1699403"/>
              <a:gd name="connsiteX3" fmla="*/ 2147978 w 4417859"/>
              <a:gd name="connsiteY3" fmla="*/ 422694 h 1699403"/>
              <a:gd name="connsiteX4" fmla="*/ 2976114 w 4417859"/>
              <a:gd name="connsiteY4" fmla="*/ 707366 h 1699403"/>
              <a:gd name="connsiteX5" fmla="*/ 3674853 w 4417859"/>
              <a:gd name="connsiteY5" fmla="*/ 1000664 h 1699403"/>
              <a:gd name="connsiteX6" fmla="*/ 4192438 w 4417859"/>
              <a:gd name="connsiteY6" fmla="*/ 1276709 h 1699403"/>
              <a:gd name="connsiteX7" fmla="*/ 4416725 w 4417859"/>
              <a:gd name="connsiteY7" fmla="*/ 1397479 h 1699403"/>
              <a:gd name="connsiteX8" fmla="*/ 4278703 w 4417859"/>
              <a:gd name="connsiteY8" fmla="*/ 1699403 h 1699403"/>
              <a:gd name="connsiteX9" fmla="*/ 3881887 w 4417859"/>
              <a:gd name="connsiteY9" fmla="*/ 1500996 h 1699403"/>
              <a:gd name="connsiteX10" fmla="*/ 3312544 w 4417859"/>
              <a:gd name="connsiteY10" fmla="*/ 1250830 h 1699403"/>
              <a:gd name="connsiteX11" fmla="*/ 2700069 w 4417859"/>
              <a:gd name="connsiteY11" fmla="*/ 1009291 h 1699403"/>
              <a:gd name="connsiteX12" fmla="*/ 2078967 w 4417859"/>
              <a:gd name="connsiteY12" fmla="*/ 810883 h 1699403"/>
              <a:gd name="connsiteX13" fmla="*/ 2035835 w 4417859"/>
              <a:gd name="connsiteY13" fmla="*/ 785004 h 1699403"/>
              <a:gd name="connsiteX14" fmla="*/ 1276709 w 4417859"/>
              <a:gd name="connsiteY14" fmla="*/ 629728 h 1699403"/>
              <a:gd name="connsiteX15" fmla="*/ 595223 w 4417859"/>
              <a:gd name="connsiteY15" fmla="*/ 483079 h 1699403"/>
              <a:gd name="connsiteX16" fmla="*/ 388190 w 4417859"/>
              <a:gd name="connsiteY16" fmla="*/ 431321 h 1699403"/>
              <a:gd name="connsiteX17" fmla="*/ 0 w 4417859"/>
              <a:gd name="connsiteY17" fmla="*/ 388189 h 1699403"/>
              <a:gd name="connsiteX0" fmla="*/ 112145 w 4417859"/>
              <a:gd name="connsiteY0" fmla="*/ 0 h 1699403"/>
              <a:gd name="connsiteX1" fmla="*/ 621102 w 4417859"/>
              <a:gd name="connsiteY1" fmla="*/ 77638 h 1699403"/>
              <a:gd name="connsiteX2" fmla="*/ 1285337 w 4417859"/>
              <a:gd name="connsiteY2" fmla="*/ 232914 h 1699403"/>
              <a:gd name="connsiteX3" fmla="*/ 2147978 w 4417859"/>
              <a:gd name="connsiteY3" fmla="*/ 422694 h 1699403"/>
              <a:gd name="connsiteX4" fmla="*/ 2976114 w 4417859"/>
              <a:gd name="connsiteY4" fmla="*/ 707366 h 1699403"/>
              <a:gd name="connsiteX5" fmla="*/ 3674853 w 4417859"/>
              <a:gd name="connsiteY5" fmla="*/ 1000664 h 1699403"/>
              <a:gd name="connsiteX6" fmla="*/ 4192438 w 4417859"/>
              <a:gd name="connsiteY6" fmla="*/ 1276709 h 1699403"/>
              <a:gd name="connsiteX7" fmla="*/ 4416725 w 4417859"/>
              <a:gd name="connsiteY7" fmla="*/ 1397479 h 1699403"/>
              <a:gd name="connsiteX8" fmla="*/ 4278703 w 4417859"/>
              <a:gd name="connsiteY8" fmla="*/ 1699403 h 1699403"/>
              <a:gd name="connsiteX9" fmla="*/ 3881887 w 4417859"/>
              <a:gd name="connsiteY9" fmla="*/ 1500996 h 1699403"/>
              <a:gd name="connsiteX10" fmla="*/ 3312544 w 4417859"/>
              <a:gd name="connsiteY10" fmla="*/ 1250830 h 1699403"/>
              <a:gd name="connsiteX11" fmla="*/ 2700069 w 4417859"/>
              <a:gd name="connsiteY11" fmla="*/ 1009291 h 1699403"/>
              <a:gd name="connsiteX12" fmla="*/ 2078967 w 4417859"/>
              <a:gd name="connsiteY12" fmla="*/ 810883 h 1699403"/>
              <a:gd name="connsiteX13" fmla="*/ 2035835 w 4417859"/>
              <a:gd name="connsiteY13" fmla="*/ 785004 h 1699403"/>
              <a:gd name="connsiteX14" fmla="*/ 1276709 w 4417859"/>
              <a:gd name="connsiteY14" fmla="*/ 629728 h 1699403"/>
              <a:gd name="connsiteX15" fmla="*/ 595223 w 4417859"/>
              <a:gd name="connsiteY15" fmla="*/ 483079 h 1699403"/>
              <a:gd name="connsiteX16" fmla="*/ 388190 w 4417859"/>
              <a:gd name="connsiteY16" fmla="*/ 431321 h 1699403"/>
              <a:gd name="connsiteX17" fmla="*/ 0 w 4417859"/>
              <a:gd name="connsiteY17" fmla="*/ 388189 h 1699403"/>
              <a:gd name="connsiteX0" fmla="*/ 112145 w 4417859"/>
              <a:gd name="connsiteY0" fmla="*/ 0 h 1699403"/>
              <a:gd name="connsiteX1" fmla="*/ 621102 w 4417859"/>
              <a:gd name="connsiteY1" fmla="*/ 77638 h 1699403"/>
              <a:gd name="connsiteX2" fmla="*/ 1285337 w 4417859"/>
              <a:gd name="connsiteY2" fmla="*/ 232914 h 1699403"/>
              <a:gd name="connsiteX3" fmla="*/ 2147978 w 4417859"/>
              <a:gd name="connsiteY3" fmla="*/ 422694 h 1699403"/>
              <a:gd name="connsiteX4" fmla="*/ 2976114 w 4417859"/>
              <a:gd name="connsiteY4" fmla="*/ 707366 h 1699403"/>
              <a:gd name="connsiteX5" fmla="*/ 3674853 w 4417859"/>
              <a:gd name="connsiteY5" fmla="*/ 1000664 h 1699403"/>
              <a:gd name="connsiteX6" fmla="*/ 4192438 w 4417859"/>
              <a:gd name="connsiteY6" fmla="*/ 1276709 h 1699403"/>
              <a:gd name="connsiteX7" fmla="*/ 4416725 w 4417859"/>
              <a:gd name="connsiteY7" fmla="*/ 1397479 h 1699403"/>
              <a:gd name="connsiteX8" fmla="*/ 4278703 w 4417859"/>
              <a:gd name="connsiteY8" fmla="*/ 1699403 h 1699403"/>
              <a:gd name="connsiteX9" fmla="*/ 3881887 w 4417859"/>
              <a:gd name="connsiteY9" fmla="*/ 1500996 h 1699403"/>
              <a:gd name="connsiteX10" fmla="*/ 3312544 w 4417859"/>
              <a:gd name="connsiteY10" fmla="*/ 1250830 h 1699403"/>
              <a:gd name="connsiteX11" fmla="*/ 2700069 w 4417859"/>
              <a:gd name="connsiteY11" fmla="*/ 1009291 h 1699403"/>
              <a:gd name="connsiteX12" fmla="*/ 2078967 w 4417859"/>
              <a:gd name="connsiteY12" fmla="*/ 810883 h 1699403"/>
              <a:gd name="connsiteX13" fmla="*/ 2035835 w 4417859"/>
              <a:gd name="connsiteY13" fmla="*/ 785004 h 1699403"/>
              <a:gd name="connsiteX14" fmla="*/ 1276709 w 4417859"/>
              <a:gd name="connsiteY14" fmla="*/ 629728 h 1699403"/>
              <a:gd name="connsiteX15" fmla="*/ 595223 w 4417859"/>
              <a:gd name="connsiteY15" fmla="*/ 483079 h 1699403"/>
              <a:gd name="connsiteX16" fmla="*/ 388190 w 4417859"/>
              <a:gd name="connsiteY16" fmla="*/ 431321 h 1699403"/>
              <a:gd name="connsiteX17" fmla="*/ 0 w 4417859"/>
              <a:gd name="connsiteY17" fmla="*/ 388189 h 1699403"/>
              <a:gd name="connsiteX18" fmla="*/ 112145 w 4417859"/>
              <a:gd name="connsiteY18" fmla="*/ 0 h 1699403"/>
              <a:gd name="connsiteX0" fmla="*/ 112145 w 4278703"/>
              <a:gd name="connsiteY0" fmla="*/ 0 h 1699403"/>
              <a:gd name="connsiteX1" fmla="*/ 621102 w 4278703"/>
              <a:gd name="connsiteY1" fmla="*/ 77638 h 1699403"/>
              <a:gd name="connsiteX2" fmla="*/ 1285337 w 4278703"/>
              <a:gd name="connsiteY2" fmla="*/ 232914 h 1699403"/>
              <a:gd name="connsiteX3" fmla="*/ 2147978 w 4278703"/>
              <a:gd name="connsiteY3" fmla="*/ 422694 h 1699403"/>
              <a:gd name="connsiteX4" fmla="*/ 2976114 w 4278703"/>
              <a:gd name="connsiteY4" fmla="*/ 707366 h 1699403"/>
              <a:gd name="connsiteX5" fmla="*/ 3674853 w 4278703"/>
              <a:gd name="connsiteY5" fmla="*/ 1000664 h 1699403"/>
              <a:gd name="connsiteX6" fmla="*/ 4192438 w 4278703"/>
              <a:gd name="connsiteY6" fmla="*/ 1276709 h 1699403"/>
              <a:gd name="connsiteX7" fmla="*/ 4278703 w 4278703"/>
              <a:gd name="connsiteY7" fmla="*/ 1699403 h 1699403"/>
              <a:gd name="connsiteX8" fmla="*/ 3881887 w 4278703"/>
              <a:gd name="connsiteY8" fmla="*/ 1500996 h 1699403"/>
              <a:gd name="connsiteX9" fmla="*/ 3312544 w 4278703"/>
              <a:gd name="connsiteY9" fmla="*/ 1250830 h 1699403"/>
              <a:gd name="connsiteX10" fmla="*/ 2700069 w 4278703"/>
              <a:gd name="connsiteY10" fmla="*/ 1009291 h 1699403"/>
              <a:gd name="connsiteX11" fmla="*/ 2078967 w 4278703"/>
              <a:gd name="connsiteY11" fmla="*/ 810883 h 1699403"/>
              <a:gd name="connsiteX12" fmla="*/ 2035835 w 4278703"/>
              <a:gd name="connsiteY12" fmla="*/ 785004 h 1699403"/>
              <a:gd name="connsiteX13" fmla="*/ 1276709 w 4278703"/>
              <a:gd name="connsiteY13" fmla="*/ 629728 h 1699403"/>
              <a:gd name="connsiteX14" fmla="*/ 595223 w 4278703"/>
              <a:gd name="connsiteY14" fmla="*/ 483079 h 1699403"/>
              <a:gd name="connsiteX15" fmla="*/ 388190 w 4278703"/>
              <a:gd name="connsiteY15" fmla="*/ 431321 h 1699403"/>
              <a:gd name="connsiteX16" fmla="*/ 0 w 4278703"/>
              <a:gd name="connsiteY16" fmla="*/ 388189 h 1699403"/>
              <a:gd name="connsiteX17" fmla="*/ 112145 w 4278703"/>
              <a:gd name="connsiteY17" fmla="*/ 0 h 1699403"/>
              <a:gd name="connsiteX0" fmla="*/ 4278703 w 4283878"/>
              <a:gd name="connsiteY0" fmla="*/ 1699403 h 1699403"/>
              <a:gd name="connsiteX1" fmla="*/ 3881887 w 4283878"/>
              <a:gd name="connsiteY1" fmla="*/ 1500996 h 1699403"/>
              <a:gd name="connsiteX2" fmla="*/ 3312544 w 4283878"/>
              <a:gd name="connsiteY2" fmla="*/ 1250830 h 1699403"/>
              <a:gd name="connsiteX3" fmla="*/ 2700069 w 4283878"/>
              <a:gd name="connsiteY3" fmla="*/ 1009291 h 1699403"/>
              <a:gd name="connsiteX4" fmla="*/ 2078967 w 4283878"/>
              <a:gd name="connsiteY4" fmla="*/ 810883 h 1699403"/>
              <a:gd name="connsiteX5" fmla="*/ 2035835 w 4283878"/>
              <a:gd name="connsiteY5" fmla="*/ 785004 h 1699403"/>
              <a:gd name="connsiteX6" fmla="*/ 1276709 w 4283878"/>
              <a:gd name="connsiteY6" fmla="*/ 629728 h 1699403"/>
              <a:gd name="connsiteX7" fmla="*/ 595223 w 4283878"/>
              <a:gd name="connsiteY7" fmla="*/ 483079 h 1699403"/>
              <a:gd name="connsiteX8" fmla="*/ 388190 w 4283878"/>
              <a:gd name="connsiteY8" fmla="*/ 431321 h 1699403"/>
              <a:gd name="connsiteX9" fmla="*/ 0 w 4283878"/>
              <a:gd name="connsiteY9" fmla="*/ 388189 h 1699403"/>
              <a:gd name="connsiteX10" fmla="*/ 112145 w 4283878"/>
              <a:gd name="connsiteY10" fmla="*/ 0 h 1699403"/>
              <a:gd name="connsiteX11" fmla="*/ 621102 w 4283878"/>
              <a:gd name="connsiteY11" fmla="*/ 77638 h 1699403"/>
              <a:gd name="connsiteX12" fmla="*/ 1285337 w 4283878"/>
              <a:gd name="connsiteY12" fmla="*/ 232914 h 1699403"/>
              <a:gd name="connsiteX13" fmla="*/ 2147978 w 4283878"/>
              <a:gd name="connsiteY13" fmla="*/ 422694 h 1699403"/>
              <a:gd name="connsiteX14" fmla="*/ 2976114 w 4283878"/>
              <a:gd name="connsiteY14" fmla="*/ 707366 h 1699403"/>
              <a:gd name="connsiteX15" fmla="*/ 3674853 w 4283878"/>
              <a:gd name="connsiteY15" fmla="*/ 1000664 h 1699403"/>
              <a:gd name="connsiteX16" fmla="*/ 4283878 w 4283878"/>
              <a:gd name="connsiteY16" fmla="*/ 1368149 h 1699403"/>
              <a:gd name="connsiteX0" fmla="*/ 4278703 w 4283878"/>
              <a:gd name="connsiteY0" fmla="*/ 1699403 h 1699403"/>
              <a:gd name="connsiteX1" fmla="*/ 3881887 w 4283878"/>
              <a:gd name="connsiteY1" fmla="*/ 1500996 h 1699403"/>
              <a:gd name="connsiteX2" fmla="*/ 3312544 w 4283878"/>
              <a:gd name="connsiteY2" fmla="*/ 1250830 h 1699403"/>
              <a:gd name="connsiteX3" fmla="*/ 2700069 w 4283878"/>
              <a:gd name="connsiteY3" fmla="*/ 1009291 h 1699403"/>
              <a:gd name="connsiteX4" fmla="*/ 2035835 w 4283878"/>
              <a:gd name="connsiteY4" fmla="*/ 785004 h 1699403"/>
              <a:gd name="connsiteX5" fmla="*/ 1276709 w 4283878"/>
              <a:gd name="connsiteY5" fmla="*/ 629728 h 1699403"/>
              <a:gd name="connsiteX6" fmla="*/ 595223 w 4283878"/>
              <a:gd name="connsiteY6" fmla="*/ 483079 h 1699403"/>
              <a:gd name="connsiteX7" fmla="*/ 388190 w 4283878"/>
              <a:gd name="connsiteY7" fmla="*/ 431321 h 1699403"/>
              <a:gd name="connsiteX8" fmla="*/ 0 w 4283878"/>
              <a:gd name="connsiteY8" fmla="*/ 388189 h 1699403"/>
              <a:gd name="connsiteX9" fmla="*/ 112145 w 4283878"/>
              <a:gd name="connsiteY9" fmla="*/ 0 h 1699403"/>
              <a:gd name="connsiteX10" fmla="*/ 621102 w 4283878"/>
              <a:gd name="connsiteY10" fmla="*/ 77638 h 1699403"/>
              <a:gd name="connsiteX11" fmla="*/ 1285337 w 4283878"/>
              <a:gd name="connsiteY11" fmla="*/ 232914 h 1699403"/>
              <a:gd name="connsiteX12" fmla="*/ 2147978 w 4283878"/>
              <a:gd name="connsiteY12" fmla="*/ 422694 h 1699403"/>
              <a:gd name="connsiteX13" fmla="*/ 2976114 w 4283878"/>
              <a:gd name="connsiteY13" fmla="*/ 707366 h 1699403"/>
              <a:gd name="connsiteX14" fmla="*/ 3674853 w 4283878"/>
              <a:gd name="connsiteY14" fmla="*/ 1000664 h 1699403"/>
              <a:gd name="connsiteX15" fmla="*/ 4283878 w 4283878"/>
              <a:gd name="connsiteY15" fmla="*/ 1368149 h 1699403"/>
              <a:gd name="connsiteX0" fmla="*/ 4278703 w 4283878"/>
              <a:gd name="connsiteY0" fmla="*/ 1699403 h 1699403"/>
              <a:gd name="connsiteX1" fmla="*/ 3881887 w 4283878"/>
              <a:gd name="connsiteY1" fmla="*/ 1500996 h 1699403"/>
              <a:gd name="connsiteX2" fmla="*/ 3312544 w 4283878"/>
              <a:gd name="connsiteY2" fmla="*/ 1250830 h 1699403"/>
              <a:gd name="connsiteX3" fmla="*/ 2035835 w 4283878"/>
              <a:gd name="connsiteY3" fmla="*/ 785004 h 1699403"/>
              <a:gd name="connsiteX4" fmla="*/ 1276709 w 4283878"/>
              <a:gd name="connsiteY4" fmla="*/ 629728 h 1699403"/>
              <a:gd name="connsiteX5" fmla="*/ 595223 w 4283878"/>
              <a:gd name="connsiteY5" fmla="*/ 483079 h 1699403"/>
              <a:gd name="connsiteX6" fmla="*/ 388190 w 4283878"/>
              <a:gd name="connsiteY6" fmla="*/ 431321 h 1699403"/>
              <a:gd name="connsiteX7" fmla="*/ 0 w 4283878"/>
              <a:gd name="connsiteY7" fmla="*/ 388189 h 1699403"/>
              <a:gd name="connsiteX8" fmla="*/ 112145 w 4283878"/>
              <a:gd name="connsiteY8" fmla="*/ 0 h 1699403"/>
              <a:gd name="connsiteX9" fmla="*/ 621102 w 4283878"/>
              <a:gd name="connsiteY9" fmla="*/ 77638 h 1699403"/>
              <a:gd name="connsiteX10" fmla="*/ 1285337 w 4283878"/>
              <a:gd name="connsiteY10" fmla="*/ 232914 h 1699403"/>
              <a:gd name="connsiteX11" fmla="*/ 2147978 w 4283878"/>
              <a:gd name="connsiteY11" fmla="*/ 422694 h 1699403"/>
              <a:gd name="connsiteX12" fmla="*/ 2976114 w 4283878"/>
              <a:gd name="connsiteY12" fmla="*/ 707366 h 1699403"/>
              <a:gd name="connsiteX13" fmla="*/ 3674853 w 4283878"/>
              <a:gd name="connsiteY13" fmla="*/ 1000664 h 1699403"/>
              <a:gd name="connsiteX14" fmla="*/ 4283878 w 4283878"/>
              <a:gd name="connsiteY14" fmla="*/ 1368149 h 1699403"/>
              <a:gd name="connsiteX0" fmla="*/ 4278703 w 4283878"/>
              <a:gd name="connsiteY0" fmla="*/ 1699403 h 1699403"/>
              <a:gd name="connsiteX1" fmla="*/ 3881887 w 4283878"/>
              <a:gd name="connsiteY1" fmla="*/ 1500996 h 1699403"/>
              <a:gd name="connsiteX2" fmla="*/ 2527540 w 4283878"/>
              <a:gd name="connsiteY2" fmla="*/ 957532 h 1699403"/>
              <a:gd name="connsiteX3" fmla="*/ 2035835 w 4283878"/>
              <a:gd name="connsiteY3" fmla="*/ 785004 h 1699403"/>
              <a:gd name="connsiteX4" fmla="*/ 1276709 w 4283878"/>
              <a:gd name="connsiteY4" fmla="*/ 629728 h 1699403"/>
              <a:gd name="connsiteX5" fmla="*/ 595223 w 4283878"/>
              <a:gd name="connsiteY5" fmla="*/ 483079 h 1699403"/>
              <a:gd name="connsiteX6" fmla="*/ 388190 w 4283878"/>
              <a:gd name="connsiteY6" fmla="*/ 431321 h 1699403"/>
              <a:gd name="connsiteX7" fmla="*/ 0 w 4283878"/>
              <a:gd name="connsiteY7" fmla="*/ 388189 h 1699403"/>
              <a:gd name="connsiteX8" fmla="*/ 112145 w 4283878"/>
              <a:gd name="connsiteY8" fmla="*/ 0 h 1699403"/>
              <a:gd name="connsiteX9" fmla="*/ 621102 w 4283878"/>
              <a:gd name="connsiteY9" fmla="*/ 77638 h 1699403"/>
              <a:gd name="connsiteX10" fmla="*/ 1285337 w 4283878"/>
              <a:gd name="connsiteY10" fmla="*/ 232914 h 1699403"/>
              <a:gd name="connsiteX11" fmla="*/ 2147978 w 4283878"/>
              <a:gd name="connsiteY11" fmla="*/ 422694 h 1699403"/>
              <a:gd name="connsiteX12" fmla="*/ 2976114 w 4283878"/>
              <a:gd name="connsiteY12" fmla="*/ 707366 h 1699403"/>
              <a:gd name="connsiteX13" fmla="*/ 3674853 w 4283878"/>
              <a:gd name="connsiteY13" fmla="*/ 1000664 h 1699403"/>
              <a:gd name="connsiteX14" fmla="*/ 4283878 w 4283878"/>
              <a:gd name="connsiteY14" fmla="*/ 1368149 h 1699403"/>
              <a:gd name="connsiteX0" fmla="*/ 4278703 w 4283878"/>
              <a:gd name="connsiteY0" fmla="*/ 1699403 h 1699403"/>
              <a:gd name="connsiteX1" fmla="*/ 3881887 w 4283878"/>
              <a:gd name="connsiteY1" fmla="*/ 1500996 h 1699403"/>
              <a:gd name="connsiteX2" fmla="*/ 2527540 w 4283878"/>
              <a:gd name="connsiteY2" fmla="*/ 957532 h 1699403"/>
              <a:gd name="connsiteX3" fmla="*/ 2035835 w 4283878"/>
              <a:gd name="connsiteY3" fmla="*/ 785004 h 1699403"/>
              <a:gd name="connsiteX4" fmla="*/ 1276709 w 4283878"/>
              <a:gd name="connsiteY4" fmla="*/ 629728 h 1699403"/>
              <a:gd name="connsiteX5" fmla="*/ 595223 w 4283878"/>
              <a:gd name="connsiteY5" fmla="*/ 483079 h 1699403"/>
              <a:gd name="connsiteX6" fmla="*/ 388190 w 4283878"/>
              <a:gd name="connsiteY6" fmla="*/ 431321 h 1699403"/>
              <a:gd name="connsiteX7" fmla="*/ 0 w 4283878"/>
              <a:gd name="connsiteY7" fmla="*/ 388189 h 1699403"/>
              <a:gd name="connsiteX8" fmla="*/ 112145 w 4283878"/>
              <a:gd name="connsiteY8" fmla="*/ 0 h 1699403"/>
              <a:gd name="connsiteX9" fmla="*/ 621102 w 4283878"/>
              <a:gd name="connsiteY9" fmla="*/ 77638 h 1699403"/>
              <a:gd name="connsiteX10" fmla="*/ 1285337 w 4283878"/>
              <a:gd name="connsiteY10" fmla="*/ 232914 h 1699403"/>
              <a:gd name="connsiteX11" fmla="*/ 2147978 w 4283878"/>
              <a:gd name="connsiteY11" fmla="*/ 422694 h 1699403"/>
              <a:gd name="connsiteX12" fmla="*/ 2976114 w 4283878"/>
              <a:gd name="connsiteY12" fmla="*/ 707366 h 1699403"/>
              <a:gd name="connsiteX13" fmla="*/ 3674853 w 4283878"/>
              <a:gd name="connsiteY13" fmla="*/ 1000664 h 1699403"/>
              <a:gd name="connsiteX14" fmla="*/ 4283878 w 4283878"/>
              <a:gd name="connsiteY14" fmla="*/ 1368149 h 1699403"/>
              <a:gd name="connsiteX0" fmla="*/ 4278703 w 4283878"/>
              <a:gd name="connsiteY0" fmla="*/ 1699403 h 1699403"/>
              <a:gd name="connsiteX1" fmla="*/ 3881887 w 4283878"/>
              <a:gd name="connsiteY1" fmla="*/ 1500996 h 1699403"/>
              <a:gd name="connsiteX2" fmla="*/ 2035835 w 4283878"/>
              <a:gd name="connsiteY2" fmla="*/ 785004 h 1699403"/>
              <a:gd name="connsiteX3" fmla="*/ 1276709 w 4283878"/>
              <a:gd name="connsiteY3" fmla="*/ 629728 h 1699403"/>
              <a:gd name="connsiteX4" fmla="*/ 595223 w 4283878"/>
              <a:gd name="connsiteY4" fmla="*/ 483079 h 1699403"/>
              <a:gd name="connsiteX5" fmla="*/ 388190 w 4283878"/>
              <a:gd name="connsiteY5" fmla="*/ 431321 h 1699403"/>
              <a:gd name="connsiteX6" fmla="*/ 0 w 4283878"/>
              <a:gd name="connsiteY6" fmla="*/ 388189 h 1699403"/>
              <a:gd name="connsiteX7" fmla="*/ 112145 w 4283878"/>
              <a:gd name="connsiteY7" fmla="*/ 0 h 1699403"/>
              <a:gd name="connsiteX8" fmla="*/ 621102 w 4283878"/>
              <a:gd name="connsiteY8" fmla="*/ 77638 h 1699403"/>
              <a:gd name="connsiteX9" fmla="*/ 1285337 w 4283878"/>
              <a:gd name="connsiteY9" fmla="*/ 232914 h 1699403"/>
              <a:gd name="connsiteX10" fmla="*/ 2147978 w 4283878"/>
              <a:gd name="connsiteY10" fmla="*/ 422694 h 1699403"/>
              <a:gd name="connsiteX11" fmla="*/ 2976114 w 4283878"/>
              <a:gd name="connsiteY11" fmla="*/ 707366 h 1699403"/>
              <a:gd name="connsiteX12" fmla="*/ 3674853 w 4283878"/>
              <a:gd name="connsiteY12" fmla="*/ 1000664 h 1699403"/>
              <a:gd name="connsiteX13" fmla="*/ 4283878 w 4283878"/>
              <a:gd name="connsiteY13" fmla="*/ 1368149 h 1699403"/>
              <a:gd name="connsiteX0" fmla="*/ 4278703 w 4283878"/>
              <a:gd name="connsiteY0" fmla="*/ 1699403 h 1699403"/>
              <a:gd name="connsiteX1" fmla="*/ 2035835 w 4283878"/>
              <a:gd name="connsiteY1" fmla="*/ 785004 h 1699403"/>
              <a:gd name="connsiteX2" fmla="*/ 1276709 w 4283878"/>
              <a:gd name="connsiteY2" fmla="*/ 629728 h 1699403"/>
              <a:gd name="connsiteX3" fmla="*/ 595223 w 4283878"/>
              <a:gd name="connsiteY3" fmla="*/ 483079 h 1699403"/>
              <a:gd name="connsiteX4" fmla="*/ 388190 w 4283878"/>
              <a:gd name="connsiteY4" fmla="*/ 431321 h 1699403"/>
              <a:gd name="connsiteX5" fmla="*/ 0 w 4283878"/>
              <a:gd name="connsiteY5" fmla="*/ 388189 h 1699403"/>
              <a:gd name="connsiteX6" fmla="*/ 112145 w 4283878"/>
              <a:gd name="connsiteY6" fmla="*/ 0 h 1699403"/>
              <a:gd name="connsiteX7" fmla="*/ 621102 w 4283878"/>
              <a:gd name="connsiteY7" fmla="*/ 77638 h 1699403"/>
              <a:gd name="connsiteX8" fmla="*/ 1285337 w 4283878"/>
              <a:gd name="connsiteY8" fmla="*/ 232914 h 1699403"/>
              <a:gd name="connsiteX9" fmla="*/ 2147978 w 4283878"/>
              <a:gd name="connsiteY9" fmla="*/ 422694 h 1699403"/>
              <a:gd name="connsiteX10" fmla="*/ 2976114 w 4283878"/>
              <a:gd name="connsiteY10" fmla="*/ 707366 h 1699403"/>
              <a:gd name="connsiteX11" fmla="*/ 3674853 w 4283878"/>
              <a:gd name="connsiteY11" fmla="*/ 1000664 h 1699403"/>
              <a:gd name="connsiteX12" fmla="*/ 4283878 w 4283878"/>
              <a:gd name="connsiteY12" fmla="*/ 1368149 h 1699403"/>
              <a:gd name="connsiteX0" fmla="*/ 2829466 w 4283878"/>
              <a:gd name="connsiteY0" fmla="*/ 1035169 h 1368149"/>
              <a:gd name="connsiteX1" fmla="*/ 2035835 w 4283878"/>
              <a:gd name="connsiteY1" fmla="*/ 785004 h 1368149"/>
              <a:gd name="connsiteX2" fmla="*/ 1276709 w 4283878"/>
              <a:gd name="connsiteY2" fmla="*/ 629728 h 1368149"/>
              <a:gd name="connsiteX3" fmla="*/ 595223 w 4283878"/>
              <a:gd name="connsiteY3" fmla="*/ 483079 h 1368149"/>
              <a:gd name="connsiteX4" fmla="*/ 388190 w 4283878"/>
              <a:gd name="connsiteY4" fmla="*/ 431321 h 1368149"/>
              <a:gd name="connsiteX5" fmla="*/ 0 w 4283878"/>
              <a:gd name="connsiteY5" fmla="*/ 388189 h 1368149"/>
              <a:gd name="connsiteX6" fmla="*/ 112145 w 4283878"/>
              <a:gd name="connsiteY6" fmla="*/ 0 h 1368149"/>
              <a:gd name="connsiteX7" fmla="*/ 621102 w 4283878"/>
              <a:gd name="connsiteY7" fmla="*/ 77638 h 1368149"/>
              <a:gd name="connsiteX8" fmla="*/ 1285337 w 4283878"/>
              <a:gd name="connsiteY8" fmla="*/ 232914 h 1368149"/>
              <a:gd name="connsiteX9" fmla="*/ 2147978 w 4283878"/>
              <a:gd name="connsiteY9" fmla="*/ 422694 h 1368149"/>
              <a:gd name="connsiteX10" fmla="*/ 2976114 w 4283878"/>
              <a:gd name="connsiteY10" fmla="*/ 707366 h 1368149"/>
              <a:gd name="connsiteX11" fmla="*/ 3674853 w 4283878"/>
              <a:gd name="connsiteY11" fmla="*/ 1000664 h 1368149"/>
              <a:gd name="connsiteX12" fmla="*/ 4283878 w 4283878"/>
              <a:gd name="connsiteY12" fmla="*/ 1368149 h 1368149"/>
              <a:gd name="connsiteX0" fmla="*/ 2855345 w 4283878"/>
              <a:gd name="connsiteY0" fmla="*/ 1086927 h 1368149"/>
              <a:gd name="connsiteX1" fmla="*/ 2035835 w 4283878"/>
              <a:gd name="connsiteY1" fmla="*/ 785004 h 1368149"/>
              <a:gd name="connsiteX2" fmla="*/ 1276709 w 4283878"/>
              <a:gd name="connsiteY2" fmla="*/ 629728 h 1368149"/>
              <a:gd name="connsiteX3" fmla="*/ 595223 w 4283878"/>
              <a:gd name="connsiteY3" fmla="*/ 483079 h 1368149"/>
              <a:gd name="connsiteX4" fmla="*/ 388190 w 4283878"/>
              <a:gd name="connsiteY4" fmla="*/ 431321 h 1368149"/>
              <a:gd name="connsiteX5" fmla="*/ 0 w 4283878"/>
              <a:gd name="connsiteY5" fmla="*/ 388189 h 1368149"/>
              <a:gd name="connsiteX6" fmla="*/ 112145 w 4283878"/>
              <a:gd name="connsiteY6" fmla="*/ 0 h 1368149"/>
              <a:gd name="connsiteX7" fmla="*/ 621102 w 4283878"/>
              <a:gd name="connsiteY7" fmla="*/ 77638 h 1368149"/>
              <a:gd name="connsiteX8" fmla="*/ 1285337 w 4283878"/>
              <a:gd name="connsiteY8" fmla="*/ 232914 h 1368149"/>
              <a:gd name="connsiteX9" fmla="*/ 2147978 w 4283878"/>
              <a:gd name="connsiteY9" fmla="*/ 422694 h 1368149"/>
              <a:gd name="connsiteX10" fmla="*/ 2976114 w 4283878"/>
              <a:gd name="connsiteY10" fmla="*/ 707366 h 1368149"/>
              <a:gd name="connsiteX11" fmla="*/ 3674853 w 4283878"/>
              <a:gd name="connsiteY11" fmla="*/ 1000664 h 1368149"/>
              <a:gd name="connsiteX12" fmla="*/ 4283878 w 4283878"/>
              <a:gd name="connsiteY12" fmla="*/ 1368149 h 1368149"/>
              <a:gd name="connsiteX0" fmla="*/ 2855345 w 4283878"/>
              <a:gd name="connsiteY0" fmla="*/ 1086927 h 1368149"/>
              <a:gd name="connsiteX1" fmla="*/ 2035835 w 4283878"/>
              <a:gd name="connsiteY1" fmla="*/ 785004 h 1368149"/>
              <a:gd name="connsiteX2" fmla="*/ 1276709 w 4283878"/>
              <a:gd name="connsiteY2" fmla="*/ 629728 h 1368149"/>
              <a:gd name="connsiteX3" fmla="*/ 595223 w 4283878"/>
              <a:gd name="connsiteY3" fmla="*/ 483079 h 1368149"/>
              <a:gd name="connsiteX4" fmla="*/ 388190 w 4283878"/>
              <a:gd name="connsiteY4" fmla="*/ 431321 h 1368149"/>
              <a:gd name="connsiteX5" fmla="*/ 0 w 4283878"/>
              <a:gd name="connsiteY5" fmla="*/ 388189 h 1368149"/>
              <a:gd name="connsiteX6" fmla="*/ 112145 w 4283878"/>
              <a:gd name="connsiteY6" fmla="*/ 0 h 1368149"/>
              <a:gd name="connsiteX7" fmla="*/ 621102 w 4283878"/>
              <a:gd name="connsiteY7" fmla="*/ 77638 h 1368149"/>
              <a:gd name="connsiteX8" fmla="*/ 1285337 w 4283878"/>
              <a:gd name="connsiteY8" fmla="*/ 232914 h 1368149"/>
              <a:gd name="connsiteX9" fmla="*/ 2147978 w 4283878"/>
              <a:gd name="connsiteY9" fmla="*/ 422694 h 1368149"/>
              <a:gd name="connsiteX10" fmla="*/ 3674853 w 4283878"/>
              <a:gd name="connsiteY10" fmla="*/ 1000664 h 1368149"/>
              <a:gd name="connsiteX11" fmla="*/ 4283878 w 4283878"/>
              <a:gd name="connsiteY11" fmla="*/ 1368149 h 1368149"/>
              <a:gd name="connsiteX0" fmla="*/ 2855345 w 3674853"/>
              <a:gd name="connsiteY0" fmla="*/ 1086927 h 1086927"/>
              <a:gd name="connsiteX1" fmla="*/ 2035835 w 3674853"/>
              <a:gd name="connsiteY1" fmla="*/ 785004 h 1086927"/>
              <a:gd name="connsiteX2" fmla="*/ 1276709 w 3674853"/>
              <a:gd name="connsiteY2" fmla="*/ 629728 h 1086927"/>
              <a:gd name="connsiteX3" fmla="*/ 595223 w 3674853"/>
              <a:gd name="connsiteY3" fmla="*/ 483079 h 1086927"/>
              <a:gd name="connsiteX4" fmla="*/ 388190 w 3674853"/>
              <a:gd name="connsiteY4" fmla="*/ 431321 h 1086927"/>
              <a:gd name="connsiteX5" fmla="*/ 0 w 3674853"/>
              <a:gd name="connsiteY5" fmla="*/ 388189 h 1086927"/>
              <a:gd name="connsiteX6" fmla="*/ 112145 w 3674853"/>
              <a:gd name="connsiteY6" fmla="*/ 0 h 1086927"/>
              <a:gd name="connsiteX7" fmla="*/ 621102 w 3674853"/>
              <a:gd name="connsiteY7" fmla="*/ 77638 h 1086927"/>
              <a:gd name="connsiteX8" fmla="*/ 1285337 w 3674853"/>
              <a:gd name="connsiteY8" fmla="*/ 232914 h 1086927"/>
              <a:gd name="connsiteX9" fmla="*/ 2147978 w 3674853"/>
              <a:gd name="connsiteY9" fmla="*/ 422694 h 1086927"/>
              <a:gd name="connsiteX10" fmla="*/ 3674853 w 3674853"/>
              <a:gd name="connsiteY10" fmla="*/ 1000664 h 1086927"/>
              <a:gd name="connsiteX0" fmla="*/ 2855345 w 3157268"/>
              <a:gd name="connsiteY0" fmla="*/ 1086927 h 1086927"/>
              <a:gd name="connsiteX1" fmla="*/ 2035835 w 3157268"/>
              <a:gd name="connsiteY1" fmla="*/ 785004 h 1086927"/>
              <a:gd name="connsiteX2" fmla="*/ 1276709 w 3157268"/>
              <a:gd name="connsiteY2" fmla="*/ 629728 h 1086927"/>
              <a:gd name="connsiteX3" fmla="*/ 595223 w 3157268"/>
              <a:gd name="connsiteY3" fmla="*/ 483079 h 1086927"/>
              <a:gd name="connsiteX4" fmla="*/ 388190 w 3157268"/>
              <a:gd name="connsiteY4" fmla="*/ 431321 h 1086927"/>
              <a:gd name="connsiteX5" fmla="*/ 0 w 3157268"/>
              <a:gd name="connsiteY5" fmla="*/ 388189 h 1086927"/>
              <a:gd name="connsiteX6" fmla="*/ 112145 w 3157268"/>
              <a:gd name="connsiteY6" fmla="*/ 0 h 1086927"/>
              <a:gd name="connsiteX7" fmla="*/ 621102 w 3157268"/>
              <a:gd name="connsiteY7" fmla="*/ 77638 h 1086927"/>
              <a:gd name="connsiteX8" fmla="*/ 1285337 w 3157268"/>
              <a:gd name="connsiteY8" fmla="*/ 232914 h 1086927"/>
              <a:gd name="connsiteX9" fmla="*/ 2147978 w 3157268"/>
              <a:gd name="connsiteY9" fmla="*/ 422694 h 1086927"/>
              <a:gd name="connsiteX10" fmla="*/ 3157268 w 3157268"/>
              <a:gd name="connsiteY10" fmla="*/ 819509 h 1086927"/>
              <a:gd name="connsiteX0" fmla="*/ 2855345 w 3157268"/>
              <a:gd name="connsiteY0" fmla="*/ 1086927 h 1086927"/>
              <a:gd name="connsiteX1" fmla="*/ 2035835 w 3157268"/>
              <a:gd name="connsiteY1" fmla="*/ 785004 h 1086927"/>
              <a:gd name="connsiteX2" fmla="*/ 1276709 w 3157268"/>
              <a:gd name="connsiteY2" fmla="*/ 629728 h 1086927"/>
              <a:gd name="connsiteX3" fmla="*/ 595223 w 3157268"/>
              <a:gd name="connsiteY3" fmla="*/ 483079 h 1086927"/>
              <a:gd name="connsiteX4" fmla="*/ 388190 w 3157268"/>
              <a:gd name="connsiteY4" fmla="*/ 431321 h 1086927"/>
              <a:gd name="connsiteX5" fmla="*/ 0 w 3157268"/>
              <a:gd name="connsiteY5" fmla="*/ 388189 h 1086927"/>
              <a:gd name="connsiteX6" fmla="*/ 112145 w 3157268"/>
              <a:gd name="connsiteY6" fmla="*/ 0 h 1086927"/>
              <a:gd name="connsiteX7" fmla="*/ 621102 w 3157268"/>
              <a:gd name="connsiteY7" fmla="*/ 77638 h 1086927"/>
              <a:gd name="connsiteX8" fmla="*/ 1285337 w 3157268"/>
              <a:gd name="connsiteY8" fmla="*/ 232914 h 1086927"/>
              <a:gd name="connsiteX9" fmla="*/ 2147978 w 3157268"/>
              <a:gd name="connsiteY9" fmla="*/ 422694 h 1086927"/>
              <a:gd name="connsiteX10" fmla="*/ 3157268 w 3157268"/>
              <a:gd name="connsiteY10" fmla="*/ 819509 h 1086927"/>
              <a:gd name="connsiteX11" fmla="*/ 2855345 w 3157268"/>
              <a:gd name="connsiteY11" fmla="*/ 1086927 h 1086927"/>
              <a:gd name="connsiteX0" fmla="*/ 2855345 w 3157268"/>
              <a:gd name="connsiteY0" fmla="*/ 1086927 h 1086927"/>
              <a:gd name="connsiteX1" fmla="*/ 2035835 w 3157268"/>
              <a:gd name="connsiteY1" fmla="*/ 785004 h 1086927"/>
              <a:gd name="connsiteX2" fmla="*/ 1276709 w 3157268"/>
              <a:gd name="connsiteY2" fmla="*/ 629728 h 1086927"/>
              <a:gd name="connsiteX3" fmla="*/ 595223 w 3157268"/>
              <a:gd name="connsiteY3" fmla="*/ 483079 h 1086927"/>
              <a:gd name="connsiteX4" fmla="*/ 388190 w 3157268"/>
              <a:gd name="connsiteY4" fmla="*/ 431321 h 1086927"/>
              <a:gd name="connsiteX5" fmla="*/ 0 w 3157268"/>
              <a:gd name="connsiteY5" fmla="*/ 388189 h 1086927"/>
              <a:gd name="connsiteX6" fmla="*/ 112145 w 3157268"/>
              <a:gd name="connsiteY6" fmla="*/ 0 h 1086927"/>
              <a:gd name="connsiteX7" fmla="*/ 621102 w 3157268"/>
              <a:gd name="connsiteY7" fmla="*/ 77638 h 1086927"/>
              <a:gd name="connsiteX8" fmla="*/ 1285337 w 3157268"/>
              <a:gd name="connsiteY8" fmla="*/ 232914 h 1086927"/>
              <a:gd name="connsiteX9" fmla="*/ 2147978 w 3157268"/>
              <a:gd name="connsiteY9" fmla="*/ 422694 h 1086927"/>
              <a:gd name="connsiteX10" fmla="*/ 3157268 w 3157268"/>
              <a:gd name="connsiteY10" fmla="*/ 819509 h 1086927"/>
              <a:gd name="connsiteX11" fmla="*/ 2855345 w 3157268"/>
              <a:gd name="connsiteY11" fmla="*/ 1086927 h 1086927"/>
              <a:gd name="connsiteX0" fmla="*/ 2855345 w 3157268"/>
              <a:gd name="connsiteY0" fmla="*/ 1086927 h 1086927"/>
              <a:gd name="connsiteX1" fmla="*/ 2035835 w 3157268"/>
              <a:gd name="connsiteY1" fmla="*/ 785004 h 1086927"/>
              <a:gd name="connsiteX2" fmla="*/ 1276709 w 3157268"/>
              <a:gd name="connsiteY2" fmla="*/ 629728 h 1086927"/>
              <a:gd name="connsiteX3" fmla="*/ 595223 w 3157268"/>
              <a:gd name="connsiteY3" fmla="*/ 483079 h 1086927"/>
              <a:gd name="connsiteX4" fmla="*/ 388190 w 3157268"/>
              <a:gd name="connsiteY4" fmla="*/ 431321 h 1086927"/>
              <a:gd name="connsiteX5" fmla="*/ 0 w 3157268"/>
              <a:gd name="connsiteY5" fmla="*/ 388189 h 1086927"/>
              <a:gd name="connsiteX6" fmla="*/ 112145 w 3157268"/>
              <a:gd name="connsiteY6" fmla="*/ 0 h 1086927"/>
              <a:gd name="connsiteX7" fmla="*/ 621102 w 3157268"/>
              <a:gd name="connsiteY7" fmla="*/ 77638 h 1086927"/>
              <a:gd name="connsiteX8" fmla="*/ 1285337 w 3157268"/>
              <a:gd name="connsiteY8" fmla="*/ 232914 h 1086927"/>
              <a:gd name="connsiteX9" fmla="*/ 2147978 w 3157268"/>
              <a:gd name="connsiteY9" fmla="*/ 422694 h 1086927"/>
              <a:gd name="connsiteX10" fmla="*/ 3157268 w 3157268"/>
              <a:gd name="connsiteY10" fmla="*/ 819509 h 1086927"/>
              <a:gd name="connsiteX11" fmla="*/ 2855345 w 3157268"/>
              <a:gd name="connsiteY11" fmla="*/ 1086927 h 1086927"/>
              <a:gd name="connsiteX0" fmla="*/ 2855345 w 2855345"/>
              <a:gd name="connsiteY0" fmla="*/ 1086927 h 1086927"/>
              <a:gd name="connsiteX1" fmla="*/ 2035835 w 2855345"/>
              <a:gd name="connsiteY1" fmla="*/ 785004 h 1086927"/>
              <a:gd name="connsiteX2" fmla="*/ 1276709 w 2855345"/>
              <a:gd name="connsiteY2" fmla="*/ 629728 h 1086927"/>
              <a:gd name="connsiteX3" fmla="*/ 595223 w 2855345"/>
              <a:gd name="connsiteY3" fmla="*/ 483079 h 1086927"/>
              <a:gd name="connsiteX4" fmla="*/ 388190 w 2855345"/>
              <a:gd name="connsiteY4" fmla="*/ 431321 h 1086927"/>
              <a:gd name="connsiteX5" fmla="*/ 0 w 2855345"/>
              <a:gd name="connsiteY5" fmla="*/ 388189 h 1086927"/>
              <a:gd name="connsiteX6" fmla="*/ 112145 w 2855345"/>
              <a:gd name="connsiteY6" fmla="*/ 0 h 1086927"/>
              <a:gd name="connsiteX7" fmla="*/ 621102 w 2855345"/>
              <a:gd name="connsiteY7" fmla="*/ 77638 h 1086927"/>
              <a:gd name="connsiteX8" fmla="*/ 1285337 w 2855345"/>
              <a:gd name="connsiteY8" fmla="*/ 232914 h 1086927"/>
              <a:gd name="connsiteX9" fmla="*/ 2147978 w 2855345"/>
              <a:gd name="connsiteY9" fmla="*/ 422694 h 1086927"/>
              <a:gd name="connsiteX10" fmla="*/ 2846717 w 2855345"/>
              <a:gd name="connsiteY10" fmla="*/ 698740 h 1086927"/>
              <a:gd name="connsiteX11" fmla="*/ 2855345 w 2855345"/>
              <a:gd name="connsiteY11" fmla="*/ 1086927 h 1086927"/>
              <a:gd name="connsiteX0" fmla="*/ 2855345 w 2855345"/>
              <a:gd name="connsiteY0" fmla="*/ 1086927 h 1086927"/>
              <a:gd name="connsiteX1" fmla="*/ 2035835 w 2855345"/>
              <a:gd name="connsiteY1" fmla="*/ 785004 h 1086927"/>
              <a:gd name="connsiteX2" fmla="*/ 1276709 w 2855345"/>
              <a:gd name="connsiteY2" fmla="*/ 629728 h 1086927"/>
              <a:gd name="connsiteX3" fmla="*/ 595223 w 2855345"/>
              <a:gd name="connsiteY3" fmla="*/ 483079 h 1086927"/>
              <a:gd name="connsiteX4" fmla="*/ 388190 w 2855345"/>
              <a:gd name="connsiteY4" fmla="*/ 431321 h 1086927"/>
              <a:gd name="connsiteX5" fmla="*/ 0 w 2855345"/>
              <a:gd name="connsiteY5" fmla="*/ 388189 h 1086927"/>
              <a:gd name="connsiteX6" fmla="*/ 112145 w 2855345"/>
              <a:gd name="connsiteY6" fmla="*/ 0 h 1086927"/>
              <a:gd name="connsiteX7" fmla="*/ 621102 w 2855345"/>
              <a:gd name="connsiteY7" fmla="*/ 77638 h 1086927"/>
              <a:gd name="connsiteX8" fmla="*/ 1285337 w 2855345"/>
              <a:gd name="connsiteY8" fmla="*/ 232914 h 1086927"/>
              <a:gd name="connsiteX9" fmla="*/ 2053088 w 2855345"/>
              <a:gd name="connsiteY9" fmla="*/ 422694 h 1086927"/>
              <a:gd name="connsiteX10" fmla="*/ 2846717 w 2855345"/>
              <a:gd name="connsiteY10" fmla="*/ 698740 h 1086927"/>
              <a:gd name="connsiteX11" fmla="*/ 2855345 w 2855345"/>
              <a:gd name="connsiteY11" fmla="*/ 1086927 h 1086927"/>
              <a:gd name="connsiteX0" fmla="*/ 2855345 w 2855345"/>
              <a:gd name="connsiteY0" fmla="*/ 1086927 h 1086927"/>
              <a:gd name="connsiteX1" fmla="*/ 2035835 w 2855345"/>
              <a:gd name="connsiteY1" fmla="*/ 802257 h 1086927"/>
              <a:gd name="connsiteX2" fmla="*/ 1276709 w 2855345"/>
              <a:gd name="connsiteY2" fmla="*/ 629728 h 1086927"/>
              <a:gd name="connsiteX3" fmla="*/ 595223 w 2855345"/>
              <a:gd name="connsiteY3" fmla="*/ 483079 h 1086927"/>
              <a:gd name="connsiteX4" fmla="*/ 388190 w 2855345"/>
              <a:gd name="connsiteY4" fmla="*/ 431321 h 1086927"/>
              <a:gd name="connsiteX5" fmla="*/ 0 w 2855345"/>
              <a:gd name="connsiteY5" fmla="*/ 388189 h 1086927"/>
              <a:gd name="connsiteX6" fmla="*/ 112145 w 2855345"/>
              <a:gd name="connsiteY6" fmla="*/ 0 h 1086927"/>
              <a:gd name="connsiteX7" fmla="*/ 621102 w 2855345"/>
              <a:gd name="connsiteY7" fmla="*/ 77638 h 1086927"/>
              <a:gd name="connsiteX8" fmla="*/ 1285337 w 2855345"/>
              <a:gd name="connsiteY8" fmla="*/ 232914 h 1086927"/>
              <a:gd name="connsiteX9" fmla="*/ 2053088 w 2855345"/>
              <a:gd name="connsiteY9" fmla="*/ 422694 h 1086927"/>
              <a:gd name="connsiteX10" fmla="*/ 2846717 w 2855345"/>
              <a:gd name="connsiteY10" fmla="*/ 698740 h 1086927"/>
              <a:gd name="connsiteX11" fmla="*/ 2855345 w 2855345"/>
              <a:gd name="connsiteY11" fmla="*/ 1086927 h 1086927"/>
              <a:gd name="connsiteX0" fmla="*/ 2872598 w 2872598"/>
              <a:gd name="connsiteY0" fmla="*/ 1086927 h 1086927"/>
              <a:gd name="connsiteX1" fmla="*/ 2053088 w 2872598"/>
              <a:gd name="connsiteY1" fmla="*/ 802257 h 1086927"/>
              <a:gd name="connsiteX2" fmla="*/ 1293962 w 2872598"/>
              <a:gd name="connsiteY2" fmla="*/ 629728 h 1086927"/>
              <a:gd name="connsiteX3" fmla="*/ 612476 w 2872598"/>
              <a:gd name="connsiteY3" fmla="*/ 483079 h 1086927"/>
              <a:gd name="connsiteX4" fmla="*/ 405443 w 2872598"/>
              <a:gd name="connsiteY4" fmla="*/ 431321 h 1086927"/>
              <a:gd name="connsiteX5" fmla="*/ 0 w 2872598"/>
              <a:gd name="connsiteY5" fmla="*/ 362309 h 1086927"/>
              <a:gd name="connsiteX6" fmla="*/ 129398 w 2872598"/>
              <a:gd name="connsiteY6" fmla="*/ 0 h 1086927"/>
              <a:gd name="connsiteX7" fmla="*/ 638355 w 2872598"/>
              <a:gd name="connsiteY7" fmla="*/ 77638 h 1086927"/>
              <a:gd name="connsiteX8" fmla="*/ 1302590 w 2872598"/>
              <a:gd name="connsiteY8" fmla="*/ 232914 h 1086927"/>
              <a:gd name="connsiteX9" fmla="*/ 2070341 w 2872598"/>
              <a:gd name="connsiteY9" fmla="*/ 422694 h 1086927"/>
              <a:gd name="connsiteX10" fmla="*/ 2863970 w 2872598"/>
              <a:gd name="connsiteY10" fmla="*/ 698740 h 1086927"/>
              <a:gd name="connsiteX11" fmla="*/ 2872598 w 2872598"/>
              <a:gd name="connsiteY11" fmla="*/ 1086927 h 1086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72598" h="1086927">
                <a:moveTo>
                  <a:pt x="2872598" y="1086927"/>
                </a:moveTo>
                <a:lnTo>
                  <a:pt x="2053088" y="802257"/>
                </a:lnTo>
                <a:lnTo>
                  <a:pt x="1293962" y="629728"/>
                </a:lnTo>
                <a:lnTo>
                  <a:pt x="612476" y="483079"/>
                </a:lnTo>
                <a:lnTo>
                  <a:pt x="405443" y="431321"/>
                </a:lnTo>
                <a:lnTo>
                  <a:pt x="0" y="362309"/>
                </a:lnTo>
                <a:lnTo>
                  <a:pt x="129398" y="0"/>
                </a:lnTo>
                <a:lnTo>
                  <a:pt x="638355" y="77638"/>
                </a:lnTo>
                <a:lnTo>
                  <a:pt x="1302590" y="232914"/>
                </a:lnTo>
                <a:lnTo>
                  <a:pt x="2070341" y="422694"/>
                </a:lnTo>
                <a:cubicBezTo>
                  <a:pt x="2406771" y="554966"/>
                  <a:pt x="2268748" y="480203"/>
                  <a:pt x="2863970" y="698740"/>
                </a:cubicBezTo>
                <a:lnTo>
                  <a:pt x="2872598" y="1086927"/>
                </a:lnTo>
                <a:close/>
              </a:path>
            </a:pathLst>
          </a:custGeom>
          <a:pattFill prst="pct10">
            <a:fgClr>
              <a:schemeClr val="tx1"/>
            </a:fgClr>
            <a:bgClr>
              <a:schemeClr val="accent5">
                <a:lumMod val="60000"/>
                <a:lumOff val="4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1" name="130 Forma libre"/>
          <p:cNvSpPr/>
          <p:nvPr/>
        </p:nvSpPr>
        <p:spPr>
          <a:xfrm>
            <a:off x="5266322" y="4581086"/>
            <a:ext cx="3159371" cy="1117983"/>
          </a:xfrm>
          <a:custGeom>
            <a:avLst/>
            <a:gdLst>
              <a:gd name="connsiteX0" fmla="*/ 0 w 4675517"/>
              <a:gd name="connsiteY0" fmla="*/ 0 h 1690777"/>
              <a:gd name="connsiteX1" fmla="*/ 491705 w 4675517"/>
              <a:gd name="connsiteY1" fmla="*/ 60385 h 1690777"/>
              <a:gd name="connsiteX2" fmla="*/ 1147313 w 4675517"/>
              <a:gd name="connsiteY2" fmla="*/ 207034 h 1690777"/>
              <a:gd name="connsiteX3" fmla="*/ 1966822 w 4675517"/>
              <a:gd name="connsiteY3" fmla="*/ 431320 h 1690777"/>
              <a:gd name="connsiteX4" fmla="*/ 2786332 w 4675517"/>
              <a:gd name="connsiteY4" fmla="*/ 690113 h 1690777"/>
              <a:gd name="connsiteX5" fmla="*/ 3812875 w 4675517"/>
              <a:gd name="connsiteY5" fmla="*/ 1061049 h 1690777"/>
              <a:gd name="connsiteX6" fmla="*/ 4477109 w 4675517"/>
              <a:gd name="connsiteY6" fmla="*/ 1319841 h 1690777"/>
              <a:gd name="connsiteX7" fmla="*/ 4675517 w 4675517"/>
              <a:gd name="connsiteY7" fmla="*/ 1449237 h 1690777"/>
              <a:gd name="connsiteX8" fmla="*/ 4675517 w 4675517"/>
              <a:gd name="connsiteY8" fmla="*/ 1449237 h 1690777"/>
              <a:gd name="connsiteX9" fmla="*/ 4675517 w 4675517"/>
              <a:gd name="connsiteY9" fmla="*/ 1449237 h 1690777"/>
              <a:gd name="connsiteX10" fmla="*/ 4675517 w 4675517"/>
              <a:gd name="connsiteY10" fmla="*/ 1449237 h 1690777"/>
              <a:gd name="connsiteX11" fmla="*/ 4675517 w 4675517"/>
              <a:gd name="connsiteY11" fmla="*/ 1449237 h 1690777"/>
              <a:gd name="connsiteX12" fmla="*/ 4537494 w 4675517"/>
              <a:gd name="connsiteY12" fmla="*/ 1690777 h 1690777"/>
              <a:gd name="connsiteX13" fmla="*/ 4019909 w 4675517"/>
              <a:gd name="connsiteY13" fmla="*/ 1457864 h 1690777"/>
              <a:gd name="connsiteX14" fmla="*/ 3209026 w 4675517"/>
              <a:gd name="connsiteY14" fmla="*/ 1138686 h 1690777"/>
              <a:gd name="connsiteX15" fmla="*/ 2596551 w 4675517"/>
              <a:gd name="connsiteY15" fmla="*/ 897147 h 1690777"/>
              <a:gd name="connsiteX16" fmla="*/ 1975449 w 4675517"/>
              <a:gd name="connsiteY16" fmla="*/ 698739 h 1690777"/>
              <a:gd name="connsiteX17" fmla="*/ 1932317 w 4675517"/>
              <a:gd name="connsiteY17" fmla="*/ 672860 h 1690777"/>
              <a:gd name="connsiteX18" fmla="*/ 1199071 w 4675517"/>
              <a:gd name="connsiteY18" fmla="*/ 474452 h 1690777"/>
              <a:gd name="connsiteX19" fmla="*/ 508958 w 4675517"/>
              <a:gd name="connsiteY19" fmla="*/ 345056 h 1690777"/>
              <a:gd name="connsiteX20" fmla="*/ 250166 w 4675517"/>
              <a:gd name="connsiteY20" fmla="*/ 310551 h 1690777"/>
              <a:gd name="connsiteX21" fmla="*/ 8626 w 4675517"/>
              <a:gd name="connsiteY21" fmla="*/ 301924 h 1690777"/>
              <a:gd name="connsiteX0" fmla="*/ 0 w 4675517"/>
              <a:gd name="connsiteY0" fmla="*/ 0 h 1690777"/>
              <a:gd name="connsiteX1" fmla="*/ 491705 w 4675517"/>
              <a:gd name="connsiteY1" fmla="*/ 60385 h 1690777"/>
              <a:gd name="connsiteX2" fmla="*/ 1147313 w 4675517"/>
              <a:gd name="connsiteY2" fmla="*/ 207034 h 1690777"/>
              <a:gd name="connsiteX3" fmla="*/ 1966822 w 4675517"/>
              <a:gd name="connsiteY3" fmla="*/ 431320 h 1690777"/>
              <a:gd name="connsiteX4" fmla="*/ 2786332 w 4675517"/>
              <a:gd name="connsiteY4" fmla="*/ 690113 h 1690777"/>
              <a:gd name="connsiteX5" fmla="*/ 3812875 w 4675517"/>
              <a:gd name="connsiteY5" fmla="*/ 1061049 h 1690777"/>
              <a:gd name="connsiteX6" fmla="*/ 4477109 w 4675517"/>
              <a:gd name="connsiteY6" fmla="*/ 1319841 h 1690777"/>
              <a:gd name="connsiteX7" fmla="*/ 4675517 w 4675517"/>
              <a:gd name="connsiteY7" fmla="*/ 1449237 h 1690777"/>
              <a:gd name="connsiteX8" fmla="*/ 4675517 w 4675517"/>
              <a:gd name="connsiteY8" fmla="*/ 1449237 h 1690777"/>
              <a:gd name="connsiteX9" fmla="*/ 4675517 w 4675517"/>
              <a:gd name="connsiteY9" fmla="*/ 1449237 h 1690777"/>
              <a:gd name="connsiteX10" fmla="*/ 4675517 w 4675517"/>
              <a:gd name="connsiteY10" fmla="*/ 1449237 h 1690777"/>
              <a:gd name="connsiteX11" fmla="*/ 4658264 w 4675517"/>
              <a:gd name="connsiteY11" fmla="*/ 1423358 h 1690777"/>
              <a:gd name="connsiteX12" fmla="*/ 4537494 w 4675517"/>
              <a:gd name="connsiteY12" fmla="*/ 1690777 h 1690777"/>
              <a:gd name="connsiteX13" fmla="*/ 4019909 w 4675517"/>
              <a:gd name="connsiteY13" fmla="*/ 1457864 h 1690777"/>
              <a:gd name="connsiteX14" fmla="*/ 3209026 w 4675517"/>
              <a:gd name="connsiteY14" fmla="*/ 1138686 h 1690777"/>
              <a:gd name="connsiteX15" fmla="*/ 2596551 w 4675517"/>
              <a:gd name="connsiteY15" fmla="*/ 897147 h 1690777"/>
              <a:gd name="connsiteX16" fmla="*/ 1975449 w 4675517"/>
              <a:gd name="connsiteY16" fmla="*/ 698739 h 1690777"/>
              <a:gd name="connsiteX17" fmla="*/ 1932317 w 4675517"/>
              <a:gd name="connsiteY17" fmla="*/ 672860 h 1690777"/>
              <a:gd name="connsiteX18" fmla="*/ 1199071 w 4675517"/>
              <a:gd name="connsiteY18" fmla="*/ 474452 h 1690777"/>
              <a:gd name="connsiteX19" fmla="*/ 508958 w 4675517"/>
              <a:gd name="connsiteY19" fmla="*/ 345056 h 1690777"/>
              <a:gd name="connsiteX20" fmla="*/ 250166 w 4675517"/>
              <a:gd name="connsiteY20" fmla="*/ 310551 h 1690777"/>
              <a:gd name="connsiteX21" fmla="*/ 8626 w 4675517"/>
              <a:gd name="connsiteY21" fmla="*/ 301924 h 1690777"/>
              <a:gd name="connsiteX0" fmla="*/ 0 w 4675517"/>
              <a:gd name="connsiteY0" fmla="*/ 0 h 1673524"/>
              <a:gd name="connsiteX1" fmla="*/ 491705 w 4675517"/>
              <a:gd name="connsiteY1" fmla="*/ 60385 h 1673524"/>
              <a:gd name="connsiteX2" fmla="*/ 1147313 w 4675517"/>
              <a:gd name="connsiteY2" fmla="*/ 207034 h 1673524"/>
              <a:gd name="connsiteX3" fmla="*/ 1966822 w 4675517"/>
              <a:gd name="connsiteY3" fmla="*/ 431320 h 1673524"/>
              <a:gd name="connsiteX4" fmla="*/ 2786332 w 4675517"/>
              <a:gd name="connsiteY4" fmla="*/ 690113 h 1673524"/>
              <a:gd name="connsiteX5" fmla="*/ 3812875 w 4675517"/>
              <a:gd name="connsiteY5" fmla="*/ 1061049 h 1673524"/>
              <a:gd name="connsiteX6" fmla="*/ 4477109 w 4675517"/>
              <a:gd name="connsiteY6" fmla="*/ 1319841 h 1673524"/>
              <a:gd name="connsiteX7" fmla="*/ 4675517 w 4675517"/>
              <a:gd name="connsiteY7" fmla="*/ 1449237 h 1673524"/>
              <a:gd name="connsiteX8" fmla="*/ 4675517 w 4675517"/>
              <a:gd name="connsiteY8" fmla="*/ 1449237 h 1673524"/>
              <a:gd name="connsiteX9" fmla="*/ 4675517 w 4675517"/>
              <a:gd name="connsiteY9" fmla="*/ 1449237 h 1673524"/>
              <a:gd name="connsiteX10" fmla="*/ 4675517 w 4675517"/>
              <a:gd name="connsiteY10" fmla="*/ 1449237 h 1673524"/>
              <a:gd name="connsiteX11" fmla="*/ 4658264 w 4675517"/>
              <a:gd name="connsiteY11" fmla="*/ 1423358 h 1673524"/>
              <a:gd name="connsiteX12" fmla="*/ 4528868 w 4675517"/>
              <a:gd name="connsiteY12" fmla="*/ 1673524 h 1673524"/>
              <a:gd name="connsiteX13" fmla="*/ 4019909 w 4675517"/>
              <a:gd name="connsiteY13" fmla="*/ 1457864 h 1673524"/>
              <a:gd name="connsiteX14" fmla="*/ 3209026 w 4675517"/>
              <a:gd name="connsiteY14" fmla="*/ 1138686 h 1673524"/>
              <a:gd name="connsiteX15" fmla="*/ 2596551 w 4675517"/>
              <a:gd name="connsiteY15" fmla="*/ 897147 h 1673524"/>
              <a:gd name="connsiteX16" fmla="*/ 1975449 w 4675517"/>
              <a:gd name="connsiteY16" fmla="*/ 698739 h 1673524"/>
              <a:gd name="connsiteX17" fmla="*/ 1932317 w 4675517"/>
              <a:gd name="connsiteY17" fmla="*/ 672860 h 1673524"/>
              <a:gd name="connsiteX18" fmla="*/ 1199071 w 4675517"/>
              <a:gd name="connsiteY18" fmla="*/ 474452 h 1673524"/>
              <a:gd name="connsiteX19" fmla="*/ 508958 w 4675517"/>
              <a:gd name="connsiteY19" fmla="*/ 345056 h 1673524"/>
              <a:gd name="connsiteX20" fmla="*/ 250166 w 4675517"/>
              <a:gd name="connsiteY20" fmla="*/ 310551 h 1673524"/>
              <a:gd name="connsiteX21" fmla="*/ 8626 w 4675517"/>
              <a:gd name="connsiteY21" fmla="*/ 301924 h 1673524"/>
              <a:gd name="connsiteX0" fmla="*/ 0 w 4675517"/>
              <a:gd name="connsiteY0" fmla="*/ 0 h 1673524"/>
              <a:gd name="connsiteX1" fmla="*/ 491705 w 4675517"/>
              <a:gd name="connsiteY1" fmla="*/ 60385 h 1673524"/>
              <a:gd name="connsiteX2" fmla="*/ 1147313 w 4675517"/>
              <a:gd name="connsiteY2" fmla="*/ 207034 h 1673524"/>
              <a:gd name="connsiteX3" fmla="*/ 1966822 w 4675517"/>
              <a:gd name="connsiteY3" fmla="*/ 431320 h 1673524"/>
              <a:gd name="connsiteX4" fmla="*/ 2786332 w 4675517"/>
              <a:gd name="connsiteY4" fmla="*/ 690113 h 1673524"/>
              <a:gd name="connsiteX5" fmla="*/ 3812875 w 4675517"/>
              <a:gd name="connsiteY5" fmla="*/ 1061049 h 1673524"/>
              <a:gd name="connsiteX6" fmla="*/ 4477109 w 4675517"/>
              <a:gd name="connsiteY6" fmla="*/ 1319841 h 1673524"/>
              <a:gd name="connsiteX7" fmla="*/ 4675517 w 4675517"/>
              <a:gd name="connsiteY7" fmla="*/ 1449237 h 1673524"/>
              <a:gd name="connsiteX8" fmla="*/ 4675517 w 4675517"/>
              <a:gd name="connsiteY8" fmla="*/ 1449237 h 1673524"/>
              <a:gd name="connsiteX9" fmla="*/ 4675517 w 4675517"/>
              <a:gd name="connsiteY9" fmla="*/ 1449237 h 1673524"/>
              <a:gd name="connsiteX10" fmla="*/ 4675517 w 4675517"/>
              <a:gd name="connsiteY10" fmla="*/ 1449237 h 1673524"/>
              <a:gd name="connsiteX11" fmla="*/ 4641012 w 4675517"/>
              <a:gd name="connsiteY11" fmla="*/ 1414731 h 1673524"/>
              <a:gd name="connsiteX12" fmla="*/ 4528868 w 4675517"/>
              <a:gd name="connsiteY12" fmla="*/ 1673524 h 1673524"/>
              <a:gd name="connsiteX13" fmla="*/ 4019909 w 4675517"/>
              <a:gd name="connsiteY13" fmla="*/ 1457864 h 1673524"/>
              <a:gd name="connsiteX14" fmla="*/ 3209026 w 4675517"/>
              <a:gd name="connsiteY14" fmla="*/ 1138686 h 1673524"/>
              <a:gd name="connsiteX15" fmla="*/ 2596551 w 4675517"/>
              <a:gd name="connsiteY15" fmla="*/ 897147 h 1673524"/>
              <a:gd name="connsiteX16" fmla="*/ 1975449 w 4675517"/>
              <a:gd name="connsiteY16" fmla="*/ 698739 h 1673524"/>
              <a:gd name="connsiteX17" fmla="*/ 1932317 w 4675517"/>
              <a:gd name="connsiteY17" fmla="*/ 672860 h 1673524"/>
              <a:gd name="connsiteX18" fmla="*/ 1199071 w 4675517"/>
              <a:gd name="connsiteY18" fmla="*/ 474452 h 1673524"/>
              <a:gd name="connsiteX19" fmla="*/ 508958 w 4675517"/>
              <a:gd name="connsiteY19" fmla="*/ 345056 h 1673524"/>
              <a:gd name="connsiteX20" fmla="*/ 250166 w 4675517"/>
              <a:gd name="connsiteY20" fmla="*/ 310551 h 1673524"/>
              <a:gd name="connsiteX21" fmla="*/ 8626 w 4675517"/>
              <a:gd name="connsiteY21" fmla="*/ 301924 h 1673524"/>
              <a:gd name="connsiteX0" fmla="*/ 0 w 4675517"/>
              <a:gd name="connsiteY0" fmla="*/ 0 h 1673524"/>
              <a:gd name="connsiteX1" fmla="*/ 491705 w 4675517"/>
              <a:gd name="connsiteY1" fmla="*/ 60385 h 1673524"/>
              <a:gd name="connsiteX2" fmla="*/ 1147313 w 4675517"/>
              <a:gd name="connsiteY2" fmla="*/ 207034 h 1673524"/>
              <a:gd name="connsiteX3" fmla="*/ 1966822 w 4675517"/>
              <a:gd name="connsiteY3" fmla="*/ 431320 h 1673524"/>
              <a:gd name="connsiteX4" fmla="*/ 2786332 w 4675517"/>
              <a:gd name="connsiteY4" fmla="*/ 690113 h 1673524"/>
              <a:gd name="connsiteX5" fmla="*/ 3812875 w 4675517"/>
              <a:gd name="connsiteY5" fmla="*/ 1061049 h 1673524"/>
              <a:gd name="connsiteX6" fmla="*/ 4477109 w 4675517"/>
              <a:gd name="connsiteY6" fmla="*/ 1319841 h 1673524"/>
              <a:gd name="connsiteX7" fmla="*/ 4675517 w 4675517"/>
              <a:gd name="connsiteY7" fmla="*/ 1449237 h 1673524"/>
              <a:gd name="connsiteX8" fmla="*/ 4675517 w 4675517"/>
              <a:gd name="connsiteY8" fmla="*/ 1449237 h 1673524"/>
              <a:gd name="connsiteX9" fmla="*/ 4675517 w 4675517"/>
              <a:gd name="connsiteY9" fmla="*/ 1449237 h 1673524"/>
              <a:gd name="connsiteX10" fmla="*/ 4675517 w 4675517"/>
              <a:gd name="connsiteY10" fmla="*/ 1449237 h 1673524"/>
              <a:gd name="connsiteX11" fmla="*/ 4658265 w 4675517"/>
              <a:gd name="connsiteY11" fmla="*/ 1449237 h 1673524"/>
              <a:gd name="connsiteX12" fmla="*/ 4528868 w 4675517"/>
              <a:gd name="connsiteY12" fmla="*/ 1673524 h 1673524"/>
              <a:gd name="connsiteX13" fmla="*/ 4019909 w 4675517"/>
              <a:gd name="connsiteY13" fmla="*/ 1457864 h 1673524"/>
              <a:gd name="connsiteX14" fmla="*/ 3209026 w 4675517"/>
              <a:gd name="connsiteY14" fmla="*/ 1138686 h 1673524"/>
              <a:gd name="connsiteX15" fmla="*/ 2596551 w 4675517"/>
              <a:gd name="connsiteY15" fmla="*/ 897147 h 1673524"/>
              <a:gd name="connsiteX16" fmla="*/ 1975449 w 4675517"/>
              <a:gd name="connsiteY16" fmla="*/ 698739 h 1673524"/>
              <a:gd name="connsiteX17" fmla="*/ 1932317 w 4675517"/>
              <a:gd name="connsiteY17" fmla="*/ 672860 h 1673524"/>
              <a:gd name="connsiteX18" fmla="*/ 1199071 w 4675517"/>
              <a:gd name="connsiteY18" fmla="*/ 474452 h 1673524"/>
              <a:gd name="connsiteX19" fmla="*/ 508958 w 4675517"/>
              <a:gd name="connsiteY19" fmla="*/ 345056 h 1673524"/>
              <a:gd name="connsiteX20" fmla="*/ 250166 w 4675517"/>
              <a:gd name="connsiteY20" fmla="*/ 310551 h 1673524"/>
              <a:gd name="connsiteX21" fmla="*/ 8626 w 4675517"/>
              <a:gd name="connsiteY21" fmla="*/ 301924 h 1673524"/>
              <a:gd name="connsiteX0" fmla="*/ 0 w 4675517"/>
              <a:gd name="connsiteY0" fmla="*/ 0 h 1673524"/>
              <a:gd name="connsiteX1" fmla="*/ 491705 w 4675517"/>
              <a:gd name="connsiteY1" fmla="*/ 60385 h 1673524"/>
              <a:gd name="connsiteX2" fmla="*/ 1147313 w 4675517"/>
              <a:gd name="connsiteY2" fmla="*/ 207034 h 1673524"/>
              <a:gd name="connsiteX3" fmla="*/ 1966822 w 4675517"/>
              <a:gd name="connsiteY3" fmla="*/ 431320 h 1673524"/>
              <a:gd name="connsiteX4" fmla="*/ 2786332 w 4675517"/>
              <a:gd name="connsiteY4" fmla="*/ 690113 h 1673524"/>
              <a:gd name="connsiteX5" fmla="*/ 3812875 w 4675517"/>
              <a:gd name="connsiteY5" fmla="*/ 1061049 h 1673524"/>
              <a:gd name="connsiteX6" fmla="*/ 4675517 w 4675517"/>
              <a:gd name="connsiteY6" fmla="*/ 1449237 h 1673524"/>
              <a:gd name="connsiteX7" fmla="*/ 4675517 w 4675517"/>
              <a:gd name="connsiteY7" fmla="*/ 1449237 h 1673524"/>
              <a:gd name="connsiteX8" fmla="*/ 4675517 w 4675517"/>
              <a:gd name="connsiteY8" fmla="*/ 1449237 h 1673524"/>
              <a:gd name="connsiteX9" fmla="*/ 4675517 w 4675517"/>
              <a:gd name="connsiteY9" fmla="*/ 1449237 h 1673524"/>
              <a:gd name="connsiteX10" fmla="*/ 4658265 w 4675517"/>
              <a:gd name="connsiteY10" fmla="*/ 1449237 h 1673524"/>
              <a:gd name="connsiteX11" fmla="*/ 4528868 w 4675517"/>
              <a:gd name="connsiteY11" fmla="*/ 1673524 h 1673524"/>
              <a:gd name="connsiteX12" fmla="*/ 4019909 w 4675517"/>
              <a:gd name="connsiteY12" fmla="*/ 1457864 h 1673524"/>
              <a:gd name="connsiteX13" fmla="*/ 3209026 w 4675517"/>
              <a:gd name="connsiteY13" fmla="*/ 1138686 h 1673524"/>
              <a:gd name="connsiteX14" fmla="*/ 2596551 w 4675517"/>
              <a:gd name="connsiteY14" fmla="*/ 897147 h 1673524"/>
              <a:gd name="connsiteX15" fmla="*/ 1975449 w 4675517"/>
              <a:gd name="connsiteY15" fmla="*/ 698739 h 1673524"/>
              <a:gd name="connsiteX16" fmla="*/ 1932317 w 4675517"/>
              <a:gd name="connsiteY16" fmla="*/ 672860 h 1673524"/>
              <a:gd name="connsiteX17" fmla="*/ 1199071 w 4675517"/>
              <a:gd name="connsiteY17" fmla="*/ 474452 h 1673524"/>
              <a:gd name="connsiteX18" fmla="*/ 508958 w 4675517"/>
              <a:gd name="connsiteY18" fmla="*/ 345056 h 1673524"/>
              <a:gd name="connsiteX19" fmla="*/ 250166 w 4675517"/>
              <a:gd name="connsiteY19" fmla="*/ 310551 h 1673524"/>
              <a:gd name="connsiteX20" fmla="*/ 8626 w 4675517"/>
              <a:gd name="connsiteY20" fmla="*/ 301924 h 1673524"/>
              <a:gd name="connsiteX0" fmla="*/ 0 w 4675517"/>
              <a:gd name="connsiteY0" fmla="*/ 0 h 1673524"/>
              <a:gd name="connsiteX1" fmla="*/ 491705 w 4675517"/>
              <a:gd name="connsiteY1" fmla="*/ 60385 h 1673524"/>
              <a:gd name="connsiteX2" fmla="*/ 1147313 w 4675517"/>
              <a:gd name="connsiteY2" fmla="*/ 207034 h 1673524"/>
              <a:gd name="connsiteX3" fmla="*/ 1966822 w 4675517"/>
              <a:gd name="connsiteY3" fmla="*/ 431320 h 1673524"/>
              <a:gd name="connsiteX4" fmla="*/ 2786332 w 4675517"/>
              <a:gd name="connsiteY4" fmla="*/ 690113 h 1673524"/>
              <a:gd name="connsiteX5" fmla="*/ 3812875 w 4675517"/>
              <a:gd name="connsiteY5" fmla="*/ 1061049 h 1673524"/>
              <a:gd name="connsiteX6" fmla="*/ 4675517 w 4675517"/>
              <a:gd name="connsiteY6" fmla="*/ 1449237 h 1673524"/>
              <a:gd name="connsiteX7" fmla="*/ 4675517 w 4675517"/>
              <a:gd name="connsiteY7" fmla="*/ 1449237 h 1673524"/>
              <a:gd name="connsiteX8" fmla="*/ 4675517 w 4675517"/>
              <a:gd name="connsiteY8" fmla="*/ 1449237 h 1673524"/>
              <a:gd name="connsiteX9" fmla="*/ 4675517 w 4675517"/>
              <a:gd name="connsiteY9" fmla="*/ 1449237 h 1673524"/>
              <a:gd name="connsiteX10" fmla="*/ 4658265 w 4675517"/>
              <a:gd name="connsiteY10" fmla="*/ 1449237 h 1673524"/>
              <a:gd name="connsiteX11" fmla="*/ 4528868 w 4675517"/>
              <a:gd name="connsiteY11" fmla="*/ 1673524 h 1673524"/>
              <a:gd name="connsiteX12" fmla="*/ 3209026 w 4675517"/>
              <a:gd name="connsiteY12" fmla="*/ 1138686 h 1673524"/>
              <a:gd name="connsiteX13" fmla="*/ 2596551 w 4675517"/>
              <a:gd name="connsiteY13" fmla="*/ 897147 h 1673524"/>
              <a:gd name="connsiteX14" fmla="*/ 1975449 w 4675517"/>
              <a:gd name="connsiteY14" fmla="*/ 698739 h 1673524"/>
              <a:gd name="connsiteX15" fmla="*/ 1932317 w 4675517"/>
              <a:gd name="connsiteY15" fmla="*/ 672860 h 1673524"/>
              <a:gd name="connsiteX16" fmla="*/ 1199071 w 4675517"/>
              <a:gd name="connsiteY16" fmla="*/ 474452 h 1673524"/>
              <a:gd name="connsiteX17" fmla="*/ 508958 w 4675517"/>
              <a:gd name="connsiteY17" fmla="*/ 345056 h 1673524"/>
              <a:gd name="connsiteX18" fmla="*/ 250166 w 4675517"/>
              <a:gd name="connsiteY18" fmla="*/ 310551 h 1673524"/>
              <a:gd name="connsiteX19" fmla="*/ 8626 w 4675517"/>
              <a:gd name="connsiteY19" fmla="*/ 301924 h 1673524"/>
              <a:gd name="connsiteX0" fmla="*/ 0 w 4723068"/>
              <a:gd name="connsiteY0" fmla="*/ 0 h 1454349"/>
              <a:gd name="connsiteX1" fmla="*/ 491705 w 4723068"/>
              <a:gd name="connsiteY1" fmla="*/ 60385 h 1454349"/>
              <a:gd name="connsiteX2" fmla="*/ 1147313 w 4723068"/>
              <a:gd name="connsiteY2" fmla="*/ 207034 h 1454349"/>
              <a:gd name="connsiteX3" fmla="*/ 1966822 w 4723068"/>
              <a:gd name="connsiteY3" fmla="*/ 431320 h 1454349"/>
              <a:gd name="connsiteX4" fmla="*/ 2786332 w 4723068"/>
              <a:gd name="connsiteY4" fmla="*/ 690113 h 1454349"/>
              <a:gd name="connsiteX5" fmla="*/ 3812875 w 4723068"/>
              <a:gd name="connsiteY5" fmla="*/ 1061049 h 1454349"/>
              <a:gd name="connsiteX6" fmla="*/ 4675517 w 4723068"/>
              <a:gd name="connsiteY6" fmla="*/ 1449237 h 1454349"/>
              <a:gd name="connsiteX7" fmla="*/ 4675517 w 4723068"/>
              <a:gd name="connsiteY7" fmla="*/ 1449237 h 1454349"/>
              <a:gd name="connsiteX8" fmla="*/ 4675517 w 4723068"/>
              <a:gd name="connsiteY8" fmla="*/ 1449237 h 1454349"/>
              <a:gd name="connsiteX9" fmla="*/ 4675517 w 4723068"/>
              <a:gd name="connsiteY9" fmla="*/ 1449237 h 1454349"/>
              <a:gd name="connsiteX10" fmla="*/ 4658265 w 4723068"/>
              <a:gd name="connsiteY10" fmla="*/ 1449237 h 1454349"/>
              <a:gd name="connsiteX11" fmla="*/ 3856007 w 4723068"/>
              <a:gd name="connsiteY11" fmla="*/ 1380226 h 1454349"/>
              <a:gd name="connsiteX12" fmla="*/ 3209026 w 4723068"/>
              <a:gd name="connsiteY12" fmla="*/ 1138686 h 1454349"/>
              <a:gd name="connsiteX13" fmla="*/ 2596551 w 4723068"/>
              <a:gd name="connsiteY13" fmla="*/ 897147 h 1454349"/>
              <a:gd name="connsiteX14" fmla="*/ 1975449 w 4723068"/>
              <a:gd name="connsiteY14" fmla="*/ 698739 h 1454349"/>
              <a:gd name="connsiteX15" fmla="*/ 1932317 w 4723068"/>
              <a:gd name="connsiteY15" fmla="*/ 672860 h 1454349"/>
              <a:gd name="connsiteX16" fmla="*/ 1199071 w 4723068"/>
              <a:gd name="connsiteY16" fmla="*/ 474452 h 1454349"/>
              <a:gd name="connsiteX17" fmla="*/ 508958 w 4723068"/>
              <a:gd name="connsiteY17" fmla="*/ 345056 h 1454349"/>
              <a:gd name="connsiteX18" fmla="*/ 250166 w 4723068"/>
              <a:gd name="connsiteY18" fmla="*/ 310551 h 1454349"/>
              <a:gd name="connsiteX19" fmla="*/ 8626 w 4723068"/>
              <a:gd name="connsiteY19" fmla="*/ 301924 h 1454349"/>
              <a:gd name="connsiteX0" fmla="*/ 0 w 4723068"/>
              <a:gd name="connsiteY0" fmla="*/ 0 h 1454349"/>
              <a:gd name="connsiteX1" fmla="*/ 491705 w 4723068"/>
              <a:gd name="connsiteY1" fmla="*/ 60385 h 1454349"/>
              <a:gd name="connsiteX2" fmla="*/ 1147313 w 4723068"/>
              <a:gd name="connsiteY2" fmla="*/ 207034 h 1454349"/>
              <a:gd name="connsiteX3" fmla="*/ 1966822 w 4723068"/>
              <a:gd name="connsiteY3" fmla="*/ 431320 h 1454349"/>
              <a:gd name="connsiteX4" fmla="*/ 2786332 w 4723068"/>
              <a:gd name="connsiteY4" fmla="*/ 690113 h 1454349"/>
              <a:gd name="connsiteX5" fmla="*/ 3812875 w 4723068"/>
              <a:gd name="connsiteY5" fmla="*/ 1061049 h 1454349"/>
              <a:gd name="connsiteX6" fmla="*/ 4675517 w 4723068"/>
              <a:gd name="connsiteY6" fmla="*/ 1449237 h 1454349"/>
              <a:gd name="connsiteX7" fmla="*/ 4675517 w 4723068"/>
              <a:gd name="connsiteY7" fmla="*/ 1449237 h 1454349"/>
              <a:gd name="connsiteX8" fmla="*/ 4675517 w 4723068"/>
              <a:gd name="connsiteY8" fmla="*/ 1449237 h 1454349"/>
              <a:gd name="connsiteX9" fmla="*/ 4675517 w 4723068"/>
              <a:gd name="connsiteY9" fmla="*/ 1449237 h 1454349"/>
              <a:gd name="connsiteX10" fmla="*/ 4658265 w 4723068"/>
              <a:gd name="connsiteY10" fmla="*/ 1449237 h 1454349"/>
              <a:gd name="connsiteX11" fmla="*/ 3856007 w 4723068"/>
              <a:gd name="connsiteY11" fmla="*/ 1380226 h 1454349"/>
              <a:gd name="connsiteX12" fmla="*/ 3209026 w 4723068"/>
              <a:gd name="connsiteY12" fmla="*/ 1138686 h 1454349"/>
              <a:gd name="connsiteX13" fmla="*/ 2596551 w 4723068"/>
              <a:gd name="connsiteY13" fmla="*/ 897147 h 1454349"/>
              <a:gd name="connsiteX14" fmla="*/ 1975449 w 4723068"/>
              <a:gd name="connsiteY14" fmla="*/ 698739 h 1454349"/>
              <a:gd name="connsiteX15" fmla="*/ 1932317 w 4723068"/>
              <a:gd name="connsiteY15" fmla="*/ 672860 h 1454349"/>
              <a:gd name="connsiteX16" fmla="*/ 1199071 w 4723068"/>
              <a:gd name="connsiteY16" fmla="*/ 474452 h 1454349"/>
              <a:gd name="connsiteX17" fmla="*/ 508958 w 4723068"/>
              <a:gd name="connsiteY17" fmla="*/ 345056 h 1454349"/>
              <a:gd name="connsiteX18" fmla="*/ 250166 w 4723068"/>
              <a:gd name="connsiteY18" fmla="*/ 310551 h 1454349"/>
              <a:gd name="connsiteX19" fmla="*/ 8626 w 4723068"/>
              <a:gd name="connsiteY19" fmla="*/ 301924 h 1454349"/>
              <a:gd name="connsiteX0" fmla="*/ 0 w 4675517"/>
              <a:gd name="connsiteY0" fmla="*/ 0 h 1449237"/>
              <a:gd name="connsiteX1" fmla="*/ 491705 w 4675517"/>
              <a:gd name="connsiteY1" fmla="*/ 60385 h 1449237"/>
              <a:gd name="connsiteX2" fmla="*/ 1147313 w 4675517"/>
              <a:gd name="connsiteY2" fmla="*/ 207034 h 1449237"/>
              <a:gd name="connsiteX3" fmla="*/ 1966822 w 4675517"/>
              <a:gd name="connsiteY3" fmla="*/ 431320 h 1449237"/>
              <a:gd name="connsiteX4" fmla="*/ 2786332 w 4675517"/>
              <a:gd name="connsiteY4" fmla="*/ 690113 h 1449237"/>
              <a:gd name="connsiteX5" fmla="*/ 3812875 w 4675517"/>
              <a:gd name="connsiteY5" fmla="*/ 1061049 h 1449237"/>
              <a:gd name="connsiteX6" fmla="*/ 4675517 w 4675517"/>
              <a:gd name="connsiteY6" fmla="*/ 1449237 h 1449237"/>
              <a:gd name="connsiteX7" fmla="*/ 4675517 w 4675517"/>
              <a:gd name="connsiteY7" fmla="*/ 1449237 h 1449237"/>
              <a:gd name="connsiteX8" fmla="*/ 4675517 w 4675517"/>
              <a:gd name="connsiteY8" fmla="*/ 1449237 h 1449237"/>
              <a:gd name="connsiteX9" fmla="*/ 4675517 w 4675517"/>
              <a:gd name="connsiteY9" fmla="*/ 1449237 h 1449237"/>
              <a:gd name="connsiteX10" fmla="*/ 3994031 w 4675517"/>
              <a:gd name="connsiteY10" fmla="*/ 1138686 h 1449237"/>
              <a:gd name="connsiteX11" fmla="*/ 3856007 w 4675517"/>
              <a:gd name="connsiteY11" fmla="*/ 1380226 h 1449237"/>
              <a:gd name="connsiteX12" fmla="*/ 3209026 w 4675517"/>
              <a:gd name="connsiteY12" fmla="*/ 1138686 h 1449237"/>
              <a:gd name="connsiteX13" fmla="*/ 2596551 w 4675517"/>
              <a:gd name="connsiteY13" fmla="*/ 897147 h 1449237"/>
              <a:gd name="connsiteX14" fmla="*/ 1975449 w 4675517"/>
              <a:gd name="connsiteY14" fmla="*/ 698739 h 1449237"/>
              <a:gd name="connsiteX15" fmla="*/ 1932317 w 4675517"/>
              <a:gd name="connsiteY15" fmla="*/ 672860 h 1449237"/>
              <a:gd name="connsiteX16" fmla="*/ 1199071 w 4675517"/>
              <a:gd name="connsiteY16" fmla="*/ 474452 h 1449237"/>
              <a:gd name="connsiteX17" fmla="*/ 508958 w 4675517"/>
              <a:gd name="connsiteY17" fmla="*/ 345056 h 1449237"/>
              <a:gd name="connsiteX18" fmla="*/ 250166 w 4675517"/>
              <a:gd name="connsiteY18" fmla="*/ 310551 h 1449237"/>
              <a:gd name="connsiteX19" fmla="*/ 8626 w 4675517"/>
              <a:gd name="connsiteY19" fmla="*/ 301924 h 1449237"/>
              <a:gd name="connsiteX0" fmla="*/ 0 w 4675517"/>
              <a:gd name="connsiteY0" fmla="*/ 0 h 1449237"/>
              <a:gd name="connsiteX1" fmla="*/ 491705 w 4675517"/>
              <a:gd name="connsiteY1" fmla="*/ 60385 h 1449237"/>
              <a:gd name="connsiteX2" fmla="*/ 1147313 w 4675517"/>
              <a:gd name="connsiteY2" fmla="*/ 207034 h 1449237"/>
              <a:gd name="connsiteX3" fmla="*/ 1966822 w 4675517"/>
              <a:gd name="connsiteY3" fmla="*/ 431320 h 1449237"/>
              <a:gd name="connsiteX4" fmla="*/ 2786332 w 4675517"/>
              <a:gd name="connsiteY4" fmla="*/ 690113 h 1449237"/>
              <a:gd name="connsiteX5" fmla="*/ 3812875 w 4675517"/>
              <a:gd name="connsiteY5" fmla="*/ 1061049 h 1449237"/>
              <a:gd name="connsiteX6" fmla="*/ 4675517 w 4675517"/>
              <a:gd name="connsiteY6" fmla="*/ 1449237 h 1449237"/>
              <a:gd name="connsiteX7" fmla="*/ 4675517 w 4675517"/>
              <a:gd name="connsiteY7" fmla="*/ 1449237 h 1449237"/>
              <a:gd name="connsiteX8" fmla="*/ 4675517 w 4675517"/>
              <a:gd name="connsiteY8" fmla="*/ 1449237 h 1449237"/>
              <a:gd name="connsiteX9" fmla="*/ 3994031 w 4675517"/>
              <a:gd name="connsiteY9" fmla="*/ 1138686 h 1449237"/>
              <a:gd name="connsiteX10" fmla="*/ 3856007 w 4675517"/>
              <a:gd name="connsiteY10" fmla="*/ 1380226 h 1449237"/>
              <a:gd name="connsiteX11" fmla="*/ 3209026 w 4675517"/>
              <a:gd name="connsiteY11" fmla="*/ 1138686 h 1449237"/>
              <a:gd name="connsiteX12" fmla="*/ 2596551 w 4675517"/>
              <a:gd name="connsiteY12" fmla="*/ 897147 h 1449237"/>
              <a:gd name="connsiteX13" fmla="*/ 1975449 w 4675517"/>
              <a:gd name="connsiteY13" fmla="*/ 698739 h 1449237"/>
              <a:gd name="connsiteX14" fmla="*/ 1932317 w 4675517"/>
              <a:gd name="connsiteY14" fmla="*/ 672860 h 1449237"/>
              <a:gd name="connsiteX15" fmla="*/ 1199071 w 4675517"/>
              <a:gd name="connsiteY15" fmla="*/ 474452 h 1449237"/>
              <a:gd name="connsiteX16" fmla="*/ 508958 w 4675517"/>
              <a:gd name="connsiteY16" fmla="*/ 345056 h 1449237"/>
              <a:gd name="connsiteX17" fmla="*/ 250166 w 4675517"/>
              <a:gd name="connsiteY17" fmla="*/ 310551 h 1449237"/>
              <a:gd name="connsiteX18" fmla="*/ 8626 w 4675517"/>
              <a:gd name="connsiteY18" fmla="*/ 301924 h 1449237"/>
              <a:gd name="connsiteX0" fmla="*/ 0 w 4675517"/>
              <a:gd name="connsiteY0" fmla="*/ 0 h 1449237"/>
              <a:gd name="connsiteX1" fmla="*/ 491705 w 4675517"/>
              <a:gd name="connsiteY1" fmla="*/ 60385 h 1449237"/>
              <a:gd name="connsiteX2" fmla="*/ 1147313 w 4675517"/>
              <a:gd name="connsiteY2" fmla="*/ 207034 h 1449237"/>
              <a:gd name="connsiteX3" fmla="*/ 1966822 w 4675517"/>
              <a:gd name="connsiteY3" fmla="*/ 431320 h 1449237"/>
              <a:gd name="connsiteX4" fmla="*/ 2786332 w 4675517"/>
              <a:gd name="connsiteY4" fmla="*/ 690113 h 1449237"/>
              <a:gd name="connsiteX5" fmla="*/ 3812875 w 4675517"/>
              <a:gd name="connsiteY5" fmla="*/ 1061049 h 1449237"/>
              <a:gd name="connsiteX6" fmla="*/ 4675517 w 4675517"/>
              <a:gd name="connsiteY6" fmla="*/ 1449237 h 1449237"/>
              <a:gd name="connsiteX7" fmla="*/ 4675517 w 4675517"/>
              <a:gd name="connsiteY7" fmla="*/ 1449237 h 1449237"/>
              <a:gd name="connsiteX8" fmla="*/ 3994031 w 4675517"/>
              <a:gd name="connsiteY8" fmla="*/ 1138686 h 1449237"/>
              <a:gd name="connsiteX9" fmla="*/ 3856007 w 4675517"/>
              <a:gd name="connsiteY9" fmla="*/ 1380226 h 1449237"/>
              <a:gd name="connsiteX10" fmla="*/ 3209026 w 4675517"/>
              <a:gd name="connsiteY10" fmla="*/ 1138686 h 1449237"/>
              <a:gd name="connsiteX11" fmla="*/ 2596551 w 4675517"/>
              <a:gd name="connsiteY11" fmla="*/ 897147 h 1449237"/>
              <a:gd name="connsiteX12" fmla="*/ 1975449 w 4675517"/>
              <a:gd name="connsiteY12" fmla="*/ 698739 h 1449237"/>
              <a:gd name="connsiteX13" fmla="*/ 1932317 w 4675517"/>
              <a:gd name="connsiteY13" fmla="*/ 672860 h 1449237"/>
              <a:gd name="connsiteX14" fmla="*/ 1199071 w 4675517"/>
              <a:gd name="connsiteY14" fmla="*/ 474452 h 1449237"/>
              <a:gd name="connsiteX15" fmla="*/ 508958 w 4675517"/>
              <a:gd name="connsiteY15" fmla="*/ 345056 h 1449237"/>
              <a:gd name="connsiteX16" fmla="*/ 250166 w 4675517"/>
              <a:gd name="connsiteY16" fmla="*/ 310551 h 1449237"/>
              <a:gd name="connsiteX17" fmla="*/ 8626 w 4675517"/>
              <a:gd name="connsiteY17" fmla="*/ 301924 h 1449237"/>
              <a:gd name="connsiteX0" fmla="*/ 0 w 4675517"/>
              <a:gd name="connsiteY0" fmla="*/ 0 h 1449237"/>
              <a:gd name="connsiteX1" fmla="*/ 491705 w 4675517"/>
              <a:gd name="connsiteY1" fmla="*/ 60385 h 1449237"/>
              <a:gd name="connsiteX2" fmla="*/ 1147313 w 4675517"/>
              <a:gd name="connsiteY2" fmla="*/ 207034 h 1449237"/>
              <a:gd name="connsiteX3" fmla="*/ 1966822 w 4675517"/>
              <a:gd name="connsiteY3" fmla="*/ 431320 h 1449237"/>
              <a:gd name="connsiteX4" fmla="*/ 2786332 w 4675517"/>
              <a:gd name="connsiteY4" fmla="*/ 690113 h 1449237"/>
              <a:gd name="connsiteX5" fmla="*/ 3812875 w 4675517"/>
              <a:gd name="connsiteY5" fmla="*/ 1061049 h 1449237"/>
              <a:gd name="connsiteX6" fmla="*/ 4675517 w 4675517"/>
              <a:gd name="connsiteY6" fmla="*/ 1449237 h 1449237"/>
              <a:gd name="connsiteX7" fmla="*/ 3994031 w 4675517"/>
              <a:gd name="connsiteY7" fmla="*/ 1138686 h 1449237"/>
              <a:gd name="connsiteX8" fmla="*/ 3856007 w 4675517"/>
              <a:gd name="connsiteY8" fmla="*/ 1380226 h 1449237"/>
              <a:gd name="connsiteX9" fmla="*/ 3209026 w 4675517"/>
              <a:gd name="connsiteY9" fmla="*/ 1138686 h 1449237"/>
              <a:gd name="connsiteX10" fmla="*/ 2596551 w 4675517"/>
              <a:gd name="connsiteY10" fmla="*/ 897147 h 1449237"/>
              <a:gd name="connsiteX11" fmla="*/ 1975449 w 4675517"/>
              <a:gd name="connsiteY11" fmla="*/ 698739 h 1449237"/>
              <a:gd name="connsiteX12" fmla="*/ 1932317 w 4675517"/>
              <a:gd name="connsiteY12" fmla="*/ 672860 h 1449237"/>
              <a:gd name="connsiteX13" fmla="*/ 1199071 w 4675517"/>
              <a:gd name="connsiteY13" fmla="*/ 474452 h 1449237"/>
              <a:gd name="connsiteX14" fmla="*/ 508958 w 4675517"/>
              <a:gd name="connsiteY14" fmla="*/ 345056 h 1449237"/>
              <a:gd name="connsiteX15" fmla="*/ 250166 w 4675517"/>
              <a:gd name="connsiteY15" fmla="*/ 310551 h 1449237"/>
              <a:gd name="connsiteX16" fmla="*/ 8626 w 4675517"/>
              <a:gd name="connsiteY16" fmla="*/ 301924 h 1449237"/>
              <a:gd name="connsiteX0" fmla="*/ 0 w 4680834"/>
              <a:gd name="connsiteY0" fmla="*/ 0 h 1451229"/>
              <a:gd name="connsiteX1" fmla="*/ 491705 w 4680834"/>
              <a:gd name="connsiteY1" fmla="*/ 60385 h 1451229"/>
              <a:gd name="connsiteX2" fmla="*/ 1147313 w 4680834"/>
              <a:gd name="connsiteY2" fmla="*/ 207034 h 1451229"/>
              <a:gd name="connsiteX3" fmla="*/ 1966822 w 4680834"/>
              <a:gd name="connsiteY3" fmla="*/ 431320 h 1451229"/>
              <a:gd name="connsiteX4" fmla="*/ 2786332 w 4680834"/>
              <a:gd name="connsiteY4" fmla="*/ 690113 h 1451229"/>
              <a:gd name="connsiteX5" fmla="*/ 3614468 w 4680834"/>
              <a:gd name="connsiteY5" fmla="*/ 983411 h 1451229"/>
              <a:gd name="connsiteX6" fmla="*/ 4675517 w 4680834"/>
              <a:gd name="connsiteY6" fmla="*/ 1449237 h 1451229"/>
              <a:gd name="connsiteX7" fmla="*/ 3994031 w 4680834"/>
              <a:gd name="connsiteY7" fmla="*/ 1138686 h 1451229"/>
              <a:gd name="connsiteX8" fmla="*/ 3856007 w 4680834"/>
              <a:gd name="connsiteY8" fmla="*/ 1380226 h 1451229"/>
              <a:gd name="connsiteX9" fmla="*/ 3209026 w 4680834"/>
              <a:gd name="connsiteY9" fmla="*/ 1138686 h 1451229"/>
              <a:gd name="connsiteX10" fmla="*/ 2596551 w 4680834"/>
              <a:gd name="connsiteY10" fmla="*/ 897147 h 1451229"/>
              <a:gd name="connsiteX11" fmla="*/ 1975449 w 4680834"/>
              <a:gd name="connsiteY11" fmla="*/ 698739 h 1451229"/>
              <a:gd name="connsiteX12" fmla="*/ 1932317 w 4680834"/>
              <a:gd name="connsiteY12" fmla="*/ 672860 h 1451229"/>
              <a:gd name="connsiteX13" fmla="*/ 1199071 w 4680834"/>
              <a:gd name="connsiteY13" fmla="*/ 474452 h 1451229"/>
              <a:gd name="connsiteX14" fmla="*/ 508958 w 4680834"/>
              <a:gd name="connsiteY14" fmla="*/ 345056 h 1451229"/>
              <a:gd name="connsiteX15" fmla="*/ 250166 w 4680834"/>
              <a:gd name="connsiteY15" fmla="*/ 310551 h 1451229"/>
              <a:gd name="connsiteX16" fmla="*/ 8626 w 4680834"/>
              <a:gd name="connsiteY16" fmla="*/ 301924 h 1451229"/>
              <a:gd name="connsiteX0" fmla="*/ 0 w 4958101"/>
              <a:gd name="connsiteY0" fmla="*/ 0 h 1450375"/>
              <a:gd name="connsiteX1" fmla="*/ 491705 w 4958101"/>
              <a:gd name="connsiteY1" fmla="*/ 60385 h 1450375"/>
              <a:gd name="connsiteX2" fmla="*/ 1147313 w 4958101"/>
              <a:gd name="connsiteY2" fmla="*/ 207034 h 1450375"/>
              <a:gd name="connsiteX3" fmla="*/ 1966822 w 4958101"/>
              <a:gd name="connsiteY3" fmla="*/ 431320 h 1450375"/>
              <a:gd name="connsiteX4" fmla="*/ 2786332 w 4958101"/>
              <a:gd name="connsiteY4" fmla="*/ 690113 h 1450375"/>
              <a:gd name="connsiteX5" fmla="*/ 3614468 w 4958101"/>
              <a:gd name="connsiteY5" fmla="*/ 983411 h 1450375"/>
              <a:gd name="connsiteX6" fmla="*/ 4675517 w 4958101"/>
              <a:gd name="connsiteY6" fmla="*/ 1449237 h 1450375"/>
              <a:gd name="connsiteX7" fmla="*/ 4917438 w 4958101"/>
              <a:gd name="connsiteY7" fmla="*/ 844921 h 1450375"/>
              <a:gd name="connsiteX8" fmla="*/ 3994031 w 4958101"/>
              <a:gd name="connsiteY8" fmla="*/ 1138686 h 1450375"/>
              <a:gd name="connsiteX9" fmla="*/ 3856007 w 4958101"/>
              <a:gd name="connsiteY9" fmla="*/ 1380226 h 1450375"/>
              <a:gd name="connsiteX10" fmla="*/ 3209026 w 4958101"/>
              <a:gd name="connsiteY10" fmla="*/ 1138686 h 1450375"/>
              <a:gd name="connsiteX11" fmla="*/ 2596551 w 4958101"/>
              <a:gd name="connsiteY11" fmla="*/ 897147 h 1450375"/>
              <a:gd name="connsiteX12" fmla="*/ 1975449 w 4958101"/>
              <a:gd name="connsiteY12" fmla="*/ 698739 h 1450375"/>
              <a:gd name="connsiteX13" fmla="*/ 1932317 w 4958101"/>
              <a:gd name="connsiteY13" fmla="*/ 672860 h 1450375"/>
              <a:gd name="connsiteX14" fmla="*/ 1199071 w 4958101"/>
              <a:gd name="connsiteY14" fmla="*/ 474452 h 1450375"/>
              <a:gd name="connsiteX15" fmla="*/ 508958 w 4958101"/>
              <a:gd name="connsiteY15" fmla="*/ 345056 h 1450375"/>
              <a:gd name="connsiteX16" fmla="*/ 250166 w 4958101"/>
              <a:gd name="connsiteY16" fmla="*/ 310551 h 1450375"/>
              <a:gd name="connsiteX17" fmla="*/ 8626 w 4958101"/>
              <a:gd name="connsiteY17" fmla="*/ 301924 h 1450375"/>
              <a:gd name="connsiteX0" fmla="*/ 0 w 4680114"/>
              <a:gd name="connsiteY0" fmla="*/ 0 h 1450704"/>
              <a:gd name="connsiteX1" fmla="*/ 491705 w 4680114"/>
              <a:gd name="connsiteY1" fmla="*/ 60385 h 1450704"/>
              <a:gd name="connsiteX2" fmla="*/ 1147313 w 4680114"/>
              <a:gd name="connsiteY2" fmla="*/ 207034 h 1450704"/>
              <a:gd name="connsiteX3" fmla="*/ 1966822 w 4680114"/>
              <a:gd name="connsiteY3" fmla="*/ 431320 h 1450704"/>
              <a:gd name="connsiteX4" fmla="*/ 2786332 w 4680114"/>
              <a:gd name="connsiteY4" fmla="*/ 690113 h 1450704"/>
              <a:gd name="connsiteX5" fmla="*/ 3614468 w 4680114"/>
              <a:gd name="connsiteY5" fmla="*/ 983411 h 1450704"/>
              <a:gd name="connsiteX6" fmla="*/ 4675517 w 4680114"/>
              <a:gd name="connsiteY6" fmla="*/ 1449237 h 1450704"/>
              <a:gd name="connsiteX7" fmla="*/ 3994031 w 4680114"/>
              <a:gd name="connsiteY7" fmla="*/ 1138686 h 1450704"/>
              <a:gd name="connsiteX8" fmla="*/ 3856007 w 4680114"/>
              <a:gd name="connsiteY8" fmla="*/ 1380226 h 1450704"/>
              <a:gd name="connsiteX9" fmla="*/ 3209026 w 4680114"/>
              <a:gd name="connsiteY9" fmla="*/ 1138686 h 1450704"/>
              <a:gd name="connsiteX10" fmla="*/ 2596551 w 4680114"/>
              <a:gd name="connsiteY10" fmla="*/ 897147 h 1450704"/>
              <a:gd name="connsiteX11" fmla="*/ 1975449 w 4680114"/>
              <a:gd name="connsiteY11" fmla="*/ 698739 h 1450704"/>
              <a:gd name="connsiteX12" fmla="*/ 1932317 w 4680114"/>
              <a:gd name="connsiteY12" fmla="*/ 672860 h 1450704"/>
              <a:gd name="connsiteX13" fmla="*/ 1199071 w 4680114"/>
              <a:gd name="connsiteY13" fmla="*/ 474452 h 1450704"/>
              <a:gd name="connsiteX14" fmla="*/ 508958 w 4680114"/>
              <a:gd name="connsiteY14" fmla="*/ 345056 h 1450704"/>
              <a:gd name="connsiteX15" fmla="*/ 250166 w 4680114"/>
              <a:gd name="connsiteY15" fmla="*/ 310551 h 1450704"/>
              <a:gd name="connsiteX16" fmla="*/ 8626 w 4680114"/>
              <a:gd name="connsiteY16" fmla="*/ 301924 h 1450704"/>
              <a:gd name="connsiteX0" fmla="*/ 0 w 3994031"/>
              <a:gd name="connsiteY0" fmla="*/ 0 h 1380226"/>
              <a:gd name="connsiteX1" fmla="*/ 491705 w 3994031"/>
              <a:gd name="connsiteY1" fmla="*/ 60385 h 1380226"/>
              <a:gd name="connsiteX2" fmla="*/ 1147313 w 3994031"/>
              <a:gd name="connsiteY2" fmla="*/ 207034 h 1380226"/>
              <a:gd name="connsiteX3" fmla="*/ 1966822 w 3994031"/>
              <a:gd name="connsiteY3" fmla="*/ 431320 h 1380226"/>
              <a:gd name="connsiteX4" fmla="*/ 2786332 w 3994031"/>
              <a:gd name="connsiteY4" fmla="*/ 690113 h 1380226"/>
              <a:gd name="connsiteX5" fmla="*/ 3614468 w 3994031"/>
              <a:gd name="connsiteY5" fmla="*/ 983411 h 1380226"/>
              <a:gd name="connsiteX6" fmla="*/ 3994031 w 3994031"/>
              <a:gd name="connsiteY6" fmla="*/ 1138686 h 1380226"/>
              <a:gd name="connsiteX7" fmla="*/ 3856007 w 3994031"/>
              <a:gd name="connsiteY7" fmla="*/ 1380226 h 1380226"/>
              <a:gd name="connsiteX8" fmla="*/ 3209026 w 3994031"/>
              <a:gd name="connsiteY8" fmla="*/ 1138686 h 1380226"/>
              <a:gd name="connsiteX9" fmla="*/ 2596551 w 3994031"/>
              <a:gd name="connsiteY9" fmla="*/ 897147 h 1380226"/>
              <a:gd name="connsiteX10" fmla="*/ 1975449 w 3994031"/>
              <a:gd name="connsiteY10" fmla="*/ 698739 h 1380226"/>
              <a:gd name="connsiteX11" fmla="*/ 1932317 w 3994031"/>
              <a:gd name="connsiteY11" fmla="*/ 672860 h 1380226"/>
              <a:gd name="connsiteX12" fmla="*/ 1199071 w 3994031"/>
              <a:gd name="connsiteY12" fmla="*/ 474452 h 1380226"/>
              <a:gd name="connsiteX13" fmla="*/ 508958 w 3994031"/>
              <a:gd name="connsiteY13" fmla="*/ 345056 h 1380226"/>
              <a:gd name="connsiteX14" fmla="*/ 250166 w 3994031"/>
              <a:gd name="connsiteY14" fmla="*/ 310551 h 1380226"/>
              <a:gd name="connsiteX15" fmla="*/ 8626 w 3994031"/>
              <a:gd name="connsiteY15" fmla="*/ 301924 h 1380226"/>
              <a:gd name="connsiteX0" fmla="*/ 0 w 3994031"/>
              <a:gd name="connsiteY0" fmla="*/ 0 h 1380226"/>
              <a:gd name="connsiteX1" fmla="*/ 491705 w 3994031"/>
              <a:gd name="connsiteY1" fmla="*/ 60385 h 1380226"/>
              <a:gd name="connsiteX2" fmla="*/ 1147313 w 3994031"/>
              <a:gd name="connsiteY2" fmla="*/ 207034 h 1380226"/>
              <a:gd name="connsiteX3" fmla="*/ 1966822 w 3994031"/>
              <a:gd name="connsiteY3" fmla="*/ 431320 h 1380226"/>
              <a:gd name="connsiteX4" fmla="*/ 2786332 w 3994031"/>
              <a:gd name="connsiteY4" fmla="*/ 690113 h 1380226"/>
              <a:gd name="connsiteX5" fmla="*/ 3614468 w 3994031"/>
              <a:gd name="connsiteY5" fmla="*/ 983411 h 1380226"/>
              <a:gd name="connsiteX6" fmla="*/ 3994031 w 3994031"/>
              <a:gd name="connsiteY6" fmla="*/ 1138686 h 1380226"/>
              <a:gd name="connsiteX7" fmla="*/ 3856007 w 3994031"/>
              <a:gd name="connsiteY7" fmla="*/ 1380226 h 1380226"/>
              <a:gd name="connsiteX8" fmla="*/ 3209026 w 3994031"/>
              <a:gd name="connsiteY8" fmla="*/ 1138686 h 1380226"/>
              <a:gd name="connsiteX9" fmla="*/ 2596551 w 3994031"/>
              <a:gd name="connsiteY9" fmla="*/ 897147 h 1380226"/>
              <a:gd name="connsiteX10" fmla="*/ 1975449 w 3994031"/>
              <a:gd name="connsiteY10" fmla="*/ 698739 h 1380226"/>
              <a:gd name="connsiteX11" fmla="*/ 1932317 w 3994031"/>
              <a:gd name="connsiteY11" fmla="*/ 672860 h 1380226"/>
              <a:gd name="connsiteX12" fmla="*/ 1199071 w 3994031"/>
              <a:gd name="connsiteY12" fmla="*/ 474452 h 1380226"/>
              <a:gd name="connsiteX13" fmla="*/ 508958 w 3994031"/>
              <a:gd name="connsiteY13" fmla="*/ 345056 h 1380226"/>
              <a:gd name="connsiteX14" fmla="*/ 250166 w 3994031"/>
              <a:gd name="connsiteY14" fmla="*/ 310551 h 1380226"/>
              <a:gd name="connsiteX15" fmla="*/ 8626 w 3994031"/>
              <a:gd name="connsiteY15" fmla="*/ 301924 h 1380226"/>
              <a:gd name="connsiteX0" fmla="*/ 0 w 4000260"/>
              <a:gd name="connsiteY0" fmla="*/ 0 h 1354347"/>
              <a:gd name="connsiteX1" fmla="*/ 491705 w 4000260"/>
              <a:gd name="connsiteY1" fmla="*/ 60385 h 1354347"/>
              <a:gd name="connsiteX2" fmla="*/ 1147313 w 4000260"/>
              <a:gd name="connsiteY2" fmla="*/ 207034 h 1354347"/>
              <a:gd name="connsiteX3" fmla="*/ 1966822 w 4000260"/>
              <a:gd name="connsiteY3" fmla="*/ 431320 h 1354347"/>
              <a:gd name="connsiteX4" fmla="*/ 2786332 w 4000260"/>
              <a:gd name="connsiteY4" fmla="*/ 690113 h 1354347"/>
              <a:gd name="connsiteX5" fmla="*/ 3614468 w 4000260"/>
              <a:gd name="connsiteY5" fmla="*/ 983411 h 1354347"/>
              <a:gd name="connsiteX6" fmla="*/ 3994031 w 4000260"/>
              <a:gd name="connsiteY6" fmla="*/ 1138686 h 1354347"/>
              <a:gd name="connsiteX7" fmla="*/ 3838755 w 4000260"/>
              <a:gd name="connsiteY7" fmla="*/ 1354347 h 1354347"/>
              <a:gd name="connsiteX8" fmla="*/ 3209026 w 4000260"/>
              <a:gd name="connsiteY8" fmla="*/ 1138686 h 1354347"/>
              <a:gd name="connsiteX9" fmla="*/ 2596551 w 4000260"/>
              <a:gd name="connsiteY9" fmla="*/ 897147 h 1354347"/>
              <a:gd name="connsiteX10" fmla="*/ 1975449 w 4000260"/>
              <a:gd name="connsiteY10" fmla="*/ 698739 h 1354347"/>
              <a:gd name="connsiteX11" fmla="*/ 1932317 w 4000260"/>
              <a:gd name="connsiteY11" fmla="*/ 672860 h 1354347"/>
              <a:gd name="connsiteX12" fmla="*/ 1199071 w 4000260"/>
              <a:gd name="connsiteY12" fmla="*/ 474452 h 1354347"/>
              <a:gd name="connsiteX13" fmla="*/ 508958 w 4000260"/>
              <a:gd name="connsiteY13" fmla="*/ 345056 h 1354347"/>
              <a:gd name="connsiteX14" fmla="*/ 250166 w 4000260"/>
              <a:gd name="connsiteY14" fmla="*/ 310551 h 1354347"/>
              <a:gd name="connsiteX15" fmla="*/ 8626 w 4000260"/>
              <a:gd name="connsiteY15" fmla="*/ 301924 h 1354347"/>
              <a:gd name="connsiteX0" fmla="*/ 120770 w 4121030"/>
              <a:gd name="connsiteY0" fmla="*/ 0 h 1354347"/>
              <a:gd name="connsiteX1" fmla="*/ 612475 w 4121030"/>
              <a:gd name="connsiteY1" fmla="*/ 60385 h 1354347"/>
              <a:gd name="connsiteX2" fmla="*/ 1268083 w 4121030"/>
              <a:gd name="connsiteY2" fmla="*/ 207034 h 1354347"/>
              <a:gd name="connsiteX3" fmla="*/ 2087592 w 4121030"/>
              <a:gd name="connsiteY3" fmla="*/ 431320 h 1354347"/>
              <a:gd name="connsiteX4" fmla="*/ 2907102 w 4121030"/>
              <a:gd name="connsiteY4" fmla="*/ 690113 h 1354347"/>
              <a:gd name="connsiteX5" fmla="*/ 3735238 w 4121030"/>
              <a:gd name="connsiteY5" fmla="*/ 983411 h 1354347"/>
              <a:gd name="connsiteX6" fmla="*/ 4114801 w 4121030"/>
              <a:gd name="connsiteY6" fmla="*/ 1138686 h 1354347"/>
              <a:gd name="connsiteX7" fmla="*/ 3959525 w 4121030"/>
              <a:gd name="connsiteY7" fmla="*/ 1354347 h 1354347"/>
              <a:gd name="connsiteX8" fmla="*/ 3329796 w 4121030"/>
              <a:gd name="connsiteY8" fmla="*/ 1138686 h 1354347"/>
              <a:gd name="connsiteX9" fmla="*/ 2717321 w 4121030"/>
              <a:gd name="connsiteY9" fmla="*/ 897147 h 1354347"/>
              <a:gd name="connsiteX10" fmla="*/ 2096219 w 4121030"/>
              <a:gd name="connsiteY10" fmla="*/ 698739 h 1354347"/>
              <a:gd name="connsiteX11" fmla="*/ 2053087 w 4121030"/>
              <a:gd name="connsiteY11" fmla="*/ 672860 h 1354347"/>
              <a:gd name="connsiteX12" fmla="*/ 1319841 w 4121030"/>
              <a:gd name="connsiteY12" fmla="*/ 474452 h 1354347"/>
              <a:gd name="connsiteX13" fmla="*/ 629728 w 4121030"/>
              <a:gd name="connsiteY13" fmla="*/ 345056 h 1354347"/>
              <a:gd name="connsiteX14" fmla="*/ 370936 w 4121030"/>
              <a:gd name="connsiteY14" fmla="*/ 310551 h 1354347"/>
              <a:gd name="connsiteX15" fmla="*/ 0 w 4121030"/>
              <a:gd name="connsiteY15" fmla="*/ 258792 h 1354347"/>
              <a:gd name="connsiteX0" fmla="*/ 163902 w 4121030"/>
              <a:gd name="connsiteY0" fmla="*/ 0 h 1380226"/>
              <a:gd name="connsiteX1" fmla="*/ 612475 w 4121030"/>
              <a:gd name="connsiteY1" fmla="*/ 86264 h 1380226"/>
              <a:gd name="connsiteX2" fmla="*/ 1268083 w 4121030"/>
              <a:gd name="connsiteY2" fmla="*/ 232913 h 1380226"/>
              <a:gd name="connsiteX3" fmla="*/ 2087592 w 4121030"/>
              <a:gd name="connsiteY3" fmla="*/ 457199 h 1380226"/>
              <a:gd name="connsiteX4" fmla="*/ 2907102 w 4121030"/>
              <a:gd name="connsiteY4" fmla="*/ 715992 h 1380226"/>
              <a:gd name="connsiteX5" fmla="*/ 3735238 w 4121030"/>
              <a:gd name="connsiteY5" fmla="*/ 1009290 h 1380226"/>
              <a:gd name="connsiteX6" fmla="*/ 4114801 w 4121030"/>
              <a:gd name="connsiteY6" fmla="*/ 1164565 h 1380226"/>
              <a:gd name="connsiteX7" fmla="*/ 3959525 w 4121030"/>
              <a:gd name="connsiteY7" fmla="*/ 1380226 h 1380226"/>
              <a:gd name="connsiteX8" fmla="*/ 3329796 w 4121030"/>
              <a:gd name="connsiteY8" fmla="*/ 1164565 h 1380226"/>
              <a:gd name="connsiteX9" fmla="*/ 2717321 w 4121030"/>
              <a:gd name="connsiteY9" fmla="*/ 923026 h 1380226"/>
              <a:gd name="connsiteX10" fmla="*/ 2096219 w 4121030"/>
              <a:gd name="connsiteY10" fmla="*/ 724618 h 1380226"/>
              <a:gd name="connsiteX11" fmla="*/ 2053087 w 4121030"/>
              <a:gd name="connsiteY11" fmla="*/ 698739 h 1380226"/>
              <a:gd name="connsiteX12" fmla="*/ 1319841 w 4121030"/>
              <a:gd name="connsiteY12" fmla="*/ 500331 h 1380226"/>
              <a:gd name="connsiteX13" fmla="*/ 629728 w 4121030"/>
              <a:gd name="connsiteY13" fmla="*/ 370935 h 1380226"/>
              <a:gd name="connsiteX14" fmla="*/ 370936 w 4121030"/>
              <a:gd name="connsiteY14" fmla="*/ 336430 h 1380226"/>
              <a:gd name="connsiteX15" fmla="*/ 0 w 4121030"/>
              <a:gd name="connsiteY15" fmla="*/ 284671 h 1380226"/>
              <a:gd name="connsiteX0" fmla="*/ 112144 w 4069272"/>
              <a:gd name="connsiteY0" fmla="*/ 0 h 1380226"/>
              <a:gd name="connsiteX1" fmla="*/ 560717 w 4069272"/>
              <a:gd name="connsiteY1" fmla="*/ 86264 h 1380226"/>
              <a:gd name="connsiteX2" fmla="*/ 1216325 w 4069272"/>
              <a:gd name="connsiteY2" fmla="*/ 232913 h 1380226"/>
              <a:gd name="connsiteX3" fmla="*/ 2035834 w 4069272"/>
              <a:gd name="connsiteY3" fmla="*/ 457199 h 1380226"/>
              <a:gd name="connsiteX4" fmla="*/ 2855344 w 4069272"/>
              <a:gd name="connsiteY4" fmla="*/ 715992 h 1380226"/>
              <a:gd name="connsiteX5" fmla="*/ 3683480 w 4069272"/>
              <a:gd name="connsiteY5" fmla="*/ 1009290 h 1380226"/>
              <a:gd name="connsiteX6" fmla="*/ 4063043 w 4069272"/>
              <a:gd name="connsiteY6" fmla="*/ 1164565 h 1380226"/>
              <a:gd name="connsiteX7" fmla="*/ 3907767 w 4069272"/>
              <a:gd name="connsiteY7" fmla="*/ 1380226 h 1380226"/>
              <a:gd name="connsiteX8" fmla="*/ 3278038 w 4069272"/>
              <a:gd name="connsiteY8" fmla="*/ 1164565 h 1380226"/>
              <a:gd name="connsiteX9" fmla="*/ 2665563 w 4069272"/>
              <a:gd name="connsiteY9" fmla="*/ 923026 h 1380226"/>
              <a:gd name="connsiteX10" fmla="*/ 2044461 w 4069272"/>
              <a:gd name="connsiteY10" fmla="*/ 724618 h 1380226"/>
              <a:gd name="connsiteX11" fmla="*/ 2001329 w 4069272"/>
              <a:gd name="connsiteY11" fmla="*/ 698739 h 1380226"/>
              <a:gd name="connsiteX12" fmla="*/ 1268083 w 4069272"/>
              <a:gd name="connsiteY12" fmla="*/ 500331 h 1380226"/>
              <a:gd name="connsiteX13" fmla="*/ 577970 w 4069272"/>
              <a:gd name="connsiteY13" fmla="*/ 370935 h 1380226"/>
              <a:gd name="connsiteX14" fmla="*/ 319178 w 4069272"/>
              <a:gd name="connsiteY14" fmla="*/ 336430 h 1380226"/>
              <a:gd name="connsiteX15" fmla="*/ 0 w 4069272"/>
              <a:gd name="connsiteY15" fmla="*/ 276045 h 1380226"/>
              <a:gd name="connsiteX0" fmla="*/ 112144 w 4069272"/>
              <a:gd name="connsiteY0" fmla="*/ 0 h 1380226"/>
              <a:gd name="connsiteX1" fmla="*/ 560717 w 4069272"/>
              <a:gd name="connsiteY1" fmla="*/ 86264 h 1380226"/>
              <a:gd name="connsiteX2" fmla="*/ 1216325 w 4069272"/>
              <a:gd name="connsiteY2" fmla="*/ 232913 h 1380226"/>
              <a:gd name="connsiteX3" fmla="*/ 2035834 w 4069272"/>
              <a:gd name="connsiteY3" fmla="*/ 457199 h 1380226"/>
              <a:gd name="connsiteX4" fmla="*/ 2855344 w 4069272"/>
              <a:gd name="connsiteY4" fmla="*/ 715992 h 1380226"/>
              <a:gd name="connsiteX5" fmla="*/ 3683480 w 4069272"/>
              <a:gd name="connsiteY5" fmla="*/ 1009290 h 1380226"/>
              <a:gd name="connsiteX6" fmla="*/ 4063043 w 4069272"/>
              <a:gd name="connsiteY6" fmla="*/ 1164565 h 1380226"/>
              <a:gd name="connsiteX7" fmla="*/ 3907767 w 4069272"/>
              <a:gd name="connsiteY7" fmla="*/ 1380226 h 1380226"/>
              <a:gd name="connsiteX8" fmla="*/ 3278038 w 4069272"/>
              <a:gd name="connsiteY8" fmla="*/ 1164565 h 1380226"/>
              <a:gd name="connsiteX9" fmla="*/ 2665563 w 4069272"/>
              <a:gd name="connsiteY9" fmla="*/ 923026 h 1380226"/>
              <a:gd name="connsiteX10" fmla="*/ 2044461 w 4069272"/>
              <a:gd name="connsiteY10" fmla="*/ 724618 h 1380226"/>
              <a:gd name="connsiteX11" fmla="*/ 1268083 w 4069272"/>
              <a:gd name="connsiteY11" fmla="*/ 500331 h 1380226"/>
              <a:gd name="connsiteX12" fmla="*/ 577970 w 4069272"/>
              <a:gd name="connsiteY12" fmla="*/ 370935 h 1380226"/>
              <a:gd name="connsiteX13" fmla="*/ 319178 w 4069272"/>
              <a:gd name="connsiteY13" fmla="*/ 336430 h 1380226"/>
              <a:gd name="connsiteX14" fmla="*/ 0 w 4069272"/>
              <a:gd name="connsiteY14" fmla="*/ 276045 h 1380226"/>
              <a:gd name="connsiteX0" fmla="*/ 112144 w 4069272"/>
              <a:gd name="connsiteY0" fmla="*/ 0 h 1380226"/>
              <a:gd name="connsiteX1" fmla="*/ 560717 w 4069272"/>
              <a:gd name="connsiteY1" fmla="*/ 86264 h 1380226"/>
              <a:gd name="connsiteX2" fmla="*/ 1216325 w 4069272"/>
              <a:gd name="connsiteY2" fmla="*/ 232913 h 1380226"/>
              <a:gd name="connsiteX3" fmla="*/ 2035834 w 4069272"/>
              <a:gd name="connsiteY3" fmla="*/ 457199 h 1380226"/>
              <a:gd name="connsiteX4" fmla="*/ 2855344 w 4069272"/>
              <a:gd name="connsiteY4" fmla="*/ 715992 h 1380226"/>
              <a:gd name="connsiteX5" fmla="*/ 3683480 w 4069272"/>
              <a:gd name="connsiteY5" fmla="*/ 1009290 h 1380226"/>
              <a:gd name="connsiteX6" fmla="*/ 4063043 w 4069272"/>
              <a:gd name="connsiteY6" fmla="*/ 1164565 h 1380226"/>
              <a:gd name="connsiteX7" fmla="*/ 3907767 w 4069272"/>
              <a:gd name="connsiteY7" fmla="*/ 1380226 h 1380226"/>
              <a:gd name="connsiteX8" fmla="*/ 3278038 w 4069272"/>
              <a:gd name="connsiteY8" fmla="*/ 1164565 h 1380226"/>
              <a:gd name="connsiteX9" fmla="*/ 2665563 w 4069272"/>
              <a:gd name="connsiteY9" fmla="*/ 923026 h 1380226"/>
              <a:gd name="connsiteX10" fmla="*/ 2044461 w 4069272"/>
              <a:gd name="connsiteY10" fmla="*/ 724618 h 1380226"/>
              <a:gd name="connsiteX11" fmla="*/ 1268083 w 4069272"/>
              <a:gd name="connsiteY11" fmla="*/ 500331 h 1380226"/>
              <a:gd name="connsiteX12" fmla="*/ 577970 w 4069272"/>
              <a:gd name="connsiteY12" fmla="*/ 370935 h 1380226"/>
              <a:gd name="connsiteX13" fmla="*/ 319178 w 4069272"/>
              <a:gd name="connsiteY13" fmla="*/ 336430 h 1380226"/>
              <a:gd name="connsiteX14" fmla="*/ 0 w 4069272"/>
              <a:gd name="connsiteY14" fmla="*/ 276045 h 1380226"/>
              <a:gd name="connsiteX15" fmla="*/ 112144 w 4069272"/>
              <a:gd name="connsiteY15" fmla="*/ 0 h 1380226"/>
              <a:gd name="connsiteX0" fmla="*/ 112144 w 3927233"/>
              <a:gd name="connsiteY0" fmla="*/ 0 h 1382946"/>
              <a:gd name="connsiteX1" fmla="*/ 560717 w 3927233"/>
              <a:gd name="connsiteY1" fmla="*/ 86264 h 1382946"/>
              <a:gd name="connsiteX2" fmla="*/ 1216325 w 3927233"/>
              <a:gd name="connsiteY2" fmla="*/ 232913 h 1382946"/>
              <a:gd name="connsiteX3" fmla="*/ 2035834 w 3927233"/>
              <a:gd name="connsiteY3" fmla="*/ 457199 h 1382946"/>
              <a:gd name="connsiteX4" fmla="*/ 2855344 w 3927233"/>
              <a:gd name="connsiteY4" fmla="*/ 715992 h 1382946"/>
              <a:gd name="connsiteX5" fmla="*/ 3683480 w 3927233"/>
              <a:gd name="connsiteY5" fmla="*/ 1009290 h 1382946"/>
              <a:gd name="connsiteX6" fmla="*/ 3907767 w 3927233"/>
              <a:gd name="connsiteY6" fmla="*/ 1380226 h 1382946"/>
              <a:gd name="connsiteX7" fmla="*/ 3278038 w 3927233"/>
              <a:gd name="connsiteY7" fmla="*/ 1164565 h 1382946"/>
              <a:gd name="connsiteX8" fmla="*/ 2665563 w 3927233"/>
              <a:gd name="connsiteY8" fmla="*/ 923026 h 1382946"/>
              <a:gd name="connsiteX9" fmla="*/ 2044461 w 3927233"/>
              <a:gd name="connsiteY9" fmla="*/ 724618 h 1382946"/>
              <a:gd name="connsiteX10" fmla="*/ 1268083 w 3927233"/>
              <a:gd name="connsiteY10" fmla="*/ 500331 h 1382946"/>
              <a:gd name="connsiteX11" fmla="*/ 577970 w 3927233"/>
              <a:gd name="connsiteY11" fmla="*/ 370935 h 1382946"/>
              <a:gd name="connsiteX12" fmla="*/ 319178 w 3927233"/>
              <a:gd name="connsiteY12" fmla="*/ 336430 h 1382946"/>
              <a:gd name="connsiteX13" fmla="*/ 0 w 3927233"/>
              <a:gd name="connsiteY13" fmla="*/ 276045 h 1382946"/>
              <a:gd name="connsiteX14" fmla="*/ 112144 w 3927233"/>
              <a:gd name="connsiteY14" fmla="*/ 0 h 1382946"/>
              <a:gd name="connsiteX0" fmla="*/ 112144 w 3907767"/>
              <a:gd name="connsiteY0" fmla="*/ 0 h 1382946"/>
              <a:gd name="connsiteX1" fmla="*/ 560717 w 3907767"/>
              <a:gd name="connsiteY1" fmla="*/ 86264 h 1382946"/>
              <a:gd name="connsiteX2" fmla="*/ 1216325 w 3907767"/>
              <a:gd name="connsiteY2" fmla="*/ 232913 h 1382946"/>
              <a:gd name="connsiteX3" fmla="*/ 2035834 w 3907767"/>
              <a:gd name="connsiteY3" fmla="*/ 457199 h 1382946"/>
              <a:gd name="connsiteX4" fmla="*/ 2855344 w 3907767"/>
              <a:gd name="connsiteY4" fmla="*/ 715992 h 1382946"/>
              <a:gd name="connsiteX5" fmla="*/ 3683480 w 3907767"/>
              <a:gd name="connsiteY5" fmla="*/ 1009290 h 1382946"/>
              <a:gd name="connsiteX6" fmla="*/ 3907767 w 3907767"/>
              <a:gd name="connsiteY6" fmla="*/ 1380226 h 1382946"/>
              <a:gd name="connsiteX7" fmla="*/ 3278038 w 3907767"/>
              <a:gd name="connsiteY7" fmla="*/ 1164565 h 1382946"/>
              <a:gd name="connsiteX8" fmla="*/ 2665563 w 3907767"/>
              <a:gd name="connsiteY8" fmla="*/ 923026 h 1382946"/>
              <a:gd name="connsiteX9" fmla="*/ 2044461 w 3907767"/>
              <a:gd name="connsiteY9" fmla="*/ 724618 h 1382946"/>
              <a:gd name="connsiteX10" fmla="*/ 1268083 w 3907767"/>
              <a:gd name="connsiteY10" fmla="*/ 500331 h 1382946"/>
              <a:gd name="connsiteX11" fmla="*/ 577970 w 3907767"/>
              <a:gd name="connsiteY11" fmla="*/ 370935 h 1382946"/>
              <a:gd name="connsiteX12" fmla="*/ 319178 w 3907767"/>
              <a:gd name="connsiteY12" fmla="*/ 336430 h 1382946"/>
              <a:gd name="connsiteX13" fmla="*/ 0 w 3907767"/>
              <a:gd name="connsiteY13" fmla="*/ 276045 h 1382946"/>
              <a:gd name="connsiteX14" fmla="*/ 112144 w 3907767"/>
              <a:gd name="connsiteY14" fmla="*/ 0 h 1382946"/>
              <a:gd name="connsiteX0" fmla="*/ 112144 w 3907767"/>
              <a:gd name="connsiteY0" fmla="*/ 0 h 1380226"/>
              <a:gd name="connsiteX1" fmla="*/ 560717 w 3907767"/>
              <a:gd name="connsiteY1" fmla="*/ 86264 h 1380226"/>
              <a:gd name="connsiteX2" fmla="*/ 1216325 w 3907767"/>
              <a:gd name="connsiteY2" fmla="*/ 232913 h 1380226"/>
              <a:gd name="connsiteX3" fmla="*/ 2035834 w 3907767"/>
              <a:gd name="connsiteY3" fmla="*/ 457199 h 1380226"/>
              <a:gd name="connsiteX4" fmla="*/ 2855344 w 3907767"/>
              <a:gd name="connsiteY4" fmla="*/ 715992 h 1380226"/>
              <a:gd name="connsiteX5" fmla="*/ 3683480 w 3907767"/>
              <a:gd name="connsiteY5" fmla="*/ 1009290 h 1380226"/>
              <a:gd name="connsiteX6" fmla="*/ 3907767 w 3907767"/>
              <a:gd name="connsiteY6" fmla="*/ 1380226 h 1380226"/>
              <a:gd name="connsiteX7" fmla="*/ 3278038 w 3907767"/>
              <a:gd name="connsiteY7" fmla="*/ 1164565 h 1380226"/>
              <a:gd name="connsiteX8" fmla="*/ 2665563 w 3907767"/>
              <a:gd name="connsiteY8" fmla="*/ 923026 h 1380226"/>
              <a:gd name="connsiteX9" fmla="*/ 2044461 w 3907767"/>
              <a:gd name="connsiteY9" fmla="*/ 724618 h 1380226"/>
              <a:gd name="connsiteX10" fmla="*/ 1268083 w 3907767"/>
              <a:gd name="connsiteY10" fmla="*/ 500331 h 1380226"/>
              <a:gd name="connsiteX11" fmla="*/ 577970 w 3907767"/>
              <a:gd name="connsiteY11" fmla="*/ 370935 h 1380226"/>
              <a:gd name="connsiteX12" fmla="*/ 319178 w 3907767"/>
              <a:gd name="connsiteY12" fmla="*/ 336430 h 1380226"/>
              <a:gd name="connsiteX13" fmla="*/ 0 w 3907767"/>
              <a:gd name="connsiteY13" fmla="*/ 276045 h 1380226"/>
              <a:gd name="connsiteX14" fmla="*/ 112144 w 3907767"/>
              <a:gd name="connsiteY14" fmla="*/ 0 h 1380226"/>
              <a:gd name="connsiteX0" fmla="*/ 112144 w 3907767"/>
              <a:gd name="connsiteY0" fmla="*/ 0 h 1380226"/>
              <a:gd name="connsiteX1" fmla="*/ 560717 w 3907767"/>
              <a:gd name="connsiteY1" fmla="*/ 86264 h 1380226"/>
              <a:gd name="connsiteX2" fmla="*/ 1216325 w 3907767"/>
              <a:gd name="connsiteY2" fmla="*/ 232913 h 1380226"/>
              <a:gd name="connsiteX3" fmla="*/ 2035834 w 3907767"/>
              <a:gd name="connsiteY3" fmla="*/ 457199 h 1380226"/>
              <a:gd name="connsiteX4" fmla="*/ 2855344 w 3907767"/>
              <a:gd name="connsiteY4" fmla="*/ 715992 h 1380226"/>
              <a:gd name="connsiteX5" fmla="*/ 3683480 w 3907767"/>
              <a:gd name="connsiteY5" fmla="*/ 1009290 h 1380226"/>
              <a:gd name="connsiteX6" fmla="*/ 3907767 w 3907767"/>
              <a:gd name="connsiteY6" fmla="*/ 1380226 h 1380226"/>
              <a:gd name="connsiteX7" fmla="*/ 2950234 w 3907767"/>
              <a:gd name="connsiteY7" fmla="*/ 1026542 h 1380226"/>
              <a:gd name="connsiteX8" fmla="*/ 2665563 w 3907767"/>
              <a:gd name="connsiteY8" fmla="*/ 923026 h 1380226"/>
              <a:gd name="connsiteX9" fmla="*/ 2044461 w 3907767"/>
              <a:gd name="connsiteY9" fmla="*/ 724618 h 1380226"/>
              <a:gd name="connsiteX10" fmla="*/ 1268083 w 3907767"/>
              <a:gd name="connsiteY10" fmla="*/ 500331 h 1380226"/>
              <a:gd name="connsiteX11" fmla="*/ 577970 w 3907767"/>
              <a:gd name="connsiteY11" fmla="*/ 370935 h 1380226"/>
              <a:gd name="connsiteX12" fmla="*/ 319178 w 3907767"/>
              <a:gd name="connsiteY12" fmla="*/ 336430 h 1380226"/>
              <a:gd name="connsiteX13" fmla="*/ 0 w 3907767"/>
              <a:gd name="connsiteY13" fmla="*/ 276045 h 1380226"/>
              <a:gd name="connsiteX14" fmla="*/ 112144 w 3907767"/>
              <a:gd name="connsiteY14" fmla="*/ 0 h 1380226"/>
              <a:gd name="connsiteX0" fmla="*/ 112144 w 3683480"/>
              <a:gd name="connsiteY0" fmla="*/ 0 h 1121434"/>
              <a:gd name="connsiteX1" fmla="*/ 560717 w 3683480"/>
              <a:gd name="connsiteY1" fmla="*/ 86264 h 1121434"/>
              <a:gd name="connsiteX2" fmla="*/ 1216325 w 3683480"/>
              <a:gd name="connsiteY2" fmla="*/ 232913 h 1121434"/>
              <a:gd name="connsiteX3" fmla="*/ 2035834 w 3683480"/>
              <a:gd name="connsiteY3" fmla="*/ 457199 h 1121434"/>
              <a:gd name="connsiteX4" fmla="*/ 2855344 w 3683480"/>
              <a:gd name="connsiteY4" fmla="*/ 715992 h 1121434"/>
              <a:gd name="connsiteX5" fmla="*/ 3683480 w 3683480"/>
              <a:gd name="connsiteY5" fmla="*/ 1009290 h 1121434"/>
              <a:gd name="connsiteX6" fmla="*/ 3183148 w 3683480"/>
              <a:gd name="connsiteY6" fmla="*/ 1121434 h 1121434"/>
              <a:gd name="connsiteX7" fmla="*/ 2950234 w 3683480"/>
              <a:gd name="connsiteY7" fmla="*/ 1026542 h 1121434"/>
              <a:gd name="connsiteX8" fmla="*/ 2665563 w 3683480"/>
              <a:gd name="connsiteY8" fmla="*/ 923026 h 1121434"/>
              <a:gd name="connsiteX9" fmla="*/ 2044461 w 3683480"/>
              <a:gd name="connsiteY9" fmla="*/ 724618 h 1121434"/>
              <a:gd name="connsiteX10" fmla="*/ 1268083 w 3683480"/>
              <a:gd name="connsiteY10" fmla="*/ 500331 h 1121434"/>
              <a:gd name="connsiteX11" fmla="*/ 577970 w 3683480"/>
              <a:gd name="connsiteY11" fmla="*/ 370935 h 1121434"/>
              <a:gd name="connsiteX12" fmla="*/ 319178 w 3683480"/>
              <a:gd name="connsiteY12" fmla="*/ 336430 h 1121434"/>
              <a:gd name="connsiteX13" fmla="*/ 0 w 3683480"/>
              <a:gd name="connsiteY13" fmla="*/ 276045 h 1121434"/>
              <a:gd name="connsiteX14" fmla="*/ 112144 w 3683480"/>
              <a:gd name="connsiteY14" fmla="*/ 0 h 1121434"/>
              <a:gd name="connsiteX0" fmla="*/ 112144 w 3183148"/>
              <a:gd name="connsiteY0" fmla="*/ 0 h 1121434"/>
              <a:gd name="connsiteX1" fmla="*/ 560717 w 3183148"/>
              <a:gd name="connsiteY1" fmla="*/ 86264 h 1121434"/>
              <a:gd name="connsiteX2" fmla="*/ 1216325 w 3183148"/>
              <a:gd name="connsiteY2" fmla="*/ 232913 h 1121434"/>
              <a:gd name="connsiteX3" fmla="*/ 2035834 w 3183148"/>
              <a:gd name="connsiteY3" fmla="*/ 457199 h 1121434"/>
              <a:gd name="connsiteX4" fmla="*/ 2855344 w 3183148"/>
              <a:gd name="connsiteY4" fmla="*/ 715992 h 1121434"/>
              <a:gd name="connsiteX5" fmla="*/ 3157269 w 3183148"/>
              <a:gd name="connsiteY5" fmla="*/ 819509 h 1121434"/>
              <a:gd name="connsiteX6" fmla="*/ 3183148 w 3183148"/>
              <a:gd name="connsiteY6" fmla="*/ 1121434 h 1121434"/>
              <a:gd name="connsiteX7" fmla="*/ 2950234 w 3183148"/>
              <a:gd name="connsiteY7" fmla="*/ 1026542 h 1121434"/>
              <a:gd name="connsiteX8" fmla="*/ 2665563 w 3183148"/>
              <a:gd name="connsiteY8" fmla="*/ 923026 h 1121434"/>
              <a:gd name="connsiteX9" fmla="*/ 2044461 w 3183148"/>
              <a:gd name="connsiteY9" fmla="*/ 724618 h 1121434"/>
              <a:gd name="connsiteX10" fmla="*/ 1268083 w 3183148"/>
              <a:gd name="connsiteY10" fmla="*/ 500331 h 1121434"/>
              <a:gd name="connsiteX11" fmla="*/ 577970 w 3183148"/>
              <a:gd name="connsiteY11" fmla="*/ 370935 h 1121434"/>
              <a:gd name="connsiteX12" fmla="*/ 319178 w 3183148"/>
              <a:gd name="connsiteY12" fmla="*/ 336430 h 1121434"/>
              <a:gd name="connsiteX13" fmla="*/ 0 w 3183148"/>
              <a:gd name="connsiteY13" fmla="*/ 276045 h 1121434"/>
              <a:gd name="connsiteX14" fmla="*/ 112144 w 3183148"/>
              <a:gd name="connsiteY14" fmla="*/ 0 h 1121434"/>
              <a:gd name="connsiteX0" fmla="*/ 2950234 w 3274588"/>
              <a:gd name="connsiteY0" fmla="*/ 1026542 h 1212874"/>
              <a:gd name="connsiteX1" fmla="*/ 2665563 w 3274588"/>
              <a:gd name="connsiteY1" fmla="*/ 923026 h 1212874"/>
              <a:gd name="connsiteX2" fmla="*/ 2044461 w 3274588"/>
              <a:gd name="connsiteY2" fmla="*/ 724618 h 1212874"/>
              <a:gd name="connsiteX3" fmla="*/ 1268083 w 3274588"/>
              <a:gd name="connsiteY3" fmla="*/ 500331 h 1212874"/>
              <a:gd name="connsiteX4" fmla="*/ 577970 w 3274588"/>
              <a:gd name="connsiteY4" fmla="*/ 370935 h 1212874"/>
              <a:gd name="connsiteX5" fmla="*/ 319178 w 3274588"/>
              <a:gd name="connsiteY5" fmla="*/ 336430 h 1212874"/>
              <a:gd name="connsiteX6" fmla="*/ 0 w 3274588"/>
              <a:gd name="connsiteY6" fmla="*/ 276045 h 1212874"/>
              <a:gd name="connsiteX7" fmla="*/ 112144 w 3274588"/>
              <a:gd name="connsiteY7" fmla="*/ 0 h 1212874"/>
              <a:gd name="connsiteX8" fmla="*/ 560717 w 3274588"/>
              <a:gd name="connsiteY8" fmla="*/ 86264 h 1212874"/>
              <a:gd name="connsiteX9" fmla="*/ 1216325 w 3274588"/>
              <a:gd name="connsiteY9" fmla="*/ 232913 h 1212874"/>
              <a:gd name="connsiteX10" fmla="*/ 2035834 w 3274588"/>
              <a:gd name="connsiteY10" fmla="*/ 457199 h 1212874"/>
              <a:gd name="connsiteX11" fmla="*/ 2855344 w 3274588"/>
              <a:gd name="connsiteY11" fmla="*/ 715992 h 1212874"/>
              <a:gd name="connsiteX12" fmla="*/ 3157269 w 3274588"/>
              <a:gd name="connsiteY12" fmla="*/ 819509 h 1212874"/>
              <a:gd name="connsiteX13" fmla="*/ 3274588 w 3274588"/>
              <a:gd name="connsiteY13" fmla="*/ 1212874 h 1212874"/>
              <a:gd name="connsiteX0" fmla="*/ 2950234 w 3274588"/>
              <a:gd name="connsiteY0" fmla="*/ 1026542 h 1212874"/>
              <a:gd name="connsiteX1" fmla="*/ 2665563 w 3274588"/>
              <a:gd name="connsiteY1" fmla="*/ 923026 h 1212874"/>
              <a:gd name="connsiteX2" fmla="*/ 2044461 w 3274588"/>
              <a:gd name="connsiteY2" fmla="*/ 724618 h 1212874"/>
              <a:gd name="connsiteX3" fmla="*/ 1268083 w 3274588"/>
              <a:gd name="connsiteY3" fmla="*/ 500331 h 1212874"/>
              <a:gd name="connsiteX4" fmla="*/ 577970 w 3274588"/>
              <a:gd name="connsiteY4" fmla="*/ 370935 h 1212874"/>
              <a:gd name="connsiteX5" fmla="*/ 319178 w 3274588"/>
              <a:gd name="connsiteY5" fmla="*/ 336430 h 1212874"/>
              <a:gd name="connsiteX6" fmla="*/ 0 w 3274588"/>
              <a:gd name="connsiteY6" fmla="*/ 276045 h 1212874"/>
              <a:gd name="connsiteX7" fmla="*/ 112144 w 3274588"/>
              <a:gd name="connsiteY7" fmla="*/ 0 h 1212874"/>
              <a:gd name="connsiteX8" fmla="*/ 560717 w 3274588"/>
              <a:gd name="connsiteY8" fmla="*/ 86264 h 1212874"/>
              <a:gd name="connsiteX9" fmla="*/ 1216325 w 3274588"/>
              <a:gd name="connsiteY9" fmla="*/ 232913 h 1212874"/>
              <a:gd name="connsiteX10" fmla="*/ 2035834 w 3274588"/>
              <a:gd name="connsiteY10" fmla="*/ 457199 h 1212874"/>
              <a:gd name="connsiteX11" fmla="*/ 2855344 w 3274588"/>
              <a:gd name="connsiteY11" fmla="*/ 715992 h 1212874"/>
              <a:gd name="connsiteX12" fmla="*/ 3157269 w 3274588"/>
              <a:gd name="connsiteY12" fmla="*/ 819509 h 1212874"/>
              <a:gd name="connsiteX13" fmla="*/ 3274588 w 3274588"/>
              <a:gd name="connsiteY13" fmla="*/ 1212874 h 1212874"/>
              <a:gd name="connsiteX14" fmla="*/ 2950234 w 3274588"/>
              <a:gd name="connsiteY14" fmla="*/ 1026542 h 1212874"/>
              <a:gd name="connsiteX0" fmla="*/ 2950234 w 3274588"/>
              <a:gd name="connsiteY0" fmla="*/ 1026542 h 1212874"/>
              <a:gd name="connsiteX1" fmla="*/ 2406770 w 3274588"/>
              <a:gd name="connsiteY1" fmla="*/ 828135 h 1212874"/>
              <a:gd name="connsiteX2" fmla="*/ 2044461 w 3274588"/>
              <a:gd name="connsiteY2" fmla="*/ 724618 h 1212874"/>
              <a:gd name="connsiteX3" fmla="*/ 1268083 w 3274588"/>
              <a:gd name="connsiteY3" fmla="*/ 500331 h 1212874"/>
              <a:gd name="connsiteX4" fmla="*/ 577970 w 3274588"/>
              <a:gd name="connsiteY4" fmla="*/ 370935 h 1212874"/>
              <a:gd name="connsiteX5" fmla="*/ 319178 w 3274588"/>
              <a:gd name="connsiteY5" fmla="*/ 336430 h 1212874"/>
              <a:gd name="connsiteX6" fmla="*/ 0 w 3274588"/>
              <a:gd name="connsiteY6" fmla="*/ 276045 h 1212874"/>
              <a:gd name="connsiteX7" fmla="*/ 112144 w 3274588"/>
              <a:gd name="connsiteY7" fmla="*/ 0 h 1212874"/>
              <a:gd name="connsiteX8" fmla="*/ 560717 w 3274588"/>
              <a:gd name="connsiteY8" fmla="*/ 86264 h 1212874"/>
              <a:gd name="connsiteX9" fmla="*/ 1216325 w 3274588"/>
              <a:gd name="connsiteY9" fmla="*/ 232913 h 1212874"/>
              <a:gd name="connsiteX10" fmla="*/ 2035834 w 3274588"/>
              <a:gd name="connsiteY10" fmla="*/ 457199 h 1212874"/>
              <a:gd name="connsiteX11" fmla="*/ 2855344 w 3274588"/>
              <a:gd name="connsiteY11" fmla="*/ 715992 h 1212874"/>
              <a:gd name="connsiteX12" fmla="*/ 3157269 w 3274588"/>
              <a:gd name="connsiteY12" fmla="*/ 819509 h 1212874"/>
              <a:gd name="connsiteX13" fmla="*/ 3274588 w 3274588"/>
              <a:gd name="connsiteY13" fmla="*/ 1212874 h 1212874"/>
              <a:gd name="connsiteX14" fmla="*/ 2950234 w 3274588"/>
              <a:gd name="connsiteY14" fmla="*/ 1026542 h 1212874"/>
              <a:gd name="connsiteX0" fmla="*/ 2760452 w 3274588"/>
              <a:gd name="connsiteY0" fmla="*/ 940278 h 1212874"/>
              <a:gd name="connsiteX1" fmla="*/ 2406770 w 3274588"/>
              <a:gd name="connsiteY1" fmla="*/ 828135 h 1212874"/>
              <a:gd name="connsiteX2" fmla="*/ 2044461 w 3274588"/>
              <a:gd name="connsiteY2" fmla="*/ 724618 h 1212874"/>
              <a:gd name="connsiteX3" fmla="*/ 1268083 w 3274588"/>
              <a:gd name="connsiteY3" fmla="*/ 500331 h 1212874"/>
              <a:gd name="connsiteX4" fmla="*/ 577970 w 3274588"/>
              <a:gd name="connsiteY4" fmla="*/ 370935 h 1212874"/>
              <a:gd name="connsiteX5" fmla="*/ 319178 w 3274588"/>
              <a:gd name="connsiteY5" fmla="*/ 336430 h 1212874"/>
              <a:gd name="connsiteX6" fmla="*/ 0 w 3274588"/>
              <a:gd name="connsiteY6" fmla="*/ 276045 h 1212874"/>
              <a:gd name="connsiteX7" fmla="*/ 112144 w 3274588"/>
              <a:gd name="connsiteY7" fmla="*/ 0 h 1212874"/>
              <a:gd name="connsiteX8" fmla="*/ 560717 w 3274588"/>
              <a:gd name="connsiteY8" fmla="*/ 86264 h 1212874"/>
              <a:gd name="connsiteX9" fmla="*/ 1216325 w 3274588"/>
              <a:gd name="connsiteY9" fmla="*/ 232913 h 1212874"/>
              <a:gd name="connsiteX10" fmla="*/ 2035834 w 3274588"/>
              <a:gd name="connsiteY10" fmla="*/ 457199 h 1212874"/>
              <a:gd name="connsiteX11" fmla="*/ 2855344 w 3274588"/>
              <a:gd name="connsiteY11" fmla="*/ 715992 h 1212874"/>
              <a:gd name="connsiteX12" fmla="*/ 3157269 w 3274588"/>
              <a:gd name="connsiteY12" fmla="*/ 819509 h 1212874"/>
              <a:gd name="connsiteX13" fmla="*/ 3274588 w 3274588"/>
              <a:gd name="connsiteY13" fmla="*/ 1212874 h 1212874"/>
              <a:gd name="connsiteX14" fmla="*/ 2760452 w 3274588"/>
              <a:gd name="connsiteY14" fmla="*/ 940278 h 1212874"/>
              <a:gd name="connsiteX0" fmla="*/ 2760452 w 3159371"/>
              <a:gd name="connsiteY0" fmla="*/ 940278 h 1117983"/>
              <a:gd name="connsiteX1" fmla="*/ 2406770 w 3159371"/>
              <a:gd name="connsiteY1" fmla="*/ 828135 h 1117983"/>
              <a:gd name="connsiteX2" fmla="*/ 2044461 w 3159371"/>
              <a:gd name="connsiteY2" fmla="*/ 724618 h 1117983"/>
              <a:gd name="connsiteX3" fmla="*/ 1268083 w 3159371"/>
              <a:gd name="connsiteY3" fmla="*/ 500331 h 1117983"/>
              <a:gd name="connsiteX4" fmla="*/ 577970 w 3159371"/>
              <a:gd name="connsiteY4" fmla="*/ 370935 h 1117983"/>
              <a:gd name="connsiteX5" fmla="*/ 319178 w 3159371"/>
              <a:gd name="connsiteY5" fmla="*/ 336430 h 1117983"/>
              <a:gd name="connsiteX6" fmla="*/ 0 w 3159371"/>
              <a:gd name="connsiteY6" fmla="*/ 276045 h 1117983"/>
              <a:gd name="connsiteX7" fmla="*/ 112144 w 3159371"/>
              <a:gd name="connsiteY7" fmla="*/ 0 h 1117983"/>
              <a:gd name="connsiteX8" fmla="*/ 560717 w 3159371"/>
              <a:gd name="connsiteY8" fmla="*/ 86264 h 1117983"/>
              <a:gd name="connsiteX9" fmla="*/ 1216325 w 3159371"/>
              <a:gd name="connsiteY9" fmla="*/ 232913 h 1117983"/>
              <a:gd name="connsiteX10" fmla="*/ 2035834 w 3159371"/>
              <a:gd name="connsiteY10" fmla="*/ 457199 h 1117983"/>
              <a:gd name="connsiteX11" fmla="*/ 2855344 w 3159371"/>
              <a:gd name="connsiteY11" fmla="*/ 715992 h 1117983"/>
              <a:gd name="connsiteX12" fmla="*/ 3157269 w 3159371"/>
              <a:gd name="connsiteY12" fmla="*/ 819509 h 1117983"/>
              <a:gd name="connsiteX13" fmla="*/ 3145192 w 3159371"/>
              <a:gd name="connsiteY13" fmla="*/ 1117983 h 1117983"/>
              <a:gd name="connsiteX14" fmla="*/ 2760452 w 3159371"/>
              <a:gd name="connsiteY14" fmla="*/ 940278 h 1117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59371" h="1117983">
                <a:moveTo>
                  <a:pt x="2760452" y="940278"/>
                </a:moveTo>
                <a:cubicBezTo>
                  <a:pt x="2674188" y="907210"/>
                  <a:pt x="2610928" y="908648"/>
                  <a:pt x="2406770" y="828135"/>
                </a:cubicBezTo>
                <a:lnTo>
                  <a:pt x="2044461" y="724618"/>
                </a:lnTo>
                <a:lnTo>
                  <a:pt x="1268083" y="500331"/>
                </a:lnTo>
                <a:lnTo>
                  <a:pt x="577970" y="370935"/>
                </a:lnTo>
                <a:lnTo>
                  <a:pt x="319178" y="336430"/>
                </a:lnTo>
                <a:lnTo>
                  <a:pt x="0" y="276045"/>
                </a:lnTo>
                <a:lnTo>
                  <a:pt x="112144" y="0"/>
                </a:lnTo>
                <a:lnTo>
                  <a:pt x="560717" y="86264"/>
                </a:lnTo>
                <a:lnTo>
                  <a:pt x="1216325" y="232913"/>
                </a:lnTo>
                <a:lnTo>
                  <a:pt x="2035834" y="457199"/>
                </a:lnTo>
                <a:lnTo>
                  <a:pt x="2855344" y="715992"/>
                </a:lnTo>
                <a:lnTo>
                  <a:pt x="3157269" y="819509"/>
                </a:lnTo>
                <a:cubicBezTo>
                  <a:pt x="3165895" y="920151"/>
                  <a:pt x="3145192" y="1117983"/>
                  <a:pt x="3145192" y="1117983"/>
                </a:cubicBezTo>
                <a:lnTo>
                  <a:pt x="2760452" y="940278"/>
                </a:lnTo>
                <a:close/>
              </a:path>
            </a:pathLst>
          </a:custGeom>
          <a:pattFill prst="pct10">
            <a:fgClr>
              <a:schemeClr val="tx1"/>
            </a:fgClr>
            <a:bgClr>
              <a:schemeClr val="accent5">
                <a:lumMod val="60000"/>
                <a:lumOff val="4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2" name="131 Forma libre"/>
          <p:cNvSpPr/>
          <p:nvPr/>
        </p:nvSpPr>
        <p:spPr>
          <a:xfrm>
            <a:off x="5090629" y="4926817"/>
            <a:ext cx="3347049" cy="1069676"/>
          </a:xfrm>
          <a:custGeom>
            <a:avLst/>
            <a:gdLst>
              <a:gd name="connsiteX0" fmla="*/ 0 w 4675517"/>
              <a:gd name="connsiteY0" fmla="*/ 0 h 1690777"/>
              <a:gd name="connsiteX1" fmla="*/ 491705 w 4675517"/>
              <a:gd name="connsiteY1" fmla="*/ 60385 h 1690777"/>
              <a:gd name="connsiteX2" fmla="*/ 1147313 w 4675517"/>
              <a:gd name="connsiteY2" fmla="*/ 207034 h 1690777"/>
              <a:gd name="connsiteX3" fmla="*/ 1966822 w 4675517"/>
              <a:gd name="connsiteY3" fmla="*/ 431320 h 1690777"/>
              <a:gd name="connsiteX4" fmla="*/ 2786332 w 4675517"/>
              <a:gd name="connsiteY4" fmla="*/ 690113 h 1690777"/>
              <a:gd name="connsiteX5" fmla="*/ 3812875 w 4675517"/>
              <a:gd name="connsiteY5" fmla="*/ 1061049 h 1690777"/>
              <a:gd name="connsiteX6" fmla="*/ 4477109 w 4675517"/>
              <a:gd name="connsiteY6" fmla="*/ 1319841 h 1690777"/>
              <a:gd name="connsiteX7" fmla="*/ 4675517 w 4675517"/>
              <a:gd name="connsiteY7" fmla="*/ 1449237 h 1690777"/>
              <a:gd name="connsiteX8" fmla="*/ 4675517 w 4675517"/>
              <a:gd name="connsiteY8" fmla="*/ 1449237 h 1690777"/>
              <a:gd name="connsiteX9" fmla="*/ 4675517 w 4675517"/>
              <a:gd name="connsiteY9" fmla="*/ 1449237 h 1690777"/>
              <a:gd name="connsiteX10" fmla="*/ 4675517 w 4675517"/>
              <a:gd name="connsiteY10" fmla="*/ 1449237 h 1690777"/>
              <a:gd name="connsiteX11" fmla="*/ 4675517 w 4675517"/>
              <a:gd name="connsiteY11" fmla="*/ 1449237 h 1690777"/>
              <a:gd name="connsiteX12" fmla="*/ 4537494 w 4675517"/>
              <a:gd name="connsiteY12" fmla="*/ 1690777 h 1690777"/>
              <a:gd name="connsiteX13" fmla="*/ 4019909 w 4675517"/>
              <a:gd name="connsiteY13" fmla="*/ 1457864 h 1690777"/>
              <a:gd name="connsiteX14" fmla="*/ 3209026 w 4675517"/>
              <a:gd name="connsiteY14" fmla="*/ 1138686 h 1690777"/>
              <a:gd name="connsiteX15" fmla="*/ 2596551 w 4675517"/>
              <a:gd name="connsiteY15" fmla="*/ 897147 h 1690777"/>
              <a:gd name="connsiteX16" fmla="*/ 1975449 w 4675517"/>
              <a:gd name="connsiteY16" fmla="*/ 698739 h 1690777"/>
              <a:gd name="connsiteX17" fmla="*/ 1932317 w 4675517"/>
              <a:gd name="connsiteY17" fmla="*/ 672860 h 1690777"/>
              <a:gd name="connsiteX18" fmla="*/ 1199071 w 4675517"/>
              <a:gd name="connsiteY18" fmla="*/ 474452 h 1690777"/>
              <a:gd name="connsiteX19" fmla="*/ 508958 w 4675517"/>
              <a:gd name="connsiteY19" fmla="*/ 345056 h 1690777"/>
              <a:gd name="connsiteX20" fmla="*/ 250166 w 4675517"/>
              <a:gd name="connsiteY20" fmla="*/ 310551 h 1690777"/>
              <a:gd name="connsiteX21" fmla="*/ 8626 w 4675517"/>
              <a:gd name="connsiteY21" fmla="*/ 301924 h 1690777"/>
              <a:gd name="connsiteX0" fmla="*/ 0 w 4675517"/>
              <a:gd name="connsiteY0" fmla="*/ 0 h 1690777"/>
              <a:gd name="connsiteX1" fmla="*/ 491705 w 4675517"/>
              <a:gd name="connsiteY1" fmla="*/ 60385 h 1690777"/>
              <a:gd name="connsiteX2" fmla="*/ 1147313 w 4675517"/>
              <a:gd name="connsiteY2" fmla="*/ 207034 h 1690777"/>
              <a:gd name="connsiteX3" fmla="*/ 1966822 w 4675517"/>
              <a:gd name="connsiteY3" fmla="*/ 431320 h 1690777"/>
              <a:gd name="connsiteX4" fmla="*/ 2786332 w 4675517"/>
              <a:gd name="connsiteY4" fmla="*/ 690113 h 1690777"/>
              <a:gd name="connsiteX5" fmla="*/ 3812875 w 4675517"/>
              <a:gd name="connsiteY5" fmla="*/ 1061049 h 1690777"/>
              <a:gd name="connsiteX6" fmla="*/ 4477109 w 4675517"/>
              <a:gd name="connsiteY6" fmla="*/ 1319841 h 1690777"/>
              <a:gd name="connsiteX7" fmla="*/ 4675517 w 4675517"/>
              <a:gd name="connsiteY7" fmla="*/ 1449237 h 1690777"/>
              <a:gd name="connsiteX8" fmla="*/ 4675517 w 4675517"/>
              <a:gd name="connsiteY8" fmla="*/ 1449237 h 1690777"/>
              <a:gd name="connsiteX9" fmla="*/ 4675517 w 4675517"/>
              <a:gd name="connsiteY9" fmla="*/ 1449237 h 1690777"/>
              <a:gd name="connsiteX10" fmla="*/ 4675517 w 4675517"/>
              <a:gd name="connsiteY10" fmla="*/ 1449237 h 1690777"/>
              <a:gd name="connsiteX11" fmla="*/ 4658264 w 4675517"/>
              <a:gd name="connsiteY11" fmla="*/ 1423358 h 1690777"/>
              <a:gd name="connsiteX12" fmla="*/ 4537494 w 4675517"/>
              <a:gd name="connsiteY12" fmla="*/ 1690777 h 1690777"/>
              <a:gd name="connsiteX13" fmla="*/ 4019909 w 4675517"/>
              <a:gd name="connsiteY13" fmla="*/ 1457864 h 1690777"/>
              <a:gd name="connsiteX14" fmla="*/ 3209026 w 4675517"/>
              <a:gd name="connsiteY14" fmla="*/ 1138686 h 1690777"/>
              <a:gd name="connsiteX15" fmla="*/ 2596551 w 4675517"/>
              <a:gd name="connsiteY15" fmla="*/ 897147 h 1690777"/>
              <a:gd name="connsiteX16" fmla="*/ 1975449 w 4675517"/>
              <a:gd name="connsiteY16" fmla="*/ 698739 h 1690777"/>
              <a:gd name="connsiteX17" fmla="*/ 1932317 w 4675517"/>
              <a:gd name="connsiteY17" fmla="*/ 672860 h 1690777"/>
              <a:gd name="connsiteX18" fmla="*/ 1199071 w 4675517"/>
              <a:gd name="connsiteY18" fmla="*/ 474452 h 1690777"/>
              <a:gd name="connsiteX19" fmla="*/ 508958 w 4675517"/>
              <a:gd name="connsiteY19" fmla="*/ 345056 h 1690777"/>
              <a:gd name="connsiteX20" fmla="*/ 250166 w 4675517"/>
              <a:gd name="connsiteY20" fmla="*/ 310551 h 1690777"/>
              <a:gd name="connsiteX21" fmla="*/ 8626 w 4675517"/>
              <a:gd name="connsiteY21" fmla="*/ 301924 h 1690777"/>
              <a:gd name="connsiteX0" fmla="*/ 0 w 4675517"/>
              <a:gd name="connsiteY0" fmla="*/ 0 h 1673524"/>
              <a:gd name="connsiteX1" fmla="*/ 491705 w 4675517"/>
              <a:gd name="connsiteY1" fmla="*/ 60385 h 1673524"/>
              <a:gd name="connsiteX2" fmla="*/ 1147313 w 4675517"/>
              <a:gd name="connsiteY2" fmla="*/ 207034 h 1673524"/>
              <a:gd name="connsiteX3" fmla="*/ 1966822 w 4675517"/>
              <a:gd name="connsiteY3" fmla="*/ 431320 h 1673524"/>
              <a:gd name="connsiteX4" fmla="*/ 2786332 w 4675517"/>
              <a:gd name="connsiteY4" fmla="*/ 690113 h 1673524"/>
              <a:gd name="connsiteX5" fmla="*/ 3812875 w 4675517"/>
              <a:gd name="connsiteY5" fmla="*/ 1061049 h 1673524"/>
              <a:gd name="connsiteX6" fmla="*/ 4477109 w 4675517"/>
              <a:gd name="connsiteY6" fmla="*/ 1319841 h 1673524"/>
              <a:gd name="connsiteX7" fmla="*/ 4675517 w 4675517"/>
              <a:gd name="connsiteY7" fmla="*/ 1449237 h 1673524"/>
              <a:gd name="connsiteX8" fmla="*/ 4675517 w 4675517"/>
              <a:gd name="connsiteY8" fmla="*/ 1449237 h 1673524"/>
              <a:gd name="connsiteX9" fmla="*/ 4675517 w 4675517"/>
              <a:gd name="connsiteY9" fmla="*/ 1449237 h 1673524"/>
              <a:gd name="connsiteX10" fmla="*/ 4675517 w 4675517"/>
              <a:gd name="connsiteY10" fmla="*/ 1449237 h 1673524"/>
              <a:gd name="connsiteX11" fmla="*/ 4658264 w 4675517"/>
              <a:gd name="connsiteY11" fmla="*/ 1423358 h 1673524"/>
              <a:gd name="connsiteX12" fmla="*/ 4528868 w 4675517"/>
              <a:gd name="connsiteY12" fmla="*/ 1673524 h 1673524"/>
              <a:gd name="connsiteX13" fmla="*/ 4019909 w 4675517"/>
              <a:gd name="connsiteY13" fmla="*/ 1457864 h 1673524"/>
              <a:gd name="connsiteX14" fmla="*/ 3209026 w 4675517"/>
              <a:gd name="connsiteY14" fmla="*/ 1138686 h 1673524"/>
              <a:gd name="connsiteX15" fmla="*/ 2596551 w 4675517"/>
              <a:gd name="connsiteY15" fmla="*/ 897147 h 1673524"/>
              <a:gd name="connsiteX16" fmla="*/ 1975449 w 4675517"/>
              <a:gd name="connsiteY16" fmla="*/ 698739 h 1673524"/>
              <a:gd name="connsiteX17" fmla="*/ 1932317 w 4675517"/>
              <a:gd name="connsiteY17" fmla="*/ 672860 h 1673524"/>
              <a:gd name="connsiteX18" fmla="*/ 1199071 w 4675517"/>
              <a:gd name="connsiteY18" fmla="*/ 474452 h 1673524"/>
              <a:gd name="connsiteX19" fmla="*/ 508958 w 4675517"/>
              <a:gd name="connsiteY19" fmla="*/ 345056 h 1673524"/>
              <a:gd name="connsiteX20" fmla="*/ 250166 w 4675517"/>
              <a:gd name="connsiteY20" fmla="*/ 310551 h 1673524"/>
              <a:gd name="connsiteX21" fmla="*/ 8626 w 4675517"/>
              <a:gd name="connsiteY21" fmla="*/ 301924 h 1673524"/>
              <a:gd name="connsiteX0" fmla="*/ 0 w 4675517"/>
              <a:gd name="connsiteY0" fmla="*/ 0 h 1673524"/>
              <a:gd name="connsiteX1" fmla="*/ 491705 w 4675517"/>
              <a:gd name="connsiteY1" fmla="*/ 60385 h 1673524"/>
              <a:gd name="connsiteX2" fmla="*/ 1147313 w 4675517"/>
              <a:gd name="connsiteY2" fmla="*/ 207034 h 1673524"/>
              <a:gd name="connsiteX3" fmla="*/ 1966822 w 4675517"/>
              <a:gd name="connsiteY3" fmla="*/ 431320 h 1673524"/>
              <a:gd name="connsiteX4" fmla="*/ 2786332 w 4675517"/>
              <a:gd name="connsiteY4" fmla="*/ 690113 h 1673524"/>
              <a:gd name="connsiteX5" fmla="*/ 3812875 w 4675517"/>
              <a:gd name="connsiteY5" fmla="*/ 1061049 h 1673524"/>
              <a:gd name="connsiteX6" fmla="*/ 4477109 w 4675517"/>
              <a:gd name="connsiteY6" fmla="*/ 1319841 h 1673524"/>
              <a:gd name="connsiteX7" fmla="*/ 4675517 w 4675517"/>
              <a:gd name="connsiteY7" fmla="*/ 1449237 h 1673524"/>
              <a:gd name="connsiteX8" fmla="*/ 4675517 w 4675517"/>
              <a:gd name="connsiteY8" fmla="*/ 1449237 h 1673524"/>
              <a:gd name="connsiteX9" fmla="*/ 4675517 w 4675517"/>
              <a:gd name="connsiteY9" fmla="*/ 1449237 h 1673524"/>
              <a:gd name="connsiteX10" fmla="*/ 4675517 w 4675517"/>
              <a:gd name="connsiteY10" fmla="*/ 1449237 h 1673524"/>
              <a:gd name="connsiteX11" fmla="*/ 4641012 w 4675517"/>
              <a:gd name="connsiteY11" fmla="*/ 1414731 h 1673524"/>
              <a:gd name="connsiteX12" fmla="*/ 4528868 w 4675517"/>
              <a:gd name="connsiteY12" fmla="*/ 1673524 h 1673524"/>
              <a:gd name="connsiteX13" fmla="*/ 4019909 w 4675517"/>
              <a:gd name="connsiteY13" fmla="*/ 1457864 h 1673524"/>
              <a:gd name="connsiteX14" fmla="*/ 3209026 w 4675517"/>
              <a:gd name="connsiteY14" fmla="*/ 1138686 h 1673524"/>
              <a:gd name="connsiteX15" fmla="*/ 2596551 w 4675517"/>
              <a:gd name="connsiteY15" fmla="*/ 897147 h 1673524"/>
              <a:gd name="connsiteX16" fmla="*/ 1975449 w 4675517"/>
              <a:gd name="connsiteY16" fmla="*/ 698739 h 1673524"/>
              <a:gd name="connsiteX17" fmla="*/ 1932317 w 4675517"/>
              <a:gd name="connsiteY17" fmla="*/ 672860 h 1673524"/>
              <a:gd name="connsiteX18" fmla="*/ 1199071 w 4675517"/>
              <a:gd name="connsiteY18" fmla="*/ 474452 h 1673524"/>
              <a:gd name="connsiteX19" fmla="*/ 508958 w 4675517"/>
              <a:gd name="connsiteY19" fmla="*/ 345056 h 1673524"/>
              <a:gd name="connsiteX20" fmla="*/ 250166 w 4675517"/>
              <a:gd name="connsiteY20" fmla="*/ 310551 h 1673524"/>
              <a:gd name="connsiteX21" fmla="*/ 8626 w 4675517"/>
              <a:gd name="connsiteY21" fmla="*/ 301924 h 1673524"/>
              <a:gd name="connsiteX0" fmla="*/ 0 w 4675517"/>
              <a:gd name="connsiteY0" fmla="*/ 0 h 1673524"/>
              <a:gd name="connsiteX1" fmla="*/ 491705 w 4675517"/>
              <a:gd name="connsiteY1" fmla="*/ 60385 h 1673524"/>
              <a:gd name="connsiteX2" fmla="*/ 1147313 w 4675517"/>
              <a:gd name="connsiteY2" fmla="*/ 207034 h 1673524"/>
              <a:gd name="connsiteX3" fmla="*/ 1966822 w 4675517"/>
              <a:gd name="connsiteY3" fmla="*/ 431320 h 1673524"/>
              <a:gd name="connsiteX4" fmla="*/ 2786332 w 4675517"/>
              <a:gd name="connsiteY4" fmla="*/ 690113 h 1673524"/>
              <a:gd name="connsiteX5" fmla="*/ 3812875 w 4675517"/>
              <a:gd name="connsiteY5" fmla="*/ 1061049 h 1673524"/>
              <a:gd name="connsiteX6" fmla="*/ 4477109 w 4675517"/>
              <a:gd name="connsiteY6" fmla="*/ 1319841 h 1673524"/>
              <a:gd name="connsiteX7" fmla="*/ 4675517 w 4675517"/>
              <a:gd name="connsiteY7" fmla="*/ 1449237 h 1673524"/>
              <a:gd name="connsiteX8" fmla="*/ 4675517 w 4675517"/>
              <a:gd name="connsiteY8" fmla="*/ 1449237 h 1673524"/>
              <a:gd name="connsiteX9" fmla="*/ 4675517 w 4675517"/>
              <a:gd name="connsiteY9" fmla="*/ 1449237 h 1673524"/>
              <a:gd name="connsiteX10" fmla="*/ 4675517 w 4675517"/>
              <a:gd name="connsiteY10" fmla="*/ 1449237 h 1673524"/>
              <a:gd name="connsiteX11" fmla="*/ 4658265 w 4675517"/>
              <a:gd name="connsiteY11" fmla="*/ 1449237 h 1673524"/>
              <a:gd name="connsiteX12" fmla="*/ 4528868 w 4675517"/>
              <a:gd name="connsiteY12" fmla="*/ 1673524 h 1673524"/>
              <a:gd name="connsiteX13" fmla="*/ 4019909 w 4675517"/>
              <a:gd name="connsiteY13" fmla="*/ 1457864 h 1673524"/>
              <a:gd name="connsiteX14" fmla="*/ 3209026 w 4675517"/>
              <a:gd name="connsiteY14" fmla="*/ 1138686 h 1673524"/>
              <a:gd name="connsiteX15" fmla="*/ 2596551 w 4675517"/>
              <a:gd name="connsiteY15" fmla="*/ 897147 h 1673524"/>
              <a:gd name="connsiteX16" fmla="*/ 1975449 w 4675517"/>
              <a:gd name="connsiteY16" fmla="*/ 698739 h 1673524"/>
              <a:gd name="connsiteX17" fmla="*/ 1932317 w 4675517"/>
              <a:gd name="connsiteY17" fmla="*/ 672860 h 1673524"/>
              <a:gd name="connsiteX18" fmla="*/ 1199071 w 4675517"/>
              <a:gd name="connsiteY18" fmla="*/ 474452 h 1673524"/>
              <a:gd name="connsiteX19" fmla="*/ 508958 w 4675517"/>
              <a:gd name="connsiteY19" fmla="*/ 345056 h 1673524"/>
              <a:gd name="connsiteX20" fmla="*/ 250166 w 4675517"/>
              <a:gd name="connsiteY20" fmla="*/ 310551 h 1673524"/>
              <a:gd name="connsiteX21" fmla="*/ 8626 w 4675517"/>
              <a:gd name="connsiteY21" fmla="*/ 301924 h 1673524"/>
              <a:gd name="connsiteX0" fmla="*/ 0 w 4675517"/>
              <a:gd name="connsiteY0" fmla="*/ 0 h 1673524"/>
              <a:gd name="connsiteX1" fmla="*/ 491705 w 4675517"/>
              <a:gd name="connsiteY1" fmla="*/ 60385 h 1673524"/>
              <a:gd name="connsiteX2" fmla="*/ 1147313 w 4675517"/>
              <a:gd name="connsiteY2" fmla="*/ 207034 h 1673524"/>
              <a:gd name="connsiteX3" fmla="*/ 1966822 w 4675517"/>
              <a:gd name="connsiteY3" fmla="*/ 431320 h 1673524"/>
              <a:gd name="connsiteX4" fmla="*/ 2786332 w 4675517"/>
              <a:gd name="connsiteY4" fmla="*/ 690113 h 1673524"/>
              <a:gd name="connsiteX5" fmla="*/ 3812875 w 4675517"/>
              <a:gd name="connsiteY5" fmla="*/ 1061049 h 1673524"/>
              <a:gd name="connsiteX6" fmla="*/ 4477109 w 4675517"/>
              <a:gd name="connsiteY6" fmla="*/ 1319841 h 1673524"/>
              <a:gd name="connsiteX7" fmla="*/ 4675517 w 4675517"/>
              <a:gd name="connsiteY7" fmla="*/ 1449237 h 1673524"/>
              <a:gd name="connsiteX8" fmla="*/ 4675517 w 4675517"/>
              <a:gd name="connsiteY8" fmla="*/ 1449237 h 1673524"/>
              <a:gd name="connsiteX9" fmla="*/ 4675517 w 4675517"/>
              <a:gd name="connsiteY9" fmla="*/ 1449237 h 1673524"/>
              <a:gd name="connsiteX10" fmla="*/ 4675517 w 4675517"/>
              <a:gd name="connsiteY10" fmla="*/ 1449237 h 1673524"/>
              <a:gd name="connsiteX11" fmla="*/ 4528868 w 4675517"/>
              <a:gd name="connsiteY11" fmla="*/ 1673524 h 1673524"/>
              <a:gd name="connsiteX12" fmla="*/ 4019909 w 4675517"/>
              <a:gd name="connsiteY12" fmla="*/ 1457864 h 1673524"/>
              <a:gd name="connsiteX13" fmla="*/ 3209026 w 4675517"/>
              <a:gd name="connsiteY13" fmla="*/ 1138686 h 1673524"/>
              <a:gd name="connsiteX14" fmla="*/ 2596551 w 4675517"/>
              <a:gd name="connsiteY14" fmla="*/ 897147 h 1673524"/>
              <a:gd name="connsiteX15" fmla="*/ 1975449 w 4675517"/>
              <a:gd name="connsiteY15" fmla="*/ 698739 h 1673524"/>
              <a:gd name="connsiteX16" fmla="*/ 1932317 w 4675517"/>
              <a:gd name="connsiteY16" fmla="*/ 672860 h 1673524"/>
              <a:gd name="connsiteX17" fmla="*/ 1199071 w 4675517"/>
              <a:gd name="connsiteY17" fmla="*/ 474452 h 1673524"/>
              <a:gd name="connsiteX18" fmla="*/ 508958 w 4675517"/>
              <a:gd name="connsiteY18" fmla="*/ 345056 h 1673524"/>
              <a:gd name="connsiteX19" fmla="*/ 250166 w 4675517"/>
              <a:gd name="connsiteY19" fmla="*/ 310551 h 1673524"/>
              <a:gd name="connsiteX20" fmla="*/ 8626 w 4675517"/>
              <a:gd name="connsiteY20" fmla="*/ 301924 h 1673524"/>
              <a:gd name="connsiteX0" fmla="*/ 0 w 4675517"/>
              <a:gd name="connsiteY0" fmla="*/ 0 h 1479100"/>
              <a:gd name="connsiteX1" fmla="*/ 491705 w 4675517"/>
              <a:gd name="connsiteY1" fmla="*/ 60385 h 1479100"/>
              <a:gd name="connsiteX2" fmla="*/ 1147313 w 4675517"/>
              <a:gd name="connsiteY2" fmla="*/ 207034 h 1479100"/>
              <a:gd name="connsiteX3" fmla="*/ 1966822 w 4675517"/>
              <a:gd name="connsiteY3" fmla="*/ 431320 h 1479100"/>
              <a:gd name="connsiteX4" fmla="*/ 2786332 w 4675517"/>
              <a:gd name="connsiteY4" fmla="*/ 690113 h 1479100"/>
              <a:gd name="connsiteX5" fmla="*/ 3812875 w 4675517"/>
              <a:gd name="connsiteY5" fmla="*/ 1061049 h 1479100"/>
              <a:gd name="connsiteX6" fmla="*/ 4477109 w 4675517"/>
              <a:gd name="connsiteY6" fmla="*/ 1319841 h 1479100"/>
              <a:gd name="connsiteX7" fmla="*/ 4675517 w 4675517"/>
              <a:gd name="connsiteY7" fmla="*/ 1449237 h 1479100"/>
              <a:gd name="connsiteX8" fmla="*/ 4675517 w 4675517"/>
              <a:gd name="connsiteY8" fmla="*/ 1449237 h 1479100"/>
              <a:gd name="connsiteX9" fmla="*/ 4675517 w 4675517"/>
              <a:gd name="connsiteY9" fmla="*/ 1449237 h 1479100"/>
              <a:gd name="connsiteX10" fmla="*/ 4675517 w 4675517"/>
              <a:gd name="connsiteY10" fmla="*/ 1449237 h 1479100"/>
              <a:gd name="connsiteX11" fmla="*/ 4019909 w 4675517"/>
              <a:gd name="connsiteY11" fmla="*/ 1457864 h 1479100"/>
              <a:gd name="connsiteX12" fmla="*/ 3209026 w 4675517"/>
              <a:gd name="connsiteY12" fmla="*/ 1138686 h 1479100"/>
              <a:gd name="connsiteX13" fmla="*/ 2596551 w 4675517"/>
              <a:gd name="connsiteY13" fmla="*/ 897147 h 1479100"/>
              <a:gd name="connsiteX14" fmla="*/ 1975449 w 4675517"/>
              <a:gd name="connsiteY14" fmla="*/ 698739 h 1479100"/>
              <a:gd name="connsiteX15" fmla="*/ 1932317 w 4675517"/>
              <a:gd name="connsiteY15" fmla="*/ 672860 h 1479100"/>
              <a:gd name="connsiteX16" fmla="*/ 1199071 w 4675517"/>
              <a:gd name="connsiteY16" fmla="*/ 474452 h 1479100"/>
              <a:gd name="connsiteX17" fmla="*/ 508958 w 4675517"/>
              <a:gd name="connsiteY17" fmla="*/ 345056 h 1479100"/>
              <a:gd name="connsiteX18" fmla="*/ 250166 w 4675517"/>
              <a:gd name="connsiteY18" fmla="*/ 310551 h 1479100"/>
              <a:gd name="connsiteX19" fmla="*/ 8626 w 4675517"/>
              <a:gd name="connsiteY19" fmla="*/ 301924 h 1479100"/>
              <a:gd name="connsiteX0" fmla="*/ 0 w 4675517"/>
              <a:gd name="connsiteY0" fmla="*/ 0 h 1457864"/>
              <a:gd name="connsiteX1" fmla="*/ 491705 w 4675517"/>
              <a:gd name="connsiteY1" fmla="*/ 60385 h 1457864"/>
              <a:gd name="connsiteX2" fmla="*/ 1147313 w 4675517"/>
              <a:gd name="connsiteY2" fmla="*/ 207034 h 1457864"/>
              <a:gd name="connsiteX3" fmla="*/ 1966822 w 4675517"/>
              <a:gd name="connsiteY3" fmla="*/ 431320 h 1457864"/>
              <a:gd name="connsiteX4" fmla="*/ 2786332 w 4675517"/>
              <a:gd name="connsiteY4" fmla="*/ 690113 h 1457864"/>
              <a:gd name="connsiteX5" fmla="*/ 3812875 w 4675517"/>
              <a:gd name="connsiteY5" fmla="*/ 1061049 h 1457864"/>
              <a:gd name="connsiteX6" fmla="*/ 4477109 w 4675517"/>
              <a:gd name="connsiteY6" fmla="*/ 1319841 h 1457864"/>
              <a:gd name="connsiteX7" fmla="*/ 4675517 w 4675517"/>
              <a:gd name="connsiteY7" fmla="*/ 1449237 h 1457864"/>
              <a:gd name="connsiteX8" fmla="*/ 4675517 w 4675517"/>
              <a:gd name="connsiteY8" fmla="*/ 1449237 h 1457864"/>
              <a:gd name="connsiteX9" fmla="*/ 4675517 w 4675517"/>
              <a:gd name="connsiteY9" fmla="*/ 1449237 h 1457864"/>
              <a:gd name="connsiteX10" fmla="*/ 4019909 w 4675517"/>
              <a:gd name="connsiteY10" fmla="*/ 1457864 h 1457864"/>
              <a:gd name="connsiteX11" fmla="*/ 3209026 w 4675517"/>
              <a:gd name="connsiteY11" fmla="*/ 1138686 h 1457864"/>
              <a:gd name="connsiteX12" fmla="*/ 2596551 w 4675517"/>
              <a:gd name="connsiteY12" fmla="*/ 897147 h 1457864"/>
              <a:gd name="connsiteX13" fmla="*/ 1975449 w 4675517"/>
              <a:gd name="connsiteY13" fmla="*/ 698739 h 1457864"/>
              <a:gd name="connsiteX14" fmla="*/ 1932317 w 4675517"/>
              <a:gd name="connsiteY14" fmla="*/ 672860 h 1457864"/>
              <a:gd name="connsiteX15" fmla="*/ 1199071 w 4675517"/>
              <a:gd name="connsiteY15" fmla="*/ 474452 h 1457864"/>
              <a:gd name="connsiteX16" fmla="*/ 508958 w 4675517"/>
              <a:gd name="connsiteY16" fmla="*/ 345056 h 1457864"/>
              <a:gd name="connsiteX17" fmla="*/ 250166 w 4675517"/>
              <a:gd name="connsiteY17" fmla="*/ 310551 h 1457864"/>
              <a:gd name="connsiteX18" fmla="*/ 8626 w 4675517"/>
              <a:gd name="connsiteY18" fmla="*/ 301924 h 1457864"/>
              <a:gd name="connsiteX0" fmla="*/ 0 w 4675517"/>
              <a:gd name="connsiteY0" fmla="*/ 0 h 1457864"/>
              <a:gd name="connsiteX1" fmla="*/ 491705 w 4675517"/>
              <a:gd name="connsiteY1" fmla="*/ 60385 h 1457864"/>
              <a:gd name="connsiteX2" fmla="*/ 1147313 w 4675517"/>
              <a:gd name="connsiteY2" fmla="*/ 207034 h 1457864"/>
              <a:gd name="connsiteX3" fmla="*/ 1966822 w 4675517"/>
              <a:gd name="connsiteY3" fmla="*/ 431320 h 1457864"/>
              <a:gd name="connsiteX4" fmla="*/ 2786332 w 4675517"/>
              <a:gd name="connsiteY4" fmla="*/ 690113 h 1457864"/>
              <a:gd name="connsiteX5" fmla="*/ 3812875 w 4675517"/>
              <a:gd name="connsiteY5" fmla="*/ 1061049 h 1457864"/>
              <a:gd name="connsiteX6" fmla="*/ 4477109 w 4675517"/>
              <a:gd name="connsiteY6" fmla="*/ 1319841 h 1457864"/>
              <a:gd name="connsiteX7" fmla="*/ 4675517 w 4675517"/>
              <a:gd name="connsiteY7" fmla="*/ 1449237 h 1457864"/>
              <a:gd name="connsiteX8" fmla="*/ 4675517 w 4675517"/>
              <a:gd name="connsiteY8" fmla="*/ 1449237 h 1457864"/>
              <a:gd name="connsiteX9" fmla="*/ 4019909 w 4675517"/>
              <a:gd name="connsiteY9" fmla="*/ 1457864 h 1457864"/>
              <a:gd name="connsiteX10" fmla="*/ 3209026 w 4675517"/>
              <a:gd name="connsiteY10" fmla="*/ 1138686 h 1457864"/>
              <a:gd name="connsiteX11" fmla="*/ 2596551 w 4675517"/>
              <a:gd name="connsiteY11" fmla="*/ 897147 h 1457864"/>
              <a:gd name="connsiteX12" fmla="*/ 1975449 w 4675517"/>
              <a:gd name="connsiteY12" fmla="*/ 698739 h 1457864"/>
              <a:gd name="connsiteX13" fmla="*/ 1932317 w 4675517"/>
              <a:gd name="connsiteY13" fmla="*/ 672860 h 1457864"/>
              <a:gd name="connsiteX14" fmla="*/ 1199071 w 4675517"/>
              <a:gd name="connsiteY14" fmla="*/ 474452 h 1457864"/>
              <a:gd name="connsiteX15" fmla="*/ 508958 w 4675517"/>
              <a:gd name="connsiteY15" fmla="*/ 345056 h 1457864"/>
              <a:gd name="connsiteX16" fmla="*/ 250166 w 4675517"/>
              <a:gd name="connsiteY16" fmla="*/ 310551 h 1457864"/>
              <a:gd name="connsiteX17" fmla="*/ 8626 w 4675517"/>
              <a:gd name="connsiteY17" fmla="*/ 301924 h 1457864"/>
              <a:gd name="connsiteX0" fmla="*/ 0 w 4675517"/>
              <a:gd name="connsiteY0" fmla="*/ 0 h 1457864"/>
              <a:gd name="connsiteX1" fmla="*/ 491705 w 4675517"/>
              <a:gd name="connsiteY1" fmla="*/ 60385 h 1457864"/>
              <a:gd name="connsiteX2" fmla="*/ 1147313 w 4675517"/>
              <a:gd name="connsiteY2" fmla="*/ 207034 h 1457864"/>
              <a:gd name="connsiteX3" fmla="*/ 1966822 w 4675517"/>
              <a:gd name="connsiteY3" fmla="*/ 431320 h 1457864"/>
              <a:gd name="connsiteX4" fmla="*/ 2786332 w 4675517"/>
              <a:gd name="connsiteY4" fmla="*/ 690113 h 1457864"/>
              <a:gd name="connsiteX5" fmla="*/ 3812875 w 4675517"/>
              <a:gd name="connsiteY5" fmla="*/ 1061049 h 1457864"/>
              <a:gd name="connsiteX6" fmla="*/ 4477109 w 4675517"/>
              <a:gd name="connsiteY6" fmla="*/ 1319841 h 1457864"/>
              <a:gd name="connsiteX7" fmla="*/ 4675517 w 4675517"/>
              <a:gd name="connsiteY7" fmla="*/ 1449237 h 1457864"/>
              <a:gd name="connsiteX8" fmla="*/ 4019909 w 4675517"/>
              <a:gd name="connsiteY8" fmla="*/ 1457864 h 1457864"/>
              <a:gd name="connsiteX9" fmla="*/ 3209026 w 4675517"/>
              <a:gd name="connsiteY9" fmla="*/ 1138686 h 1457864"/>
              <a:gd name="connsiteX10" fmla="*/ 2596551 w 4675517"/>
              <a:gd name="connsiteY10" fmla="*/ 897147 h 1457864"/>
              <a:gd name="connsiteX11" fmla="*/ 1975449 w 4675517"/>
              <a:gd name="connsiteY11" fmla="*/ 698739 h 1457864"/>
              <a:gd name="connsiteX12" fmla="*/ 1932317 w 4675517"/>
              <a:gd name="connsiteY12" fmla="*/ 672860 h 1457864"/>
              <a:gd name="connsiteX13" fmla="*/ 1199071 w 4675517"/>
              <a:gd name="connsiteY13" fmla="*/ 474452 h 1457864"/>
              <a:gd name="connsiteX14" fmla="*/ 508958 w 4675517"/>
              <a:gd name="connsiteY14" fmla="*/ 345056 h 1457864"/>
              <a:gd name="connsiteX15" fmla="*/ 250166 w 4675517"/>
              <a:gd name="connsiteY15" fmla="*/ 310551 h 1457864"/>
              <a:gd name="connsiteX16" fmla="*/ 8626 w 4675517"/>
              <a:gd name="connsiteY16" fmla="*/ 301924 h 1457864"/>
              <a:gd name="connsiteX0" fmla="*/ 0 w 4675517"/>
              <a:gd name="connsiteY0" fmla="*/ 0 h 1457864"/>
              <a:gd name="connsiteX1" fmla="*/ 491705 w 4675517"/>
              <a:gd name="connsiteY1" fmla="*/ 60385 h 1457864"/>
              <a:gd name="connsiteX2" fmla="*/ 1147313 w 4675517"/>
              <a:gd name="connsiteY2" fmla="*/ 207034 h 1457864"/>
              <a:gd name="connsiteX3" fmla="*/ 1966822 w 4675517"/>
              <a:gd name="connsiteY3" fmla="*/ 431320 h 1457864"/>
              <a:gd name="connsiteX4" fmla="*/ 2786332 w 4675517"/>
              <a:gd name="connsiteY4" fmla="*/ 690113 h 1457864"/>
              <a:gd name="connsiteX5" fmla="*/ 3812875 w 4675517"/>
              <a:gd name="connsiteY5" fmla="*/ 1061049 h 1457864"/>
              <a:gd name="connsiteX6" fmla="*/ 4675517 w 4675517"/>
              <a:gd name="connsiteY6" fmla="*/ 1449237 h 1457864"/>
              <a:gd name="connsiteX7" fmla="*/ 4019909 w 4675517"/>
              <a:gd name="connsiteY7" fmla="*/ 1457864 h 1457864"/>
              <a:gd name="connsiteX8" fmla="*/ 3209026 w 4675517"/>
              <a:gd name="connsiteY8" fmla="*/ 1138686 h 1457864"/>
              <a:gd name="connsiteX9" fmla="*/ 2596551 w 4675517"/>
              <a:gd name="connsiteY9" fmla="*/ 897147 h 1457864"/>
              <a:gd name="connsiteX10" fmla="*/ 1975449 w 4675517"/>
              <a:gd name="connsiteY10" fmla="*/ 698739 h 1457864"/>
              <a:gd name="connsiteX11" fmla="*/ 1932317 w 4675517"/>
              <a:gd name="connsiteY11" fmla="*/ 672860 h 1457864"/>
              <a:gd name="connsiteX12" fmla="*/ 1199071 w 4675517"/>
              <a:gd name="connsiteY12" fmla="*/ 474452 h 1457864"/>
              <a:gd name="connsiteX13" fmla="*/ 508958 w 4675517"/>
              <a:gd name="connsiteY13" fmla="*/ 345056 h 1457864"/>
              <a:gd name="connsiteX14" fmla="*/ 250166 w 4675517"/>
              <a:gd name="connsiteY14" fmla="*/ 310551 h 1457864"/>
              <a:gd name="connsiteX15" fmla="*/ 8626 w 4675517"/>
              <a:gd name="connsiteY15" fmla="*/ 301924 h 1457864"/>
              <a:gd name="connsiteX0" fmla="*/ 0 w 4054415"/>
              <a:gd name="connsiteY0" fmla="*/ 0 h 1457864"/>
              <a:gd name="connsiteX1" fmla="*/ 491705 w 4054415"/>
              <a:gd name="connsiteY1" fmla="*/ 60385 h 1457864"/>
              <a:gd name="connsiteX2" fmla="*/ 1147313 w 4054415"/>
              <a:gd name="connsiteY2" fmla="*/ 207034 h 1457864"/>
              <a:gd name="connsiteX3" fmla="*/ 1966822 w 4054415"/>
              <a:gd name="connsiteY3" fmla="*/ 431320 h 1457864"/>
              <a:gd name="connsiteX4" fmla="*/ 2786332 w 4054415"/>
              <a:gd name="connsiteY4" fmla="*/ 690113 h 1457864"/>
              <a:gd name="connsiteX5" fmla="*/ 3812875 w 4054415"/>
              <a:gd name="connsiteY5" fmla="*/ 1061049 h 1457864"/>
              <a:gd name="connsiteX6" fmla="*/ 4054415 w 4054415"/>
              <a:gd name="connsiteY6" fmla="*/ 1199071 h 1457864"/>
              <a:gd name="connsiteX7" fmla="*/ 4019909 w 4054415"/>
              <a:gd name="connsiteY7" fmla="*/ 1457864 h 1457864"/>
              <a:gd name="connsiteX8" fmla="*/ 3209026 w 4054415"/>
              <a:gd name="connsiteY8" fmla="*/ 1138686 h 1457864"/>
              <a:gd name="connsiteX9" fmla="*/ 2596551 w 4054415"/>
              <a:gd name="connsiteY9" fmla="*/ 897147 h 1457864"/>
              <a:gd name="connsiteX10" fmla="*/ 1975449 w 4054415"/>
              <a:gd name="connsiteY10" fmla="*/ 698739 h 1457864"/>
              <a:gd name="connsiteX11" fmla="*/ 1932317 w 4054415"/>
              <a:gd name="connsiteY11" fmla="*/ 672860 h 1457864"/>
              <a:gd name="connsiteX12" fmla="*/ 1199071 w 4054415"/>
              <a:gd name="connsiteY12" fmla="*/ 474452 h 1457864"/>
              <a:gd name="connsiteX13" fmla="*/ 508958 w 4054415"/>
              <a:gd name="connsiteY13" fmla="*/ 345056 h 1457864"/>
              <a:gd name="connsiteX14" fmla="*/ 250166 w 4054415"/>
              <a:gd name="connsiteY14" fmla="*/ 310551 h 1457864"/>
              <a:gd name="connsiteX15" fmla="*/ 8626 w 4054415"/>
              <a:gd name="connsiteY15" fmla="*/ 301924 h 1457864"/>
              <a:gd name="connsiteX0" fmla="*/ 0 w 4090458"/>
              <a:gd name="connsiteY0" fmla="*/ 0 h 1457864"/>
              <a:gd name="connsiteX1" fmla="*/ 491705 w 4090458"/>
              <a:gd name="connsiteY1" fmla="*/ 60385 h 1457864"/>
              <a:gd name="connsiteX2" fmla="*/ 1147313 w 4090458"/>
              <a:gd name="connsiteY2" fmla="*/ 207034 h 1457864"/>
              <a:gd name="connsiteX3" fmla="*/ 1966822 w 4090458"/>
              <a:gd name="connsiteY3" fmla="*/ 431320 h 1457864"/>
              <a:gd name="connsiteX4" fmla="*/ 2786332 w 4090458"/>
              <a:gd name="connsiteY4" fmla="*/ 690113 h 1457864"/>
              <a:gd name="connsiteX5" fmla="*/ 3459192 w 4090458"/>
              <a:gd name="connsiteY5" fmla="*/ 923026 h 1457864"/>
              <a:gd name="connsiteX6" fmla="*/ 4054415 w 4090458"/>
              <a:gd name="connsiteY6" fmla="*/ 1199071 h 1457864"/>
              <a:gd name="connsiteX7" fmla="*/ 4019909 w 4090458"/>
              <a:gd name="connsiteY7" fmla="*/ 1457864 h 1457864"/>
              <a:gd name="connsiteX8" fmla="*/ 3209026 w 4090458"/>
              <a:gd name="connsiteY8" fmla="*/ 1138686 h 1457864"/>
              <a:gd name="connsiteX9" fmla="*/ 2596551 w 4090458"/>
              <a:gd name="connsiteY9" fmla="*/ 897147 h 1457864"/>
              <a:gd name="connsiteX10" fmla="*/ 1975449 w 4090458"/>
              <a:gd name="connsiteY10" fmla="*/ 698739 h 1457864"/>
              <a:gd name="connsiteX11" fmla="*/ 1932317 w 4090458"/>
              <a:gd name="connsiteY11" fmla="*/ 672860 h 1457864"/>
              <a:gd name="connsiteX12" fmla="*/ 1199071 w 4090458"/>
              <a:gd name="connsiteY12" fmla="*/ 474452 h 1457864"/>
              <a:gd name="connsiteX13" fmla="*/ 508958 w 4090458"/>
              <a:gd name="connsiteY13" fmla="*/ 345056 h 1457864"/>
              <a:gd name="connsiteX14" fmla="*/ 250166 w 4090458"/>
              <a:gd name="connsiteY14" fmla="*/ 310551 h 1457864"/>
              <a:gd name="connsiteX15" fmla="*/ 8626 w 4090458"/>
              <a:gd name="connsiteY15" fmla="*/ 301924 h 1457864"/>
              <a:gd name="connsiteX0" fmla="*/ 0 w 4020648"/>
              <a:gd name="connsiteY0" fmla="*/ 0 h 1457864"/>
              <a:gd name="connsiteX1" fmla="*/ 491705 w 4020648"/>
              <a:gd name="connsiteY1" fmla="*/ 60385 h 1457864"/>
              <a:gd name="connsiteX2" fmla="*/ 1147313 w 4020648"/>
              <a:gd name="connsiteY2" fmla="*/ 207034 h 1457864"/>
              <a:gd name="connsiteX3" fmla="*/ 1966822 w 4020648"/>
              <a:gd name="connsiteY3" fmla="*/ 431320 h 1457864"/>
              <a:gd name="connsiteX4" fmla="*/ 2786332 w 4020648"/>
              <a:gd name="connsiteY4" fmla="*/ 690113 h 1457864"/>
              <a:gd name="connsiteX5" fmla="*/ 3459192 w 4020648"/>
              <a:gd name="connsiteY5" fmla="*/ 923026 h 1457864"/>
              <a:gd name="connsiteX6" fmla="*/ 3812875 w 4020648"/>
              <a:gd name="connsiteY6" fmla="*/ 1095554 h 1457864"/>
              <a:gd name="connsiteX7" fmla="*/ 4019909 w 4020648"/>
              <a:gd name="connsiteY7" fmla="*/ 1457864 h 1457864"/>
              <a:gd name="connsiteX8" fmla="*/ 3209026 w 4020648"/>
              <a:gd name="connsiteY8" fmla="*/ 1138686 h 1457864"/>
              <a:gd name="connsiteX9" fmla="*/ 2596551 w 4020648"/>
              <a:gd name="connsiteY9" fmla="*/ 897147 h 1457864"/>
              <a:gd name="connsiteX10" fmla="*/ 1975449 w 4020648"/>
              <a:gd name="connsiteY10" fmla="*/ 698739 h 1457864"/>
              <a:gd name="connsiteX11" fmla="*/ 1932317 w 4020648"/>
              <a:gd name="connsiteY11" fmla="*/ 672860 h 1457864"/>
              <a:gd name="connsiteX12" fmla="*/ 1199071 w 4020648"/>
              <a:gd name="connsiteY12" fmla="*/ 474452 h 1457864"/>
              <a:gd name="connsiteX13" fmla="*/ 508958 w 4020648"/>
              <a:gd name="connsiteY13" fmla="*/ 345056 h 1457864"/>
              <a:gd name="connsiteX14" fmla="*/ 250166 w 4020648"/>
              <a:gd name="connsiteY14" fmla="*/ 310551 h 1457864"/>
              <a:gd name="connsiteX15" fmla="*/ 8626 w 4020648"/>
              <a:gd name="connsiteY15" fmla="*/ 301924 h 1457864"/>
              <a:gd name="connsiteX0" fmla="*/ 0 w 3812953"/>
              <a:gd name="connsiteY0" fmla="*/ 0 h 1268083"/>
              <a:gd name="connsiteX1" fmla="*/ 491705 w 3812953"/>
              <a:gd name="connsiteY1" fmla="*/ 60385 h 1268083"/>
              <a:gd name="connsiteX2" fmla="*/ 1147313 w 3812953"/>
              <a:gd name="connsiteY2" fmla="*/ 207034 h 1268083"/>
              <a:gd name="connsiteX3" fmla="*/ 1966822 w 3812953"/>
              <a:gd name="connsiteY3" fmla="*/ 431320 h 1268083"/>
              <a:gd name="connsiteX4" fmla="*/ 2786332 w 3812953"/>
              <a:gd name="connsiteY4" fmla="*/ 690113 h 1268083"/>
              <a:gd name="connsiteX5" fmla="*/ 3459192 w 3812953"/>
              <a:gd name="connsiteY5" fmla="*/ 923026 h 1268083"/>
              <a:gd name="connsiteX6" fmla="*/ 3812875 w 3812953"/>
              <a:gd name="connsiteY6" fmla="*/ 1095554 h 1268083"/>
              <a:gd name="connsiteX7" fmla="*/ 3493697 w 3812953"/>
              <a:gd name="connsiteY7" fmla="*/ 1268083 h 1268083"/>
              <a:gd name="connsiteX8" fmla="*/ 3209026 w 3812953"/>
              <a:gd name="connsiteY8" fmla="*/ 1138686 h 1268083"/>
              <a:gd name="connsiteX9" fmla="*/ 2596551 w 3812953"/>
              <a:gd name="connsiteY9" fmla="*/ 897147 h 1268083"/>
              <a:gd name="connsiteX10" fmla="*/ 1975449 w 3812953"/>
              <a:gd name="connsiteY10" fmla="*/ 698739 h 1268083"/>
              <a:gd name="connsiteX11" fmla="*/ 1932317 w 3812953"/>
              <a:gd name="connsiteY11" fmla="*/ 672860 h 1268083"/>
              <a:gd name="connsiteX12" fmla="*/ 1199071 w 3812953"/>
              <a:gd name="connsiteY12" fmla="*/ 474452 h 1268083"/>
              <a:gd name="connsiteX13" fmla="*/ 508958 w 3812953"/>
              <a:gd name="connsiteY13" fmla="*/ 345056 h 1268083"/>
              <a:gd name="connsiteX14" fmla="*/ 250166 w 3812953"/>
              <a:gd name="connsiteY14" fmla="*/ 310551 h 1268083"/>
              <a:gd name="connsiteX15" fmla="*/ 8626 w 3812953"/>
              <a:gd name="connsiteY15" fmla="*/ 301924 h 1268083"/>
              <a:gd name="connsiteX0" fmla="*/ 0 w 3816564"/>
              <a:gd name="connsiteY0" fmla="*/ 0 h 1268601"/>
              <a:gd name="connsiteX1" fmla="*/ 491705 w 3816564"/>
              <a:gd name="connsiteY1" fmla="*/ 60385 h 1268601"/>
              <a:gd name="connsiteX2" fmla="*/ 1147313 w 3816564"/>
              <a:gd name="connsiteY2" fmla="*/ 207034 h 1268601"/>
              <a:gd name="connsiteX3" fmla="*/ 1966822 w 3816564"/>
              <a:gd name="connsiteY3" fmla="*/ 431320 h 1268601"/>
              <a:gd name="connsiteX4" fmla="*/ 2786332 w 3816564"/>
              <a:gd name="connsiteY4" fmla="*/ 690113 h 1268601"/>
              <a:gd name="connsiteX5" fmla="*/ 3459192 w 3816564"/>
              <a:gd name="connsiteY5" fmla="*/ 923026 h 1268601"/>
              <a:gd name="connsiteX6" fmla="*/ 3812875 w 3816564"/>
              <a:gd name="connsiteY6" fmla="*/ 1095554 h 1268601"/>
              <a:gd name="connsiteX7" fmla="*/ 3635269 w 3816564"/>
              <a:gd name="connsiteY7" fmla="*/ 1180678 h 1268601"/>
              <a:gd name="connsiteX8" fmla="*/ 3493697 w 3816564"/>
              <a:gd name="connsiteY8" fmla="*/ 1268083 h 1268601"/>
              <a:gd name="connsiteX9" fmla="*/ 3209026 w 3816564"/>
              <a:gd name="connsiteY9" fmla="*/ 1138686 h 1268601"/>
              <a:gd name="connsiteX10" fmla="*/ 2596551 w 3816564"/>
              <a:gd name="connsiteY10" fmla="*/ 897147 h 1268601"/>
              <a:gd name="connsiteX11" fmla="*/ 1975449 w 3816564"/>
              <a:gd name="connsiteY11" fmla="*/ 698739 h 1268601"/>
              <a:gd name="connsiteX12" fmla="*/ 1932317 w 3816564"/>
              <a:gd name="connsiteY12" fmla="*/ 672860 h 1268601"/>
              <a:gd name="connsiteX13" fmla="*/ 1199071 w 3816564"/>
              <a:gd name="connsiteY13" fmla="*/ 474452 h 1268601"/>
              <a:gd name="connsiteX14" fmla="*/ 508958 w 3816564"/>
              <a:gd name="connsiteY14" fmla="*/ 345056 h 1268601"/>
              <a:gd name="connsiteX15" fmla="*/ 250166 w 3816564"/>
              <a:gd name="connsiteY15" fmla="*/ 310551 h 1268601"/>
              <a:gd name="connsiteX16" fmla="*/ 8626 w 3816564"/>
              <a:gd name="connsiteY16" fmla="*/ 301924 h 1268601"/>
              <a:gd name="connsiteX0" fmla="*/ 0 w 3817168"/>
              <a:gd name="connsiteY0" fmla="*/ 0 h 1268601"/>
              <a:gd name="connsiteX1" fmla="*/ 491705 w 3817168"/>
              <a:gd name="connsiteY1" fmla="*/ 60385 h 1268601"/>
              <a:gd name="connsiteX2" fmla="*/ 1147313 w 3817168"/>
              <a:gd name="connsiteY2" fmla="*/ 207034 h 1268601"/>
              <a:gd name="connsiteX3" fmla="*/ 1966822 w 3817168"/>
              <a:gd name="connsiteY3" fmla="*/ 431320 h 1268601"/>
              <a:gd name="connsiteX4" fmla="*/ 2786332 w 3817168"/>
              <a:gd name="connsiteY4" fmla="*/ 690113 h 1268601"/>
              <a:gd name="connsiteX5" fmla="*/ 3459192 w 3817168"/>
              <a:gd name="connsiteY5" fmla="*/ 923026 h 1268601"/>
              <a:gd name="connsiteX6" fmla="*/ 3812875 w 3817168"/>
              <a:gd name="connsiteY6" fmla="*/ 1095554 h 1268601"/>
              <a:gd name="connsiteX7" fmla="*/ 3635269 w 3817168"/>
              <a:gd name="connsiteY7" fmla="*/ 1180678 h 1268601"/>
              <a:gd name="connsiteX8" fmla="*/ 3493697 w 3817168"/>
              <a:gd name="connsiteY8" fmla="*/ 1268083 h 1268601"/>
              <a:gd name="connsiteX9" fmla="*/ 3209026 w 3817168"/>
              <a:gd name="connsiteY9" fmla="*/ 1138686 h 1268601"/>
              <a:gd name="connsiteX10" fmla="*/ 2596551 w 3817168"/>
              <a:gd name="connsiteY10" fmla="*/ 897147 h 1268601"/>
              <a:gd name="connsiteX11" fmla="*/ 1975449 w 3817168"/>
              <a:gd name="connsiteY11" fmla="*/ 698739 h 1268601"/>
              <a:gd name="connsiteX12" fmla="*/ 1932317 w 3817168"/>
              <a:gd name="connsiteY12" fmla="*/ 672860 h 1268601"/>
              <a:gd name="connsiteX13" fmla="*/ 1199071 w 3817168"/>
              <a:gd name="connsiteY13" fmla="*/ 474452 h 1268601"/>
              <a:gd name="connsiteX14" fmla="*/ 508958 w 3817168"/>
              <a:gd name="connsiteY14" fmla="*/ 345056 h 1268601"/>
              <a:gd name="connsiteX15" fmla="*/ 250166 w 3817168"/>
              <a:gd name="connsiteY15" fmla="*/ 310551 h 1268601"/>
              <a:gd name="connsiteX16" fmla="*/ 8626 w 3817168"/>
              <a:gd name="connsiteY16" fmla="*/ 301924 h 1268601"/>
              <a:gd name="connsiteX0" fmla="*/ 0 w 3817168"/>
              <a:gd name="connsiteY0" fmla="*/ 0 h 1234575"/>
              <a:gd name="connsiteX1" fmla="*/ 491705 w 3817168"/>
              <a:gd name="connsiteY1" fmla="*/ 60385 h 1234575"/>
              <a:gd name="connsiteX2" fmla="*/ 1147313 w 3817168"/>
              <a:gd name="connsiteY2" fmla="*/ 207034 h 1234575"/>
              <a:gd name="connsiteX3" fmla="*/ 1966822 w 3817168"/>
              <a:gd name="connsiteY3" fmla="*/ 431320 h 1234575"/>
              <a:gd name="connsiteX4" fmla="*/ 2786332 w 3817168"/>
              <a:gd name="connsiteY4" fmla="*/ 690113 h 1234575"/>
              <a:gd name="connsiteX5" fmla="*/ 3459192 w 3817168"/>
              <a:gd name="connsiteY5" fmla="*/ 923026 h 1234575"/>
              <a:gd name="connsiteX6" fmla="*/ 3812875 w 3817168"/>
              <a:gd name="connsiteY6" fmla="*/ 1095554 h 1234575"/>
              <a:gd name="connsiteX7" fmla="*/ 3635269 w 3817168"/>
              <a:gd name="connsiteY7" fmla="*/ 1180678 h 1234575"/>
              <a:gd name="connsiteX8" fmla="*/ 3476444 w 3817168"/>
              <a:gd name="connsiteY8" fmla="*/ 1233578 h 1234575"/>
              <a:gd name="connsiteX9" fmla="*/ 3209026 w 3817168"/>
              <a:gd name="connsiteY9" fmla="*/ 1138686 h 1234575"/>
              <a:gd name="connsiteX10" fmla="*/ 2596551 w 3817168"/>
              <a:gd name="connsiteY10" fmla="*/ 897147 h 1234575"/>
              <a:gd name="connsiteX11" fmla="*/ 1975449 w 3817168"/>
              <a:gd name="connsiteY11" fmla="*/ 698739 h 1234575"/>
              <a:gd name="connsiteX12" fmla="*/ 1932317 w 3817168"/>
              <a:gd name="connsiteY12" fmla="*/ 672860 h 1234575"/>
              <a:gd name="connsiteX13" fmla="*/ 1199071 w 3817168"/>
              <a:gd name="connsiteY13" fmla="*/ 474452 h 1234575"/>
              <a:gd name="connsiteX14" fmla="*/ 508958 w 3817168"/>
              <a:gd name="connsiteY14" fmla="*/ 345056 h 1234575"/>
              <a:gd name="connsiteX15" fmla="*/ 250166 w 3817168"/>
              <a:gd name="connsiteY15" fmla="*/ 310551 h 1234575"/>
              <a:gd name="connsiteX16" fmla="*/ 8626 w 3817168"/>
              <a:gd name="connsiteY16" fmla="*/ 301924 h 1234575"/>
              <a:gd name="connsiteX0" fmla="*/ 0 w 3817168"/>
              <a:gd name="connsiteY0" fmla="*/ 0 h 1234575"/>
              <a:gd name="connsiteX1" fmla="*/ 491705 w 3817168"/>
              <a:gd name="connsiteY1" fmla="*/ 60385 h 1234575"/>
              <a:gd name="connsiteX2" fmla="*/ 1147313 w 3817168"/>
              <a:gd name="connsiteY2" fmla="*/ 207034 h 1234575"/>
              <a:gd name="connsiteX3" fmla="*/ 1966822 w 3817168"/>
              <a:gd name="connsiteY3" fmla="*/ 431320 h 1234575"/>
              <a:gd name="connsiteX4" fmla="*/ 2786332 w 3817168"/>
              <a:gd name="connsiteY4" fmla="*/ 690113 h 1234575"/>
              <a:gd name="connsiteX5" fmla="*/ 3459192 w 3817168"/>
              <a:gd name="connsiteY5" fmla="*/ 923026 h 1234575"/>
              <a:gd name="connsiteX6" fmla="*/ 3812875 w 3817168"/>
              <a:gd name="connsiteY6" fmla="*/ 1095554 h 1234575"/>
              <a:gd name="connsiteX7" fmla="*/ 3635269 w 3817168"/>
              <a:gd name="connsiteY7" fmla="*/ 1180678 h 1234575"/>
              <a:gd name="connsiteX8" fmla="*/ 3476444 w 3817168"/>
              <a:gd name="connsiteY8" fmla="*/ 1233578 h 1234575"/>
              <a:gd name="connsiteX9" fmla="*/ 3209026 w 3817168"/>
              <a:gd name="connsiteY9" fmla="*/ 1138686 h 1234575"/>
              <a:gd name="connsiteX10" fmla="*/ 2596551 w 3817168"/>
              <a:gd name="connsiteY10" fmla="*/ 897147 h 1234575"/>
              <a:gd name="connsiteX11" fmla="*/ 1975449 w 3817168"/>
              <a:gd name="connsiteY11" fmla="*/ 698739 h 1234575"/>
              <a:gd name="connsiteX12" fmla="*/ 1932317 w 3817168"/>
              <a:gd name="connsiteY12" fmla="*/ 672860 h 1234575"/>
              <a:gd name="connsiteX13" fmla="*/ 1199071 w 3817168"/>
              <a:gd name="connsiteY13" fmla="*/ 474452 h 1234575"/>
              <a:gd name="connsiteX14" fmla="*/ 508958 w 3817168"/>
              <a:gd name="connsiteY14" fmla="*/ 345056 h 1234575"/>
              <a:gd name="connsiteX15" fmla="*/ 250166 w 3817168"/>
              <a:gd name="connsiteY15" fmla="*/ 310551 h 1234575"/>
              <a:gd name="connsiteX16" fmla="*/ 8626 w 3817168"/>
              <a:gd name="connsiteY16" fmla="*/ 301924 h 1234575"/>
              <a:gd name="connsiteX17" fmla="*/ 0 w 3817168"/>
              <a:gd name="connsiteY17" fmla="*/ 0 h 1234575"/>
              <a:gd name="connsiteX0" fmla="*/ 0 w 3818491"/>
              <a:gd name="connsiteY0" fmla="*/ 0 h 1236353"/>
              <a:gd name="connsiteX1" fmla="*/ 491705 w 3818491"/>
              <a:gd name="connsiteY1" fmla="*/ 60385 h 1236353"/>
              <a:gd name="connsiteX2" fmla="*/ 1147313 w 3818491"/>
              <a:gd name="connsiteY2" fmla="*/ 207034 h 1236353"/>
              <a:gd name="connsiteX3" fmla="*/ 1966822 w 3818491"/>
              <a:gd name="connsiteY3" fmla="*/ 431320 h 1236353"/>
              <a:gd name="connsiteX4" fmla="*/ 2786332 w 3818491"/>
              <a:gd name="connsiteY4" fmla="*/ 690113 h 1236353"/>
              <a:gd name="connsiteX5" fmla="*/ 3459192 w 3818491"/>
              <a:gd name="connsiteY5" fmla="*/ 923026 h 1236353"/>
              <a:gd name="connsiteX6" fmla="*/ 3812875 w 3818491"/>
              <a:gd name="connsiteY6" fmla="*/ 1095554 h 1236353"/>
              <a:gd name="connsiteX7" fmla="*/ 3652522 w 3818491"/>
              <a:gd name="connsiteY7" fmla="*/ 1206557 h 1236353"/>
              <a:gd name="connsiteX8" fmla="*/ 3476444 w 3818491"/>
              <a:gd name="connsiteY8" fmla="*/ 1233578 h 1236353"/>
              <a:gd name="connsiteX9" fmla="*/ 3209026 w 3818491"/>
              <a:gd name="connsiteY9" fmla="*/ 1138686 h 1236353"/>
              <a:gd name="connsiteX10" fmla="*/ 2596551 w 3818491"/>
              <a:gd name="connsiteY10" fmla="*/ 897147 h 1236353"/>
              <a:gd name="connsiteX11" fmla="*/ 1975449 w 3818491"/>
              <a:gd name="connsiteY11" fmla="*/ 698739 h 1236353"/>
              <a:gd name="connsiteX12" fmla="*/ 1932317 w 3818491"/>
              <a:gd name="connsiteY12" fmla="*/ 672860 h 1236353"/>
              <a:gd name="connsiteX13" fmla="*/ 1199071 w 3818491"/>
              <a:gd name="connsiteY13" fmla="*/ 474452 h 1236353"/>
              <a:gd name="connsiteX14" fmla="*/ 508958 w 3818491"/>
              <a:gd name="connsiteY14" fmla="*/ 345056 h 1236353"/>
              <a:gd name="connsiteX15" fmla="*/ 250166 w 3818491"/>
              <a:gd name="connsiteY15" fmla="*/ 310551 h 1236353"/>
              <a:gd name="connsiteX16" fmla="*/ 8626 w 3818491"/>
              <a:gd name="connsiteY16" fmla="*/ 301924 h 1236353"/>
              <a:gd name="connsiteX17" fmla="*/ 0 w 3818491"/>
              <a:gd name="connsiteY17" fmla="*/ 0 h 1236353"/>
              <a:gd name="connsiteX0" fmla="*/ 0 w 3802006"/>
              <a:gd name="connsiteY0" fmla="*/ 0 h 1236353"/>
              <a:gd name="connsiteX1" fmla="*/ 491705 w 3802006"/>
              <a:gd name="connsiteY1" fmla="*/ 60385 h 1236353"/>
              <a:gd name="connsiteX2" fmla="*/ 1147313 w 3802006"/>
              <a:gd name="connsiteY2" fmla="*/ 207034 h 1236353"/>
              <a:gd name="connsiteX3" fmla="*/ 1966822 w 3802006"/>
              <a:gd name="connsiteY3" fmla="*/ 431320 h 1236353"/>
              <a:gd name="connsiteX4" fmla="*/ 2786332 w 3802006"/>
              <a:gd name="connsiteY4" fmla="*/ 690113 h 1236353"/>
              <a:gd name="connsiteX5" fmla="*/ 3459192 w 3802006"/>
              <a:gd name="connsiteY5" fmla="*/ 923026 h 1236353"/>
              <a:gd name="connsiteX6" fmla="*/ 3795622 w 3802006"/>
              <a:gd name="connsiteY6" fmla="*/ 1078302 h 1236353"/>
              <a:gd name="connsiteX7" fmla="*/ 3652522 w 3802006"/>
              <a:gd name="connsiteY7" fmla="*/ 1206557 h 1236353"/>
              <a:gd name="connsiteX8" fmla="*/ 3476444 w 3802006"/>
              <a:gd name="connsiteY8" fmla="*/ 1233578 h 1236353"/>
              <a:gd name="connsiteX9" fmla="*/ 3209026 w 3802006"/>
              <a:gd name="connsiteY9" fmla="*/ 1138686 h 1236353"/>
              <a:gd name="connsiteX10" fmla="*/ 2596551 w 3802006"/>
              <a:gd name="connsiteY10" fmla="*/ 897147 h 1236353"/>
              <a:gd name="connsiteX11" fmla="*/ 1975449 w 3802006"/>
              <a:gd name="connsiteY11" fmla="*/ 698739 h 1236353"/>
              <a:gd name="connsiteX12" fmla="*/ 1932317 w 3802006"/>
              <a:gd name="connsiteY12" fmla="*/ 672860 h 1236353"/>
              <a:gd name="connsiteX13" fmla="*/ 1199071 w 3802006"/>
              <a:gd name="connsiteY13" fmla="*/ 474452 h 1236353"/>
              <a:gd name="connsiteX14" fmla="*/ 508958 w 3802006"/>
              <a:gd name="connsiteY14" fmla="*/ 345056 h 1236353"/>
              <a:gd name="connsiteX15" fmla="*/ 250166 w 3802006"/>
              <a:gd name="connsiteY15" fmla="*/ 310551 h 1236353"/>
              <a:gd name="connsiteX16" fmla="*/ 8626 w 3802006"/>
              <a:gd name="connsiteY16" fmla="*/ 301924 h 1236353"/>
              <a:gd name="connsiteX17" fmla="*/ 0 w 3802006"/>
              <a:gd name="connsiteY17" fmla="*/ 0 h 1236353"/>
              <a:gd name="connsiteX0" fmla="*/ 0 w 3795622"/>
              <a:gd name="connsiteY0" fmla="*/ 0 h 1236353"/>
              <a:gd name="connsiteX1" fmla="*/ 491705 w 3795622"/>
              <a:gd name="connsiteY1" fmla="*/ 60385 h 1236353"/>
              <a:gd name="connsiteX2" fmla="*/ 1147313 w 3795622"/>
              <a:gd name="connsiteY2" fmla="*/ 207034 h 1236353"/>
              <a:gd name="connsiteX3" fmla="*/ 1966822 w 3795622"/>
              <a:gd name="connsiteY3" fmla="*/ 431320 h 1236353"/>
              <a:gd name="connsiteX4" fmla="*/ 2786332 w 3795622"/>
              <a:gd name="connsiteY4" fmla="*/ 690113 h 1236353"/>
              <a:gd name="connsiteX5" fmla="*/ 3459192 w 3795622"/>
              <a:gd name="connsiteY5" fmla="*/ 923026 h 1236353"/>
              <a:gd name="connsiteX6" fmla="*/ 3795622 w 3795622"/>
              <a:gd name="connsiteY6" fmla="*/ 1078302 h 1236353"/>
              <a:gd name="connsiteX7" fmla="*/ 3652522 w 3795622"/>
              <a:gd name="connsiteY7" fmla="*/ 1206557 h 1236353"/>
              <a:gd name="connsiteX8" fmla="*/ 3476444 w 3795622"/>
              <a:gd name="connsiteY8" fmla="*/ 1233578 h 1236353"/>
              <a:gd name="connsiteX9" fmla="*/ 3209026 w 3795622"/>
              <a:gd name="connsiteY9" fmla="*/ 1138686 h 1236353"/>
              <a:gd name="connsiteX10" fmla="*/ 2596551 w 3795622"/>
              <a:gd name="connsiteY10" fmla="*/ 897147 h 1236353"/>
              <a:gd name="connsiteX11" fmla="*/ 1975449 w 3795622"/>
              <a:gd name="connsiteY11" fmla="*/ 698739 h 1236353"/>
              <a:gd name="connsiteX12" fmla="*/ 1932317 w 3795622"/>
              <a:gd name="connsiteY12" fmla="*/ 672860 h 1236353"/>
              <a:gd name="connsiteX13" fmla="*/ 1199071 w 3795622"/>
              <a:gd name="connsiteY13" fmla="*/ 474452 h 1236353"/>
              <a:gd name="connsiteX14" fmla="*/ 508958 w 3795622"/>
              <a:gd name="connsiteY14" fmla="*/ 345056 h 1236353"/>
              <a:gd name="connsiteX15" fmla="*/ 250166 w 3795622"/>
              <a:gd name="connsiteY15" fmla="*/ 310551 h 1236353"/>
              <a:gd name="connsiteX16" fmla="*/ 8626 w 3795622"/>
              <a:gd name="connsiteY16" fmla="*/ 301924 h 1236353"/>
              <a:gd name="connsiteX17" fmla="*/ 0 w 3795622"/>
              <a:gd name="connsiteY17" fmla="*/ 0 h 1236353"/>
              <a:gd name="connsiteX0" fmla="*/ 0 w 3803462"/>
              <a:gd name="connsiteY0" fmla="*/ 0 h 1242114"/>
              <a:gd name="connsiteX1" fmla="*/ 491705 w 3803462"/>
              <a:gd name="connsiteY1" fmla="*/ 60385 h 1242114"/>
              <a:gd name="connsiteX2" fmla="*/ 1147313 w 3803462"/>
              <a:gd name="connsiteY2" fmla="*/ 207034 h 1242114"/>
              <a:gd name="connsiteX3" fmla="*/ 1966822 w 3803462"/>
              <a:gd name="connsiteY3" fmla="*/ 431320 h 1242114"/>
              <a:gd name="connsiteX4" fmla="*/ 2786332 w 3803462"/>
              <a:gd name="connsiteY4" fmla="*/ 690113 h 1242114"/>
              <a:gd name="connsiteX5" fmla="*/ 3459192 w 3803462"/>
              <a:gd name="connsiteY5" fmla="*/ 923026 h 1242114"/>
              <a:gd name="connsiteX6" fmla="*/ 3795622 w 3803462"/>
              <a:gd name="connsiteY6" fmla="*/ 1078302 h 1242114"/>
              <a:gd name="connsiteX7" fmla="*/ 3687027 w 3803462"/>
              <a:gd name="connsiteY7" fmla="*/ 1223810 h 1242114"/>
              <a:gd name="connsiteX8" fmla="*/ 3476444 w 3803462"/>
              <a:gd name="connsiteY8" fmla="*/ 1233578 h 1242114"/>
              <a:gd name="connsiteX9" fmla="*/ 3209026 w 3803462"/>
              <a:gd name="connsiteY9" fmla="*/ 1138686 h 1242114"/>
              <a:gd name="connsiteX10" fmla="*/ 2596551 w 3803462"/>
              <a:gd name="connsiteY10" fmla="*/ 897147 h 1242114"/>
              <a:gd name="connsiteX11" fmla="*/ 1975449 w 3803462"/>
              <a:gd name="connsiteY11" fmla="*/ 698739 h 1242114"/>
              <a:gd name="connsiteX12" fmla="*/ 1932317 w 3803462"/>
              <a:gd name="connsiteY12" fmla="*/ 672860 h 1242114"/>
              <a:gd name="connsiteX13" fmla="*/ 1199071 w 3803462"/>
              <a:gd name="connsiteY13" fmla="*/ 474452 h 1242114"/>
              <a:gd name="connsiteX14" fmla="*/ 508958 w 3803462"/>
              <a:gd name="connsiteY14" fmla="*/ 345056 h 1242114"/>
              <a:gd name="connsiteX15" fmla="*/ 250166 w 3803462"/>
              <a:gd name="connsiteY15" fmla="*/ 310551 h 1242114"/>
              <a:gd name="connsiteX16" fmla="*/ 8626 w 3803462"/>
              <a:gd name="connsiteY16" fmla="*/ 301924 h 1242114"/>
              <a:gd name="connsiteX17" fmla="*/ 0 w 3803462"/>
              <a:gd name="connsiteY17" fmla="*/ 0 h 1242114"/>
              <a:gd name="connsiteX0" fmla="*/ 0 w 3803462"/>
              <a:gd name="connsiteY0" fmla="*/ 0 h 1233578"/>
              <a:gd name="connsiteX1" fmla="*/ 491705 w 3803462"/>
              <a:gd name="connsiteY1" fmla="*/ 60385 h 1233578"/>
              <a:gd name="connsiteX2" fmla="*/ 1147313 w 3803462"/>
              <a:gd name="connsiteY2" fmla="*/ 207034 h 1233578"/>
              <a:gd name="connsiteX3" fmla="*/ 1966822 w 3803462"/>
              <a:gd name="connsiteY3" fmla="*/ 431320 h 1233578"/>
              <a:gd name="connsiteX4" fmla="*/ 2786332 w 3803462"/>
              <a:gd name="connsiteY4" fmla="*/ 690113 h 1233578"/>
              <a:gd name="connsiteX5" fmla="*/ 3459192 w 3803462"/>
              <a:gd name="connsiteY5" fmla="*/ 923026 h 1233578"/>
              <a:gd name="connsiteX6" fmla="*/ 3795622 w 3803462"/>
              <a:gd name="connsiteY6" fmla="*/ 1078302 h 1233578"/>
              <a:gd name="connsiteX7" fmla="*/ 3687027 w 3803462"/>
              <a:gd name="connsiteY7" fmla="*/ 1223810 h 1233578"/>
              <a:gd name="connsiteX8" fmla="*/ 3476444 w 3803462"/>
              <a:gd name="connsiteY8" fmla="*/ 1233578 h 1233578"/>
              <a:gd name="connsiteX9" fmla="*/ 3209026 w 3803462"/>
              <a:gd name="connsiteY9" fmla="*/ 1138686 h 1233578"/>
              <a:gd name="connsiteX10" fmla="*/ 2596551 w 3803462"/>
              <a:gd name="connsiteY10" fmla="*/ 897147 h 1233578"/>
              <a:gd name="connsiteX11" fmla="*/ 1975449 w 3803462"/>
              <a:gd name="connsiteY11" fmla="*/ 698739 h 1233578"/>
              <a:gd name="connsiteX12" fmla="*/ 1932317 w 3803462"/>
              <a:gd name="connsiteY12" fmla="*/ 672860 h 1233578"/>
              <a:gd name="connsiteX13" fmla="*/ 1199071 w 3803462"/>
              <a:gd name="connsiteY13" fmla="*/ 474452 h 1233578"/>
              <a:gd name="connsiteX14" fmla="*/ 508958 w 3803462"/>
              <a:gd name="connsiteY14" fmla="*/ 345056 h 1233578"/>
              <a:gd name="connsiteX15" fmla="*/ 250166 w 3803462"/>
              <a:gd name="connsiteY15" fmla="*/ 310551 h 1233578"/>
              <a:gd name="connsiteX16" fmla="*/ 8626 w 3803462"/>
              <a:gd name="connsiteY16" fmla="*/ 301924 h 1233578"/>
              <a:gd name="connsiteX17" fmla="*/ 0 w 3803462"/>
              <a:gd name="connsiteY17" fmla="*/ 0 h 1233578"/>
              <a:gd name="connsiteX0" fmla="*/ 0 w 3950111"/>
              <a:gd name="connsiteY0" fmla="*/ 0 h 1259458"/>
              <a:gd name="connsiteX1" fmla="*/ 638354 w 3950111"/>
              <a:gd name="connsiteY1" fmla="*/ 86265 h 1259458"/>
              <a:gd name="connsiteX2" fmla="*/ 1293962 w 3950111"/>
              <a:gd name="connsiteY2" fmla="*/ 232914 h 1259458"/>
              <a:gd name="connsiteX3" fmla="*/ 2113471 w 3950111"/>
              <a:gd name="connsiteY3" fmla="*/ 457200 h 1259458"/>
              <a:gd name="connsiteX4" fmla="*/ 2932981 w 3950111"/>
              <a:gd name="connsiteY4" fmla="*/ 715993 h 1259458"/>
              <a:gd name="connsiteX5" fmla="*/ 3605841 w 3950111"/>
              <a:gd name="connsiteY5" fmla="*/ 948906 h 1259458"/>
              <a:gd name="connsiteX6" fmla="*/ 3942271 w 3950111"/>
              <a:gd name="connsiteY6" fmla="*/ 1104182 h 1259458"/>
              <a:gd name="connsiteX7" fmla="*/ 3833676 w 3950111"/>
              <a:gd name="connsiteY7" fmla="*/ 1249690 h 1259458"/>
              <a:gd name="connsiteX8" fmla="*/ 3623093 w 3950111"/>
              <a:gd name="connsiteY8" fmla="*/ 1259458 h 1259458"/>
              <a:gd name="connsiteX9" fmla="*/ 3355675 w 3950111"/>
              <a:gd name="connsiteY9" fmla="*/ 1164566 h 1259458"/>
              <a:gd name="connsiteX10" fmla="*/ 2743200 w 3950111"/>
              <a:gd name="connsiteY10" fmla="*/ 923027 h 1259458"/>
              <a:gd name="connsiteX11" fmla="*/ 2122098 w 3950111"/>
              <a:gd name="connsiteY11" fmla="*/ 724619 h 1259458"/>
              <a:gd name="connsiteX12" fmla="*/ 2078966 w 3950111"/>
              <a:gd name="connsiteY12" fmla="*/ 698740 h 1259458"/>
              <a:gd name="connsiteX13" fmla="*/ 1345720 w 3950111"/>
              <a:gd name="connsiteY13" fmla="*/ 500332 h 1259458"/>
              <a:gd name="connsiteX14" fmla="*/ 655607 w 3950111"/>
              <a:gd name="connsiteY14" fmla="*/ 370936 h 1259458"/>
              <a:gd name="connsiteX15" fmla="*/ 396815 w 3950111"/>
              <a:gd name="connsiteY15" fmla="*/ 336431 h 1259458"/>
              <a:gd name="connsiteX16" fmla="*/ 155275 w 3950111"/>
              <a:gd name="connsiteY16" fmla="*/ 327804 h 1259458"/>
              <a:gd name="connsiteX17" fmla="*/ 0 w 3950111"/>
              <a:gd name="connsiteY17" fmla="*/ 0 h 1259458"/>
              <a:gd name="connsiteX0" fmla="*/ 112144 w 4062255"/>
              <a:gd name="connsiteY0" fmla="*/ 0 h 1259458"/>
              <a:gd name="connsiteX1" fmla="*/ 750498 w 4062255"/>
              <a:gd name="connsiteY1" fmla="*/ 86265 h 1259458"/>
              <a:gd name="connsiteX2" fmla="*/ 1406106 w 4062255"/>
              <a:gd name="connsiteY2" fmla="*/ 232914 h 1259458"/>
              <a:gd name="connsiteX3" fmla="*/ 2225615 w 4062255"/>
              <a:gd name="connsiteY3" fmla="*/ 457200 h 1259458"/>
              <a:gd name="connsiteX4" fmla="*/ 3045125 w 4062255"/>
              <a:gd name="connsiteY4" fmla="*/ 715993 h 1259458"/>
              <a:gd name="connsiteX5" fmla="*/ 3717985 w 4062255"/>
              <a:gd name="connsiteY5" fmla="*/ 948906 h 1259458"/>
              <a:gd name="connsiteX6" fmla="*/ 4054415 w 4062255"/>
              <a:gd name="connsiteY6" fmla="*/ 1104182 h 1259458"/>
              <a:gd name="connsiteX7" fmla="*/ 3945820 w 4062255"/>
              <a:gd name="connsiteY7" fmla="*/ 1249690 h 1259458"/>
              <a:gd name="connsiteX8" fmla="*/ 3735237 w 4062255"/>
              <a:gd name="connsiteY8" fmla="*/ 1259458 h 1259458"/>
              <a:gd name="connsiteX9" fmla="*/ 3467819 w 4062255"/>
              <a:gd name="connsiteY9" fmla="*/ 1164566 h 1259458"/>
              <a:gd name="connsiteX10" fmla="*/ 2855344 w 4062255"/>
              <a:gd name="connsiteY10" fmla="*/ 923027 h 1259458"/>
              <a:gd name="connsiteX11" fmla="*/ 2234242 w 4062255"/>
              <a:gd name="connsiteY11" fmla="*/ 724619 h 1259458"/>
              <a:gd name="connsiteX12" fmla="*/ 2191110 w 4062255"/>
              <a:gd name="connsiteY12" fmla="*/ 698740 h 1259458"/>
              <a:gd name="connsiteX13" fmla="*/ 1457864 w 4062255"/>
              <a:gd name="connsiteY13" fmla="*/ 500332 h 1259458"/>
              <a:gd name="connsiteX14" fmla="*/ 767751 w 4062255"/>
              <a:gd name="connsiteY14" fmla="*/ 370936 h 1259458"/>
              <a:gd name="connsiteX15" fmla="*/ 508959 w 4062255"/>
              <a:gd name="connsiteY15" fmla="*/ 336431 h 1259458"/>
              <a:gd name="connsiteX16" fmla="*/ 0 w 4062255"/>
              <a:gd name="connsiteY16" fmla="*/ 319178 h 1259458"/>
              <a:gd name="connsiteX17" fmla="*/ 112144 w 4062255"/>
              <a:gd name="connsiteY17" fmla="*/ 0 h 1259458"/>
              <a:gd name="connsiteX0" fmla="*/ 138023 w 4062255"/>
              <a:gd name="connsiteY0" fmla="*/ 0 h 1242205"/>
              <a:gd name="connsiteX1" fmla="*/ 750498 w 4062255"/>
              <a:gd name="connsiteY1" fmla="*/ 69012 h 1242205"/>
              <a:gd name="connsiteX2" fmla="*/ 1406106 w 4062255"/>
              <a:gd name="connsiteY2" fmla="*/ 215661 h 1242205"/>
              <a:gd name="connsiteX3" fmla="*/ 2225615 w 4062255"/>
              <a:gd name="connsiteY3" fmla="*/ 439947 h 1242205"/>
              <a:gd name="connsiteX4" fmla="*/ 3045125 w 4062255"/>
              <a:gd name="connsiteY4" fmla="*/ 698740 h 1242205"/>
              <a:gd name="connsiteX5" fmla="*/ 3717985 w 4062255"/>
              <a:gd name="connsiteY5" fmla="*/ 931653 h 1242205"/>
              <a:gd name="connsiteX6" fmla="*/ 4054415 w 4062255"/>
              <a:gd name="connsiteY6" fmla="*/ 1086929 h 1242205"/>
              <a:gd name="connsiteX7" fmla="*/ 3945820 w 4062255"/>
              <a:gd name="connsiteY7" fmla="*/ 1232437 h 1242205"/>
              <a:gd name="connsiteX8" fmla="*/ 3735237 w 4062255"/>
              <a:gd name="connsiteY8" fmla="*/ 1242205 h 1242205"/>
              <a:gd name="connsiteX9" fmla="*/ 3467819 w 4062255"/>
              <a:gd name="connsiteY9" fmla="*/ 1147313 h 1242205"/>
              <a:gd name="connsiteX10" fmla="*/ 2855344 w 4062255"/>
              <a:gd name="connsiteY10" fmla="*/ 905774 h 1242205"/>
              <a:gd name="connsiteX11" fmla="*/ 2234242 w 4062255"/>
              <a:gd name="connsiteY11" fmla="*/ 707366 h 1242205"/>
              <a:gd name="connsiteX12" fmla="*/ 2191110 w 4062255"/>
              <a:gd name="connsiteY12" fmla="*/ 681487 h 1242205"/>
              <a:gd name="connsiteX13" fmla="*/ 1457864 w 4062255"/>
              <a:gd name="connsiteY13" fmla="*/ 483079 h 1242205"/>
              <a:gd name="connsiteX14" fmla="*/ 767751 w 4062255"/>
              <a:gd name="connsiteY14" fmla="*/ 353683 h 1242205"/>
              <a:gd name="connsiteX15" fmla="*/ 508959 w 4062255"/>
              <a:gd name="connsiteY15" fmla="*/ 319178 h 1242205"/>
              <a:gd name="connsiteX16" fmla="*/ 0 w 4062255"/>
              <a:gd name="connsiteY16" fmla="*/ 301925 h 1242205"/>
              <a:gd name="connsiteX17" fmla="*/ 138023 w 4062255"/>
              <a:gd name="connsiteY17" fmla="*/ 0 h 1242205"/>
              <a:gd name="connsiteX0" fmla="*/ 138023 w 4054442"/>
              <a:gd name="connsiteY0" fmla="*/ 0 h 1243527"/>
              <a:gd name="connsiteX1" fmla="*/ 750498 w 4054442"/>
              <a:gd name="connsiteY1" fmla="*/ 69012 h 1243527"/>
              <a:gd name="connsiteX2" fmla="*/ 1406106 w 4054442"/>
              <a:gd name="connsiteY2" fmla="*/ 215661 h 1243527"/>
              <a:gd name="connsiteX3" fmla="*/ 2225615 w 4054442"/>
              <a:gd name="connsiteY3" fmla="*/ 439947 h 1243527"/>
              <a:gd name="connsiteX4" fmla="*/ 3045125 w 4054442"/>
              <a:gd name="connsiteY4" fmla="*/ 698740 h 1243527"/>
              <a:gd name="connsiteX5" fmla="*/ 3717985 w 4054442"/>
              <a:gd name="connsiteY5" fmla="*/ 931653 h 1243527"/>
              <a:gd name="connsiteX6" fmla="*/ 4054415 w 4054442"/>
              <a:gd name="connsiteY6" fmla="*/ 1086929 h 1243527"/>
              <a:gd name="connsiteX7" fmla="*/ 3735237 w 4054442"/>
              <a:gd name="connsiteY7" fmla="*/ 1242205 h 1243527"/>
              <a:gd name="connsiteX8" fmla="*/ 3467819 w 4054442"/>
              <a:gd name="connsiteY8" fmla="*/ 1147313 h 1243527"/>
              <a:gd name="connsiteX9" fmla="*/ 2855344 w 4054442"/>
              <a:gd name="connsiteY9" fmla="*/ 905774 h 1243527"/>
              <a:gd name="connsiteX10" fmla="*/ 2234242 w 4054442"/>
              <a:gd name="connsiteY10" fmla="*/ 707366 h 1243527"/>
              <a:gd name="connsiteX11" fmla="*/ 2191110 w 4054442"/>
              <a:gd name="connsiteY11" fmla="*/ 681487 h 1243527"/>
              <a:gd name="connsiteX12" fmla="*/ 1457864 w 4054442"/>
              <a:gd name="connsiteY12" fmla="*/ 483079 h 1243527"/>
              <a:gd name="connsiteX13" fmla="*/ 767751 w 4054442"/>
              <a:gd name="connsiteY13" fmla="*/ 353683 h 1243527"/>
              <a:gd name="connsiteX14" fmla="*/ 508959 w 4054442"/>
              <a:gd name="connsiteY14" fmla="*/ 319178 h 1243527"/>
              <a:gd name="connsiteX15" fmla="*/ 0 w 4054442"/>
              <a:gd name="connsiteY15" fmla="*/ 301925 h 1243527"/>
              <a:gd name="connsiteX16" fmla="*/ 138023 w 4054442"/>
              <a:gd name="connsiteY16" fmla="*/ 0 h 1243527"/>
              <a:gd name="connsiteX0" fmla="*/ 3735237 w 4145855"/>
              <a:gd name="connsiteY0" fmla="*/ 1242205 h 1243527"/>
              <a:gd name="connsiteX1" fmla="*/ 3467819 w 4145855"/>
              <a:gd name="connsiteY1" fmla="*/ 1147313 h 1243527"/>
              <a:gd name="connsiteX2" fmla="*/ 2855344 w 4145855"/>
              <a:gd name="connsiteY2" fmla="*/ 905774 h 1243527"/>
              <a:gd name="connsiteX3" fmla="*/ 2234242 w 4145855"/>
              <a:gd name="connsiteY3" fmla="*/ 707366 h 1243527"/>
              <a:gd name="connsiteX4" fmla="*/ 2191110 w 4145855"/>
              <a:gd name="connsiteY4" fmla="*/ 681487 h 1243527"/>
              <a:gd name="connsiteX5" fmla="*/ 1457864 w 4145855"/>
              <a:gd name="connsiteY5" fmla="*/ 483079 h 1243527"/>
              <a:gd name="connsiteX6" fmla="*/ 767751 w 4145855"/>
              <a:gd name="connsiteY6" fmla="*/ 353683 h 1243527"/>
              <a:gd name="connsiteX7" fmla="*/ 508959 w 4145855"/>
              <a:gd name="connsiteY7" fmla="*/ 319178 h 1243527"/>
              <a:gd name="connsiteX8" fmla="*/ 0 w 4145855"/>
              <a:gd name="connsiteY8" fmla="*/ 301925 h 1243527"/>
              <a:gd name="connsiteX9" fmla="*/ 138023 w 4145855"/>
              <a:gd name="connsiteY9" fmla="*/ 0 h 1243527"/>
              <a:gd name="connsiteX10" fmla="*/ 750498 w 4145855"/>
              <a:gd name="connsiteY10" fmla="*/ 69012 h 1243527"/>
              <a:gd name="connsiteX11" fmla="*/ 1406106 w 4145855"/>
              <a:gd name="connsiteY11" fmla="*/ 215661 h 1243527"/>
              <a:gd name="connsiteX12" fmla="*/ 2225615 w 4145855"/>
              <a:gd name="connsiteY12" fmla="*/ 439947 h 1243527"/>
              <a:gd name="connsiteX13" fmla="*/ 3045125 w 4145855"/>
              <a:gd name="connsiteY13" fmla="*/ 698740 h 1243527"/>
              <a:gd name="connsiteX14" fmla="*/ 3717985 w 4145855"/>
              <a:gd name="connsiteY14" fmla="*/ 931653 h 1243527"/>
              <a:gd name="connsiteX15" fmla="*/ 4145855 w 4145855"/>
              <a:gd name="connsiteY15" fmla="*/ 1178369 h 1243527"/>
              <a:gd name="connsiteX0" fmla="*/ 3735237 w 4145855"/>
              <a:gd name="connsiteY0" fmla="*/ 1242205 h 1243527"/>
              <a:gd name="connsiteX1" fmla="*/ 3467819 w 4145855"/>
              <a:gd name="connsiteY1" fmla="*/ 1147313 h 1243527"/>
              <a:gd name="connsiteX2" fmla="*/ 2855344 w 4145855"/>
              <a:gd name="connsiteY2" fmla="*/ 905774 h 1243527"/>
              <a:gd name="connsiteX3" fmla="*/ 2234242 w 4145855"/>
              <a:gd name="connsiteY3" fmla="*/ 707366 h 1243527"/>
              <a:gd name="connsiteX4" fmla="*/ 2191110 w 4145855"/>
              <a:gd name="connsiteY4" fmla="*/ 681487 h 1243527"/>
              <a:gd name="connsiteX5" fmla="*/ 1457864 w 4145855"/>
              <a:gd name="connsiteY5" fmla="*/ 483079 h 1243527"/>
              <a:gd name="connsiteX6" fmla="*/ 767751 w 4145855"/>
              <a:gd name="connsiteY6" fmla="*/ 353683 h 1243527"/>
              <a:gd name="connsiteX7" fmla="*/ 508959 w 4145855"/>
              <a:gd name="connsiteY7" fmla="*/ 319178 h 1243527"/>
              <a:gd name="connsiteX8" fmla="*/ 0 w 4145855"/>
              <a:gd name="connsiteY8" fmla="*/ 301925 h 1243527"/>
              <a:gd name="connsiteX9" fmla="*/ 138023 w 4145855"/>
              <a:gd name="connsiteY9" fmla="*/ 0 h 1243527"/>
              <a:gd name="connsiteX10" fmla="*/ 750498 w 4145855"/>
              <a:gd name="connsiteY10" fmla="*/ 69012 h 1243527"/>
              <a:gd name="connsiteX11" fmla="*/ 1406106 w 4145855"/>
              <a:gd name="connsiteY11" fmla="*/ 215661 h 1243527"/>
              <a:gd name="connsiteX12" fmla="*/ 2225615 w 4145855"/>
              <a:gd name="connsiteY12" fmla="*/ 439947 h 1243527"/>
              <a:gd name="connsiteX13" fmla="*/ 3045125 w 4145855"/>
              <a:gd name="connsiteY13" fmla="*/ 698740 h 1243527"/>
              <a:gd name="connsiteX14" fmla="*/ 3717985 w 4145855"/>
              <a:gd name="connsiteY14" fmla="*/ 931653 h 1243527"/>
              <a:gd name="connsiteX15" fmla="*/ 4145855 w 4145855"/>
              <a:gd name="connsiteY15" fmla="*/ 1178369 h 1243527"/>
              <a:gd name="connsiteX16" fmla="*/ 3735237 w 4145855"/>
              <a:gd name="connsiteY16" fmla="*/ 1242205 h 1243527"/>
              <a:gd name="connsiteX0" fmla="*/ 3735237 w 4145855"/>
              <a:gd name="connsiteY0" fmla="*/ 1242205 h 1243527"/>
              <a:gd name="connsiteX1" fmla="*/ 3467819 w 4145855"/>
              <a:gd name="connsiteY1" fmla="*/ 1147313 h 1243527"/>
              <a:gd name="connsiteX2" fmla="*/ 2855344 w 4145855"/>
              <a:gd name="connsiteY2" fmla="*/ 905774 h 1243527"/>
              <a:gd name="connsiteX3" fmla="*/ 2234242 w 4145855"/>
              <a:gd name="connsiteY3" fmla="*/ 707366 h 1243527"/>
              <a:gd name="connsiteX4" fmla="*/ 2191110 w 4145855"/>
              <a:gd name="connsiteY4" fmla="*/ 681487 h 1243527"/>
              <a:gd name="connsiteX5" fmla="*/ 1457864 w 4145855"/>
              <a:gd name="connsiteY5" fmla="*/ 483079 h 1243527"/>
              <a:gd name="connsiteX6" fmla="*/ 767751 w 4145855"/>
              <a:gd name="connsiteY6" fmla="*/ 353683 h 1243527"/>
              <a:gd name="connsiteX7" fmla="*/ 508959 w 4145855"/>
              <a:gd name="connsiteY7" fmla="*/ 319178 h 1243527"/>
              <a:gd name="connsiteX8" fmla="*/ 0 w 4145855"/>
              <a:gd name="connsiteY8" fmla="*/ 301925 h 1243527"/>
              <a:gd name="connsiteX9" fmla="*/ 138023 w 4145855"/>
              <a:gd name="connsiteY9" fmla="*/ 0 h 1243527"/>
              <a:gd name="connsiteX10" fmla="*/ 750498 w 4145855"/>
              <a:gd name="connsiteY10" fmla="*/ 69012 h 1243527"/>
              <a:gd name="connsiteX11" fmla="*/ 1406106 w 4145855"/>
              <a:gd name="connsiteY11" fmla="*/ 215661 h 1243527"/>
              <a:gd name="connsiteX12" fmla="*/ 2225615 w 4145855"/>
              <a:gd name="connsiteY12" fmla="*/ 439947 h 1243527"/>
              <a:gd name="connsiteX13" fmla="*/ 3045125 w 4145855"/>
              <a:gd name="connsiteY13" fmla="*/ 698740 h 1243527"/>
              <a:gd name="connsiteX14" fmla="*/ 4145855 w 4145855"/>
              <a:gd name="connsiteY14" fmla="*/ 1178369 h 1243527"/>
              <a:gd name="connsiteX15" fmla="*/ 3735237 w 4145855"/>
              <a:gd name="connsiteY15" fmla="*/ 1242205 h 1243527"/>
              <a:gd name="connsiteX0" fmla="*/ 3735237 w 3735237"/>
              <a:gd name="connsiteY0" fmla="*/ 1242205 h 1243527"/>
              <a:gd name="connsiteX1" fmla="*/ 3467819 w 3735237"/>
              <a:gd name="connsiteY1" fmla="*/ 1147313 h 1243527"/>
              <a:gd name="connsiteX2" fmla="*/ 2855344 w 3735237"/>
              <a:gd name="connsiteY2" fmla="*/ 905774 h 1243527"/>
              <a:gd name="connsiteX3" fmla="*/ 2234242 w 3735237"/>
              <a:gd name="connsiteY3" fmla="*/ 707366 h 1243527"/>
              <a:gd name="connsiteX4" fmla="*/ 2191110 w 3735237"/>
              <a:gd name="connsiteY4" fmla="*/ 681487 h 1243527"/>
              <a:gd name="connsiteX5" fmla="*/ 1457864 w 3735237"/>
              <a:gd name="connsiteY5" fmla="*/ 483079 h 1243527"/>
              <a:gd name="connsiteX6" fmla="*/ 767751 w 3735237"/>
              <a:gd name="connsiteY6" fmla="*/ 353683 h 1243527"/>
              <a:gd name="connsiteX7" fmla="*/ 508959 w 3735237"/>
              <a:gd name="connsiteY7" fmla="*/ 319178 h 1243527"/>
              <a:gd name="connsiteX8" fmla="*/ 0 w 3735237"/>
              <a:gd name="connsiteY8" fmla="*/ 301925 h 1243527"/>
              <a:gd name="connsiteX9" fmla="*/ 138023 w 3735237"/>
              <a:gd name="connsiteY9" fmla="*/ 0 h 1243527"/>
              <a:gd name="connsiteX10" fmla="*/ 750498 w 3735237"/>
              <a:gd name="connsiteY10" fmla="*/ 69012 h 1243527"/>
              <a:gd name="connsiteX11" fmla="*/ 1406106 w 3735237"/>
              <a:gd name="connsiteY11" fmla="*/ 215661 h 1243527"/>
              <a:gd name="connsiteX12" fmla="*/ 2225615 w 3735237"/>
              <a:gd name="connsiteY12" fmla="*/ 439947 h 1243527"/>
              <a:gd name="connsiteX13" fmla="*/ 3045125 w 3735237"/>
              <a:gd name="connsiteY13" fmla="*/ 698740 h 1243527"/>
              <a:gd name="connsiteX14" fmla="*/ 3326345 w 3735237"/>
              <a:gd name="connsiteY14" fmla="*/ 824686 h 1243527"/>
              <a:gd name="connsiteX15" fmla="*/ 3735237 w 3735237"/>
              <a:gd name="connsiteY15" fmla="*/ 1242205 h 1243527"/>
              <a:gd name="connsiteX0" fmla="*/ 3735237 w 3735237"/>
              <a:gd name="connsiteY0" fmla="*/ 1242205 h 1242711"/>
              <a:gd name="connsiteX1" fmla="*/ 2855344 w 3735237"/>
              <a:gd name="connsiteY1" fmla="*/ 905774 h 1242711"/>
              <a:gd name="connsiteX2" fmla="*/ 2234242 w 3735237"/>
              <a:gd name="connsiteY2" fmla="*/ 707366 h 1242711"/>
              <a:gd name="connsiteX3" fmla="*/ 2191110 w 3735237"/>
              <a:gd name="connsiteY3" fmla="*/ 681487 h 1242711"/>
              <a:gd name="connsiteX4" fmla="*/ 1457864 w 3735237"/>
              <a:gd name="connsiteY4" fmla="*/ 483079 h 1242711"/>
              <a:gd name="connsiteX5" fmla="*/ 767751 w 3735237"/>
              <a:gd name="connsiteY5" fmla="*/ 353683 h 1242711"/>
              <a:gd name="connsiteX6" fmla="*/ 508959 w 3735237"/>
              <a:gd name="connsiteY6" fmla="*/ 319178 h 1242711"/>
              <a:gd name="connsiteX7" fmla="*/ 0 w 3735237"/>
              <a:gd name="connsiteY7" fmla="*/ 301925 h 1242711"/>
              <a:gd name="connsiteX8" fmla="*/ 138023 w 3735237"/>
              <a:gd name="connsiteY8" fmla="*/ 0 h 1242711"/>
              <a:gd name="connsiteX9" fmla="*/ 750498 w 3735237"/>
              <a:gd name="connsiteY9" fmla="*/ 69012 h 1242711"/>
              <a:gd name="connsiteX10" fmla="*/ 1406106 w 3735237"/>
              <a:gd name="connsiteY10" fmla="*/ 215661 h 1242711"/>
              <a:gd name="connsiteX11" fmla="*/ 2225615 w 3735237"/>
              <a:gd name="connsiteY11" fmla="*/ 439947 h 1242711"/>
              <a:gd name="connsiteX12" fmla="*/ 3045125 w 3735237"/>
              <a:gd name="connsiteY12" fmla="*/ 698740 h 1242711"/>
              <a:gd name="connsiteX13" fmla="*/ 3326345 w 3735237"/>
              <a:gd name="connsiteY13" fmla="*/ 824686 h 1242711"/>
              <a:gd name="connsiteX14" fmla="*/ 3735237 w 3735237"/>
              <a:gd name="connsiteY14" fmla="*/ 1242205 h 1242711"/>
              <a:gd name="connsiteX0" fmla="*/ 3347049 w 3353447"/>
              <a:gd name="connsiteY0" fmla="*/ 1069676 h 1071052"/>
              <a:gd name="connsiteX1" fmla="*/ 2855344 w 3353447"/>
              <a:gd name="connsiteY1" fmla="*/ 905774 h 1071052"/>
              <a:gd name="connsiteX2" fmla="*/ 2234242 w 3353447"/>
              <a:gd name="connsiteY2" fmla="*/ 707366 h 1071052"/>
              <a:gd name="connsiteX3" fmla="*/ 2191110 w 3353447"/>
              <a:gd name="connsiteY3" fmla="*/ 681487 h 1071052"/>
              <a:gd name="connsiteX4" fmla="*/ 1457864 w 3353447"/>
              <a:gd name="connsiteY4" fmla="*/ 483079 h 1071052"/>
              <a:gd name="connsiteX5" fmla="*/ 767751 w 3353447"/>
              <a:gd name="connsiteY5" fmla="*/ 353683 h 1071052"/>
              <a:gd name="connsiteX6" fmla="*/ 508959 w 3353447"/>
              <a:gd name="connsiteY6" fmla="*/ 319178 h 1071052"/>
              <a:gd name="connsiteX7" fmla="*/ 0 w 3353447"/>
              <a:gd name="connsiteY7" fmla="*/ 301925 h 1071052"/>
              <a:gd name="connsiteX8" fmla="*/ 138023 w 3353447"/>
              <a:gd name="connsiteY8" fmla="*/ 0 h 1071052"/>
              <a:gd name="connsiteX9" fmla="*/ 750498 w 3353447"/>
              <a:gd name="connsiteY9" fmla="*/ 69012 h 1071052"/>
              <a:gd name="connsiteX10" fmla="*/ 1406106 w 3353447"/>
              <a:gd name="connsiteY10" fmla="*/ 215661 h 1071052"/>
              <a:gd name="connsiteX11" fmla="*/ 2225615 w 3353447"/>
              <a:gd name="connsiteY11" fmla="*/ 439947 h 1071052"/>
              <a:gd name="connsiteX12" fmla="*/ 3045125 w 3353447"/>
              <a:gd name="connsiteY12" fmla="*/ 698740 h 1071052"/>
              <a:gd name="connsiteX13" fmla="*/ 3326345 w 3353447"/>
              <a:gd name="connsiteY13" fmla="*/ 824686 h 1071052"/>
              <a:gd name="connsiteX14" fmla="*/ 3347049 w 3353447"/>
              <a:gd name="connsiteY14" fmla="*/ 1069676 h 1071052"/>
              <a:gd name="connsiteX0" fmla="*/ 3347049 w 3347049"/>
              <a:gd name="connsiteY0" fmla="*/ 1069676 h 1071052"/>
              <a:gd name="connsiteX1" fmla="*/ 2855344 w 3347049"/>
              <a:gd name="connsiteY1" fmla="*/ 905774 h 1071052"/>
              <a:gd name="connsiteX2" fmla="*/ 2234242 w 3347049"/>
              <a:gd name="connsiteY2" fmla="*/ 707366 h 1071052"/>
              <a:gd name="connsiteX3" fmla="*/ 2191110 w 3347049"/>
              <a:gd name="connsiteY3" fmla="*/ 681487 h 1071052"/>
              <a:gd name="connsiteX4" fmla="*/ 1457864 w 3347049"/>
              <a:gd name="connsiteY4" fmla="*/ 483079 h 1071052"/>
              <a:gd name="connsiteX5" fmla="*/ 767751 w 3347049"/>
              <a:gd name="connsiteY5" fmla="*/ 353683 h 1071052"/>
              <a:gd name="connsiteX6" fmla="*/ 508959 w 3347049"/>
              <a:gd name="connsiteY6" fmla="*/ 319178 h 1071052"/>
              <a:gd name="connsiteX7" fmla="*/ 0 w 3347049"/>
              <a:gd name="connsiteY7" fmla="*/ 301925 h 1071052"/>
              <a:gd name="connsiteX8" fmla="*/ 138023 w 3347049"/>
              <a:gd name="connsiteY8" fmla="*/ 0 h 1071052"/>
              <a:gd name="connsiteX9" fmla="*/ 750498 w 3347049"/>
              <a:gd name="connsiteY9" fmla="*/ 69012 h 1071052"/>
              <a:gd name="connsiteX10" fmla="*/ 1406106 w 3347049"/>
              <a:gd name="connsiteY10" fmla="*/ 215661 h 1071052"/>
              <a:gd name="connsiteX11" fmla="*/ 2225615 w 3347049"/>
              <a:gd name="connsiteY11" fmla="*/ 439947 h 1071052"/>
              <a:gd name="connsiteX12" fmla="*/ 3045125 w 3347049"/>
              <a:gd name="connsiteY12" fmla="*/ 698740 h 1071052"/>
              <a:gd name="connsiteX13" fmla="*/ 3326345 w 3347049"/>
              <a:gd name="connsiteY13" fmla="*/ 824686 h 1071052"/>
              <a:gd name="connsiteX14" fmla="*/ 3347049 w 3347049"/>
              <a:gd name="connsiteY14" fmla="*/ 1069676 h 1071052"/>
              <a:gd name="connsiteX0" fmla="*/ 3347049 w 3347049"/>
              <a:gd name="connsiteY0" fmla="*/ 1069676 h 1069676"/>
              <a:gd name="connsiteX1" fmla="*/ 2855344 w 3347049"/>
              <a:gd name="connsiteY1" fmla="*/ 905774 h 1069676"/>
              <a:gd name="connsiteX2" fmla="*/ 2234242 w 3347049"/>
              <a:gd name="connsiteY2" fmla="*/ 707366 h 1069676"/>
              <a:gd name="connsiteX3" fmla="*/ 2191110 w 3347049"/>
              <a:gd name="connsiteY3" fmla="*/ 681487 h 1069676"/>
              <a:gd name="connsiteX4" fmla="*/ 1457864 w 3347049"/>
              <a:gd name="connsiteY4" fmla="*/ 483079 h 1069676"/>
              <a:gd name="connsiteX5" fmla="*/ 767751 w 3347049"/>
              <a:gd name="connsiteY5" fmla="*/ 353683 h 1069676"/>
              <a:gd name="connsiteX6" fmla="*/ 508959 w 3347049"/>
              <a:gd name="connsiteY6" fmla="*/ 319178 h 1069676"/>
              <a:gd name="connsiteX7" fmla="*/ 0 w 3347049"/>
              <a:gd name="connsiteY7" fmla="*/ 301925 h 1069676"/>
              <a:gd name="connsiteX8" fmla="*/ 138023 w 3347049"/>
              <a:gd name="connsiteY8" fmla="*/ 0 h 1069676"/>
              <a:gd name="connsiteX9" fmla="*/ 750498 w 3347049"/>
              <a:gd name="connsiteY9" fmla="*/ 69012 h 1069676"/>
              <a:gd name="connsiteX10" fmla="*/ 1406106 w 3347049"/>
              <a:gd name="connsiteY10" fmla="*/ 215661 h 1069676"/>
              <a:gd name="connsiteX11" fmla="*/ 2225615 w 3347049"/>
              <a:gd name="connsiteY11" fmla="*/ 439947 h 1069676"/>
              <a:gd name="connsiteX12" fmla="*/ 3045125 w 3347049"/>
              <a:gd name="connsiteY12" fmla="*/ 698740 h 1069676"/>
              <a:gd name="connsiteX13" fmla="*/ 3326345 w 3347049"/>
              <a:gd name="connsiteY13" fmla="*/ 824686 h 1069676"/>
              <a:gd name="connsiteX14" fmla="*/ 3347049 w 3347049"/>
              <a:gd name="connsiteY14" fmla="*/ 1069676 h 1069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47049" h="1069676">
                <a:moveTo>
                  <a:pt x="3347049" y="1069676"/>
                </a:moveTo>
                <a:lnTo>
                  <a:pt x="2855344" y="905774"/>
                </a:lnTo>
                <a:lnTo>
                  <a:pt x="2234242" y="707366"/>
                </a:lnTo>
                <a:lnTo>
                  <a:pt x="2191110" y="681487"/>
                </a:lnTo>
                <a:lnTo>
                  <a:pt x="1457864" y="483079"/>
                </a:lnTo>
                <a:lnTo>
                  <a:pt x="767751" y="353683"/>
                </a:lnTo>
                <a:lnTo>
                  <a:pt x="508959" y="319178"/>
                </a:lnTo>
                <a:lnTo>
                  <a:pt x="0" y="301925"/>
                </a:lnTo>
                <a:lnTo>
                  <a:pt x="138023" y="0"/>
                </a:lnTo>
                <a:lnTo>
                  <a:pt x="750498" y="69012"/>
                </a:lnTo>
                <a:lnTo>
                  <a:pt x="1406106" y="215661"/>
                </a:lnTo>
                <a:lnTo>
                  <a:pt x="2225615" y="439947"/>
                </a:lnTo>
                <a:lnTo>
                  <a:pt x="3045125" y="698740"/>
                </a:lnTo>
                <a:cubicBezTo>
                  <a:pt x="3138865" y="740722"/>
                  <a:pt x="3276024" y="762863"/>
                  <a:pt x="3326345" y="824686"/>
                </a:cubicBezTo>
                <a:lnTo>
                  <a:pt x="3347049" y="1069676"/>
                </a:lnTo>
                <a:close/>
              </a:path>
            </a:pathLst>
          </a:custGeom>
          <a:pattFill prst="pct10">
            <a:fgClr>
              <a:schemeClr val="tx1"/>
            </a:fgClr>
            <a:bgClr>
              <a:schemeClr val="accent5">
                <a:lumMod val="60000"/>
                <a:lumOff val="4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3" name="TextBox 214"/>
          <p:cNvSpPr txBox="1"/>
          <p:nvPr/>
        </p:nvSpPr>
        <p:spPr>
          <a:xfrm>
            <a:off x="1793821" y="882331"/>
            <a:ext cx="11035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u="none" dirty="0" smtClean="0"/>
              <a:t>PRODUCTOR</a:t>
            </a:r>
            <a:endParaRPr lang="en-US" sz="1100" u="none" dirty="0"/>
          </a:p>
        </p:txBody>
      </p:sp>
      <p:sp>
        <p:nvSpPr>
          <p:cNvPr id="134" name="TextBox 214"/>
          <p:cNvSpPr txBox="1"/>
          <p:nvPr/>
        </p:nvSpPr>
        <p:spPr>
          <a:xfrm>
            <a:off x="6831631" y="794173"/>
            <a:ext cx="11035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u="none" dirty="0" smtClean="0"/>
              <a:t>DISPOSAL</a:t>
            </a:r>
            <a:endParaRPr lang="en-US" sz="1100" u="none" dirty="0"/>
          </a:p>
        </p:txBody>
      </p:sp>
      <p:sp>
        <p:nvSpPr>
          <p:cNvPr id="135" name="Rectangle 94" descr="10%"/>
          <p:cNvSpPr>
            <a:spLocks noChangeArrowheads="1"/>
          </p:cNvSpPr>
          <p:nvPr/>
        </p:nvSpPr>
        <p:spPr bwMode="auto">
          <a:xfrm>
            <a:off x="741495" y="2636912"/>
            <a:ext cx="7695446" cy="130791"/>
          </a:xfrm>
          <a:prstGeom prst="rect">
            <a:avLst/>
          </a:prstGeom>
          <a:pattFill prst="pct10">
            <a:fgClr>
              <a:schemeClr val="tx2"/>
            </a:fgClr>
            <a:bgClr>
              <a:srgbClr val="00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3 Forma libre"/>
          <p:cNvSpPr/>
          <p:nvPr/>
        </p:nvSpPr>
        <p:spPr>
          <a:xfrm>
            <a:off x="4433977" y="2955334"/>
            <a:ext cx="1549378" cy="3290191"/>
          </a:xfrm>
          <a:custGeom>
            <a:avLst/>
            <a:gdLst>
              <a:gd name="connsiteX0" fmla="*/ 0 w 1509623"/>
              <a:gd name="connsiteY0" fmla="*/ 3433314 h 3433314"/>
              <a:gd name="connsiteX1" fmla="*/ 474453 w 1509623"/>
              <a:gd name="connsiteY1" fmla="*/ 2725947 h 3433314"/>
              <a:gd name="connsiteX2" fmla="*/ 931653 w 1509623"/>
              <a:gd name="connsiteY2" fmla="*/ 1759789 h 3433314"/>
              <a:gd name="connsiteX3" fmla="*/ 1250831 w 1509623"/>
              <a:gd name="connsiteY3" fmla="*/ 1086929 h 3433314"/>
              <a:gd name="connsiteX4" fmla="*/ 1509623 w 1509623"/>
              <a:gd name="connsiteY4" fmla="*/ 0 h 3433314"/>
              <a:gd name="connsiteX5" fmla="*/ 1509623 w 1509623"/>
              <a:gd name="connsiteY5" fmla="*/ 0 h 3433314"/>
              <a:gd name="connsiteX6" fmla="*/ 1509623 w 1509623"/>
              <a:gd name="connsiteY6" fmla="*/ 0 h 3433314"/>
              <a:gd name="connsiteX0" fmla="*/ 0 w 1573233"/>
              <a:gd name="connsiteY0" fmla="*/ 3433314 h 3433314"/>
              <a:gd name="connsiteX1" fmla="*/ 474453 w 1573233"/>
              <a:gd name="connsiteY1" fmla="*/ 2725947 h 3433314"/>
              <a:gd name="connsiteX2" fmla="*/ 931653 w 1573233"/>
              <a:gd name="connsiteY2" fmla="*/ 1759789 h 3433314"/>
              <a:gd name="connsiteX3" fmla="*/ 1250831 w 1573233"/>
              <a:gd name="connsiteY3" fmla="*/ 1086929 h 3433314"/>
              <a:gd name="connsiteX4" fmla="*/ 1509623 w 1573233"/>
              <a:gd name="connsiteY4" fmla="*/ 0 h 3433314"/>
              <a:gd name="connsiteX5" fmla="*/ 1509623 w 1573233"/>
              <a:gd name="connsiteY5" fmla="*/ 0 h 3433314"/>
              <a:gd name="connsiteX6" fmla="*/ 1573233 w 1573233"/>
              <a:gd name="connsiteY6" fmla="*/ 71562 h 3433314"/>
              <a:gd name="connsiteX0" fmla="*/ 0 w 1509623"/>
              <a:gd name="connsiteY0" fmla="*/ 3433314 h 3433314"/>
              <a:gd name="connsiteX1" fmla="*/ 474453 w 1509623"/>
              <a:gd name="connsiteY1" fmla="*/ 2725947 h 3433314"/>
              <a:gd name="connsiteX2" fmla="*/ 931653 w 1509623"/>
              <a:gd name="connsiteY2" fmla="*/ 1759789 h 3433314"/>
              <a:gd name="connsiteX3" fmla="*/ 1250831 w 1509623"/>
              <a:gd name="connsiteY3" fmla="*/ 1086929 h 3433314"/>
              <a:gd name="connsiteX4" fmla="*/ 1509623 w 1509623"/>
              <a:gd name="connsiteY4" fmla="*/ 0 h 3433314"/>
              <a:gd name="connsiteX5" fmla="*/ 1509623 w 1509623"/>
              <a:gd name="connsiteY5" fmla="*/ 0 h 3433314"/>
              <a:gd name="connsiteX6" fmla="*/ 1461915 w 1509623"/>
              <a:gd name="connsiteY6" fmla="*/ 381663 h 3433314"/>
              <a:gd name="connsiteX0" fmla="*/ 0 w 1660697"/>
              <a:gd name="connsiteY0" fmla="*/ 3509817 h 3509817"/>
              <a:gd name="connsiteX1" fmla="*/ 474453 w 1660697"/>
              <a:gd name="connsiteY1" fmla="*/ 2802450 h 3509817"/>
              <a:gd name="connsiteX2" fmla="*/ 931653 w 1660697"/>
              <a:gd name="connsiteY2" fmla="*/ 1836292 h 3509817"/>
              <a:gd name="connsiteX3" fmla="*/ 1250831 w 1660697"/>
              <a:gd name="connsiteY3" fmla="*/ 1163432 h 3509817"/>
              <a:gd name="connsiteX4" fmla="*/ 1509623 w 1660697"/>
              <a:gd name="connsiteY4" fmla="*/ 76503 h 3509817"/>
              <a:gd name="connsiteX5" fmla="*/ 1660697 w 1660697"/>
              <a:gd name="connsiteY5" fmla="*/ 92405 h 3509817"/>
              <a:gd name="connsiteX6" fmla="*/ 1461915 w 1660697"/>
              <a:gd name="connsiteY6" fmla="*/ 458166 h 3509817"/>
              <a:gd name="connsiteX0" fmla="*/ 0 w 1660697"/>
              <a:gd name="connsiteY0" fmla="*/ 3433314 h 3433314"/>
              <a:gd name="connsiteX1" fmla="*/ 474453 w 1660697"/>
              <a:gd name="connsiteY1" fmla="*/ 2725947 h 3433314"/>
              <a:gd name="connsiteX2" fmla="*/ 931653 w 1660697"/>
              <a:gd name="connsiteY2" fmla="*/ 1759789 h 3433314"/>
              <a:gd name="connsiteX3" fmla="*/ 1250831 w 1660697"/>
              <a:gd name="connsiteY3" fmla="*/ 1086929 h 3433314"/>
              <a:gd name="connsiteX4" fmla="*/ 1509623 w 1660697"/>
              <a:gd name="connsiteY4" fmla="*/ 0 h 3433314"/>
              <a:gd name="connsiteX5" fmla="*/ 1660697 w 1660697"/>
              <a:gd name="connsiteY5" fmla="*/ 15902 h 3433314"/>
              <a:gd name="connsiteX6" fmla="*/ 1461915 w 1660697"/>
              <a:gd name="connsiteY6" fmla="*/ 381663 h 3433314"/>
              <a:gd name="connsiteX0" fmla="*/ 0 w 1660697"/>
              <a:gd name="connsiteY0" fmla="*/ 3417412 h 3417412"/>
              <a:gd name="connsiteX1" fmla="*/ 474453 w 1660697"/>
              <a:gd name="connsiteY1" fmla="*/ 2710045 h 3417412"/>
              <a:gd name="connsiteX2" fmla="*/ 931653 w 1660697"/>
              <a:gd name="connsiteY2" fmla="*/ 1743887 h 3417412"/>
              <a:gd name="connsiteX3" fmla="*/ 1250831 w 1660697"/>
              <a:gd name="connsiteY3" fmla="*/ 1071027 h 3417412"/>
              <a:gd name="connsiteX4" fmla="*/ 1660697 w 1660697"/>
              <a:gd name="connsiteY4" fmla="*/ 0 h 3417412"/>
              <a:gd name="connsiteX5" fmla="*/ 1461915 w 1660697"/>
              <a:gd name="connsiteY5" fmla="*/ 365761 h 3417412"/>
              <a:gd name="connsiteX0" fmla="*/ 0 w 1660697"/>
              <a:gd name="connsiteY0" fmla="*/ 3417412 h 3417412"/>
              <a:gd name="connsiteX1" fmla="*/ 474453 w 1660697"/>
              <a:gd name="connsiteY1" fmla="*/ 2710045 h 3417412"/>
              <a:gd name="connsiteX2" fmla="*/ 931653 w 1660697"/>
              <a:gd name="connsiteY2" fmla="*/ 1743887 h 3417412"/>
              <a:gd name="connsiteX3" fmla="*/ 1250831 w 1660697"/>
              <a:gd name="connsiteY3" fmla="*/ 1071027 h 3417412"/>
              <a:gd name="connsiteX4" fmla="*/ 1660697 w 1660697"/>
              <a:gd name="connsiteY4" fmla="*/ 0 h 3417412"/>
              <a:gd name="connsiteX0" fmla="*/ 0 w 1549378"/>
              <a:gd name="connsiteY0" fmla="*/ 3290191 h 3290191"/>
              <a:gd name="connsiteX1" fmla="*/ 474453 w 1549378"/>
              <a:gd name="connsiteY1" fmla="*/ 2582824 h 3290191"/>
              <a:gd name="connsiteX2" fmla="*/ 931653 w 1549378"/>
              <a:gd name="connsiteY2" fmla="*/ 1616666 h 3290191"/>
              <a:gd name="connsiteX3" fmla="*/ 1250831 w 1549378"/>
              <a:gd name="connsiteY3" fmla="*/ 943806 h 3290191"/>
              <a:gd name="connsiteX4" fmla="*/ 1549378 w 1549378"/>
              <a:gd name="connsiteY4" fmla="*/ 0 h 329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9378" h="3290191">
                <a:moveTo>
                  <a:pt x="0" y="3290191"/>
                </a:moveTo>
                <a:lnTo>
                  <a:pt x="474453" y="2582824"/>
                </a:lnTo>
                <a:lnTo>
                  <a:pt x="931653" y="1616666"/>
                </a:lnTo>
                <a:lnTo>
                  <a:pt x="1250831" y="943806"/>
                </a:lnTo>
                <a:cubicBezTo>
                  <a:pt x="1372338" y="653158"/>
                  <a:pt x="1514197" y="117544"/>
                  <a:pt x="1549378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4" name="Rectangle 95" descr="Diagonal hacia abajo clara"/>
          <p:cNvSpPr>
            <a:spLocks noChangeArrowheads="1"/>
          </p:cNvSpPr>
          <p:nvPr/>
        </p:nvSpPr>
        <p:spPr bwMode="auto">
          <a:xfrm>
            <a:off x="2529846" y="2962275"/>
            <a:ext cx="120630" cy="327694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Rectangle 96" descr="Diagonal hacia abajo clara"/>
          <p:cNvSpPr>
            <a:spLocks noChangeArrowheads="1"/>
          </p:cNvSpPr>
          <p:nvPr/>
        </p:nvSpPr>
        <p:spPr bwMode="auto">
          <a:xfrm>
            <a:off x="1947233" y="2962275"/>
            <a:ext cx="122218" cy="327694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Line 97"/>
          <p:cNvSpPr>
            <a:spLocks noChangeShapeType="1"/>
          </p:cNvSpPr>
          <p:nvPr/>
        </p:nvSpPr>
        <p:spPr bwMode="auto">
          <a:xfrm>
            <a:off x="2580646" y="1702146"/>
            <a:ext cx="0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" name="Line 98"/>
          <p:cNvSpPr>
            <a:spLocks noChangeShapeType="1"/>
          </p:cNvSpPr>
          <p:nvPr/>
        </p:nvSpPr>
        <p:spPr bwMode="auto">
          <a:xfrm>
            <a:off x="2012321" y="1697384"/>
            <a:ext cx="0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" name="Rectangle 107"/>
          <p:cNvSpPr>
            <a:spLocks noChangeArrowheads="1"/>
          </p:cNvSpPr>
          <p:nvPr/>
        </p:nvSpPr>
        <p:spPr bwMode="auto">
          <a:xfrm>
            <a:off x="2010733" y="1621184"/>
            <a:ext cx="569913" cy="69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Line 108"/>
          <p:cNvSpPr>
            <a:spLocks noChangeShapeType="1"/>
          </p:cNvSpPr>
          <p:nvPr/>
        </p:nvSpPr>
        <p:spPr bwMode="auto">
          <a:xfrm flipV="1">
            <a:off x="2064708" y="1573559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" name="Line 109"/>
          <p:cNvSpPr>
            <a:spLocks noChangeShapeType="1"/>
          </p:cNvSpPr>
          <p:nvPr/>
        </p:nvSpPr>
        <p:spPr bwMode="auto">
          <a:xfrm flipV="1">
            <a:off x="2531433" y="1578321"/>
            <a:ext cx="0" cy="109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89" name="Group 116"/>
          <p:cNvGrpSpPr>
            <a:grpSpLocks/>
          </p:cNvGrpSpPr>
          <p:nvPr/>
        </p:nvGrpSpPr>
        <p:grpSpPr bwMode="auto">
          <a:xfrm>
            <a:off x="1840871" y="1413221"/>
            <a:ext cx="923925" cy="161925"/>
            <a:chOff x="4823" y="889"/>
            <a:chExt cx="582" cy="102"/>
          </a:xfrm>
        </p:grpSpPr>
        <p:sp>
          <p:nvSpPr>
            <p:cNvPr id="90" name="AutoShape 117"/>
            <p:cNvSpPr>
              <a:spLocks noChangeArrowheads="1"/>
            </p:cNvSpPr>
            <p:nvPr/>
          </p:nvSpPr>
          <p:spPr bwMode="auto">
            <a:xfrm rot="10800000">
              <a:off x="5010" y="890"/>
              <a:ext cx="30" cy="31"/>
            </a:xfrm>
            <a:prstGeom prst="rtTriangle">
              <a:avLst/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1" name="Group 118"/>
            <p:cNvGrpSpPr>
              <a:grpSpLocks/>
            </p:cNvGrpSpPr>
            <p:nvPr/>
          </p:nvGrpSpPr>
          <p:grpSpPr bwMode="auto">
            <a:xfrm>
              <a:off x="4823" y="889"/>
              <a:ext cx="582" cy="102"/>
              <a:chOff x="4823" y="889"/>
              <a:chExt cx="582" cy="102"/>
            </a:xfrm>
          </p:grpSpPr>
          <p:sp>
            <p:nvSpPr>
              <p:cNvPr id="92" name="AutoShape 119"/>
              <p:cNvSpPr>
                <a:spLocks noChangeArrowheads="1"/>
              </p:cNvSpPr>
              <p:nvPr/>
            </p:nvSpPr>
            <p:spPr bwMode="auto">
              <a:xfrm rot="5400000">
                <a:off x="5166" y="893"/>
                <a:ext cx="31" cy="29"/>
              </a:xfrm>
              <a:prstGeom prst="rtTriangl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AutoShape 120"/>
              <p:cNvSpPr>
                <a:spLocks noChangeArrowheads="1"/>
              </p:cNvSpPr>
              <p:nvPr/>
            </p:nvSpPr>
            <p:spPr bwMode="auto">
              <a:xfrm>
                <a:off x="4951" y="889"/>
                <a:ext cx="326" cy="102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4" name="Group 121"/>
              <p:cNvGrpSpPr>
                <a:grpSpLocks/>
              </p:cNvGrpSpPr>
              <p:nvPr/>
            </p:nvGrpSpPr>
            <p:grpSpPr bwMode="auto">
              <a:xfrm>
                <a:off x="5278" y="905"/>
                <a:ext cx="127" cy="72"/>
                <a:chOff x="3839" y="583"/>
                <a:chExt cx="117" cy="72"/>
              </a:xfrm>
            </p:grpSpPr>
            <p:sp>
              <p:nvSpPr>
                <p:cNvPr id="98" name="Rectangle 122"/>
                <p:cNvSpPr>
                  <a:spLocks noChangeArrowheads="1"/>
                </p:cNvSpPr>
                <p:nvPr/>
              </p:nvSpPr>
              <p:spPr bwMode="auto">
                <a:xfrm>
                  <a:off x="3839" y="604"/>
                  <a:ext cx="117" cy="3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" name="AutoShape 123"/>
                <p:cNvSpPr>
                  <a:spLocks noChangeArrowheads="1"/>
                </p:cNvSpPr>
                <p:nvPr/>
              </p:nvSpPr>
              <p:spPr bwMode="auto">
                <a:xfrm>
                  <a:off x="3867" y="583"/>
                  <a:ext cx="56" cy="72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5" name="Group 124"/>
              <p:cNvGrpSpPr>
                <a:grpSpLocks/>
              </p:cNvGrpSpPr>
              <p:nvPr/>
            </p:nvGrpSpPr>
            <p:grpSpPr bwMode="auto">
              <a:xfrm>
                <a:off x="4823" y="904"/>
                <a:ext cx="127" cy="72"/>
                <a:chOff x="3839" y="583"/>
                <a:chExt cx="117" cy="72"/>
              </a:xfrm>
            </p:grpSpPr>
            <p:sp>
              <p:nvSpPr>
                <p:cNvPr id="96" name="Rectangle 125"/>
                <p:cNvSpPr>
                  <a:spLocks noChangeArrowheads="1"/>
                </p:cNvSpPr>
                <p:nvPr/>
              </p:nvSpPr>
              <p:spPr bwMode="auto">
                <a:xfrm>
                  <a:off x="3839" y="604"/>
                  <a:ext cx="117" cy="3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" name="AutoShape 126"/>
                <p:cNvSpPr>
                  <a:spLocks noChangeArrowheads="1"/>
                </p:cNvSpPr>
                <p:nvPr/>
              </p:nvSpPr>
              <p:spPr bwMode="auto">
                <a:xfrm>
                  <a:off x="3867" y="583"/>
                  <a:ext cx="56" cy="72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62" name="Rectangle 110" descr="Diagonal hacia abajo clara"/>
          <p:cNvSpPr>
            <a:spLocks noChangeArrowheads="1"/>
          </p:cNvSpPr>
          <p:nvPr/>
        </p:nvSpPr>
        <p:spPr bwMode="auto">
          <a:xfrm>
            <a:off x="1923977" y="1682080"/>
            <a:ext cx="88504" cy="49522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" name="AutoShape 111"/>
          <p:cNvSpPr>
            <a:spLocks noChangeArrowheads="1"/>
          </p:cNvSpPr>
          <p:nvPr/>
        </p:nvSpPr>
        <p:spPr bwMode="auto">
          <a:xfrm rot="16200000">
            <a:off x="1917365" y="2104375"/>
            <a:ext cx="90488" cy="96838"/>
          </a:xfrm>
          <a:prstGeom prst="rtTriangl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" name="Rectangle 112" descr="Diagonal hacia abajo clara"/>
          <p:cNvSpPr>
            <a:spLocks noChangeArrowheads="1"/>
          </p:cNvSpPr>
          <p:nvPr/>
        </p:nvSpPr>
        <p:spPr bwMode="auto">
          <a:xfrm>
            <a:off x="2584376" y="1684468"/>
            <a:ext cx="100435" cy="5073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5" name="AutoShape 113"/>
          <p:cNvSpPr>
            <a:spLocks noChangeArrowheads="1"/>
          </p:cNvSpPr>
          <p:nvPr/>
        </p:nvSpPr>
        <p:spPr bwMode="auto">
          <a:xfrm>
            <a:off x="2584377" y="2113070"/>
            <a:ext cx="96838" cy="88900"/>
          </a:xfrm>
          <a:prstGeom prst="rtTriangl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73" name="Straight Connector 172"/>
          <p:cNvCxnSpPr>
            <a:stCxn id="171" idx="0"/>
          </p:cNvCxnSpPr>
          <p:nvPr/>
        </p:nvCxnSpPr>
        <p:spPr bwMode="auto">
          <a:xfrm rot="5400000" flipH="1" flipV="1">
            <a:off x="2035483" y="5001371"/>
            <a:ext cx="508883" cy="0"/>
          </a:xfrm>
          <a:prstGeom prst="lin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5" name="Straight Connector 174"/>
          <p:cNvCxnSpPr/>
          <p:nvPr/>
        </p:nvCxnSpPr>
        <p:spPr bwMode="auto">
          <a:xfrm rot="16200000" flipH="1">
            <a:off x="1790257" y="1656607"/>
            <a:ext cx="1045029" cy="35626"/>
          </a:xfrm>
          <a:prstGeom prst="lin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2" name="Flowchart: Extract 191"/>
          <p:cNvSpPr/>
          <p:nvPr/>
        </p:nvSpPr>
        <p:spPr bwMode="auto">
          <a:xfrm rot="5400000">
            <a:off x="2587231" y="4120010"/>
            <a:ext cx="112594" cy="208128"/>
          </a:xfrm>
          <a:prstGeom prst="flowChartExtra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193" name="Flowchart: Extract 192"/>
          <p:cNvSpPr/>
          <p:nvPr/>
        </p:nvSpPr>
        <p:spPr bwMode="auto">
          <a:xfrm rot="5400000">
            <a:off x="2589506" y="4306530"/>
            <a:ext cx="112594" cy="208128"/>
          </a:xfrm>
          <a:prstGeom prst="flowChartExtra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194" name="Flowchart: Extract 193"/>
          <p:cNvSpPr/>
          <p:nvPr/>
        </p:nvSpPr>
        <p:spPr bwMode="auto">
          <a:xfrm rot="5400000">
            <a:off x="2589506" y="5343760"/>
            <a:ext cx="112594" cy="208128"/>
          </a:xfrm>
          <a:prstGeom prst="flowChartExtra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198" name="Flowchart: Extract 197"/>
          <p:cNvSpPr/>
          <p:nvPr/>
        </p:nvSpPr>
        <p:spPr bwMode="auto">
          <a:xfrm rot="16200000">
            <a:off x="1923594" y="4124511"/>
            <a:ext cx="126622" cy="196855"/>
          </a:xfrm>
          <a:prstGeom prst="flowChartExtra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199" name="Flowchart: Extract 198"/>
          <p:cNvSpPr/>
          <p:nvPr/>
        </p:nvSpPr>
        <p:spPr bwMode="auto">
          <a:xfrm rot="16200000">
            <a:off x="1923594" y="4308661"/>
            <a:ext cx="126622" cy="196855"/>
          </a:xfrm>
          <a:prstGeom prst="flowChartExtra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200" name="Flowchart: Extract 199"/>
          <p:cNvSpPr/>
          <p:nvPr/>
        </p:nvSpPr>
        <p:spPr bwMode="auto">
          <a:xfrm rot="16200000">
            <a:off x="1929945" y="5324661"/>
            <a:ext cx="126622" cy="196855"/>
          </a:xfrm>
          <a:prstGeom prst="flowChartExtra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87" name="Rectangle 114"/>
          <p:cNvSpPr>
            <a:spLocks noChangeArrowheads="1"/>
          </p:cNvSpPr>
          <p:nvPr/>
        </p:nvSpPr>
        <p:spPr bwMode="auto">
          <a:xfrm>
            <a:off x="2070987" y="1667797"/>
            <a:ext cx="468313" cy="45720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" name="Rectangle 167"/>
          <p:cNvSpPr/>
          <p:nvPr/>
        </p:nvSpPr>
        <p:spPr bwMode="auto">
          <a:xfrm>
            <a:off x="2190128" y="1343025"/>
            <a:ext cx="193647" cy="4517087"/>
          </a:xfrm>
          <a:prstGeom prst="rec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171" name="Rounded Rectangle 170"/>
          <p:cNvSpPr/>
          <p:nvPr/>
        </p:nvSpPr>
        <p:spPr bwMode="auto">
          <a:xfrm>
            <a:off x="2234265" y="5255812"/>
            <a:ext cx="111318" cy="540689"/>
          </a:xfrm>
          <a:prstGeom prst="round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169" name="Rectangle 168"/>
          <p:cNvSpPr/>
          <p:nvPr/>
        </p:nvSpPr>
        <p:spPr bwMode="auto">
          <a:xfrm>
            <a:off x="2188803" y="5597718"/>
            <a:ext cx="47708" cy="63611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170" name="Rectangle 169"/>
          <p:cNvSpPr/>
          <p:nvPr/>
        </p:nvSpPr>
        <p:spPr bwMode="auto">
          <a:xfrm>
            <a:off x="2337628" y="5602551"/>
            <a:ext cx="45719" cy="45719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cxnSp>
        <p:nvCxnSpPr>
          <p:cNvPr id="177" name="Straight Connector 176"/>
          <p:cNvCxnSpPr/>
          <p:nvPr/>
        </p:nvCxnSpPr>
        <p:spPr bwMode="auto">
          <a:xfrm rot="5400000">
            <a:off x="285102" y="3265010"/>
            <a:ext cx="4008900" cy="0"/>
          </a:xfrm>
          <a:prstGeom prst="line">
            <a:avLst/>
          </a:prstGeom>
          <a:solidFill>
            <a:schemeClr val="tx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7" name="Rectangle 216"/>
          <p:cNvSpPr/>
          <p:nvPr/>
        </p:nvSpPr>
        <p:spPr bwMode="auto">
          <a:xfrm>
            <a:off x="2065893" y="3855904"/>
            <a:ext cx="473726" cy="2390660"/>
          </a:xfrm>
          <a:prstGeom prst="rect">
            <a:avLst/>
          </a:prstGeom>
          <a:solidFill>
            <a:srgbClr val="007434">
              <a:alpha val="6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218" name="Rectangle 217"/>
          <p:cNvSpPr/>
          <p:nvPr/>
        </p:nvSpPr>
        <p:spPr bwMode="auto">
          <a:xfrm>
            <a:off x="2198096" y="1344058"/>
            <a:ext cx="187287" cy="2511846"/>
          </a:xfrm>
          <a:prstGeom prst="rect">
            <a:avLst/>
          </a:prstGeom>
          <a:solidFill>
            <a:srgbClr val="007434">
              <a:alpha val="6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BC I25 Wide" pitchFamily="34" charset="0"/>
            </a:endParaRPr>
          </a:p>
        </p:txBody>
      </p:sp>
      <p:sp>
        <p:nvSpPr>
          <p:cNvPr id="303" name="302 Rectángulo"/>
          <p:cNvSpPr/>
          <p:nvPr/>
        </p:nvSpPr>
        <p:spPr bwMode="auto">
          <a:xfrm>
            <a:off x="2174215" y="1140581"/>
            <a:ext cx="231019" cy="197412"/>
          </a:xfrm>
          <a:prstGeom prst="rect">
            <a:avLst/>
          </a:prstGeom>
          <a:solidFill>
            <a:srgbClr val="007434">
              <a:alpha val="6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CO">
              <a:latin typeface="BC I25 Wide" pitchFamily="34" charset="0"/>
            </a:endParaRPr>
          </a:p>
        </p:txBody>
      </p:sp>
      <p:sp>
        <p:nvSpPr>
          <p:cNvPr id="304" name="303 O"/>
          <p:cNvSpPr/>
          <p:nvPr/>
        </p:nvSpPr>
        <p:spPr bwMode="auto">
          <a:xfrm>
            <a:off x="2200302" y="1155876"/>
            <a:ext cx="176087" cy="173812"/>
          </a:xfrm>
          <a:prstGeom prst="flowChartOr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182" name="Rectangle 95" descr="Diagonal hacia abajo clara"/>
          <p:cNvSpPr>
            <a:spLocks noChangeArrowheads="1"/>
          </p:cNvSpPr>
          <p:nvPr/>
        </p:nvSpPr>
        <p:spPr bwMode="auto">
          <a:xfrm>
            <a:off x="7625430" y="2599981"/>
            <a:ext cx="95616" cy="219495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" name="Rectangle 96" descr="Diagonal hacia abajo clara"/>
          <p:cNvSpPr>
            <a:spLocks noChangeArrowheads="1"/>
          </p:cNvSpPr>
          <p:nvPr/>
        </p:nvSpPr>
        <p:spPr bwMode="auto">
          <a:xfrm>
            <a:off x="7066308" y="2599981"/>
            <a:ext cx="96838" cy="219495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" name="Line 98"/>
          <p:cNvSpPr>
            <a:spLocks noChangeShapeType="1"/>
          </p:cNvSpPr>
          <p:nvPr/>
        </p:nvSpPr>
        <p:spPr bwMode="auto">
          <a:xfrm>
            <a:off x="7107905" y="1695451"/>
            <a:ext cx="0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6" name="Rectangle 107"/>
          <p:cNvSpPr>
            <a:spLocks noChangeArrowheads="1"/>
          </p:cNvSpPr>
          <p:nvPr/>
        </p:nvSpPr>
        <p:spPr bwMode="auto">
          <a:xfrm>
            <a:off x="7106317" y="1619251"/>
            <a:ext cx="569913" cy="69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7" name="Line 108"/>
          <p:cNvSpPr>
            <a:spLocks noChangeShapeType="1"/>
          </p:cNvSpPr>
          <p:nvPr/>
        </p:nvSpPr>
        <p:spPr bwMode="auto">
          <a:xfrm flipV="1">
            <a:off x="7160292" y="1571626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8" name="Line 109"/>
          <p:cNvSpPr>
            <a:spLocks noChangeShapeType="1"/>
          </p:cNvSpPr>
          <p:nvPr/>
        </p:nvSpPr>
        <p:spPr bwMode="auto">
          <a:xfrm flipV="1">
            <a:off x="7627017" y="1576388"/>
            <a:ext cx="0" cy="109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9" name="Rectangle 114"/>
          <p:cNvSpPr>
            <a:spLocks noChangeArrowheads="1"/>
          </p:cNvSpPr>
          <p:nvPr/>
        </p:nvSpPr>
        <p:spPr bwMode="auto">
          <a:xfrm>
            <a:off x="7160292" y="1690689"/>
            <a:ext cx="468313" cy="310424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0" name="Rectangle 110" descr="Diagonal hacia abajo clara"/>
          <p:cNvSpPr>
            <a:spLocks noChangeArrowheads="1"/>
          </p:cNvSpPr>
          <p:nvPr/>
        </p:nvSpPr>
        <p:spPr bwMode="auto">
          <a:xfrm>
            <a:off x="7024440" y="1692323"/>
            <a:ext cx="86715" cy="47961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1" name="AutoShape 111"/>
          <p:cNvSpPr>
            <a:spLocks noChangeArrowheads="1"/>
          </p:cNvSpPr>
          <p:nvPr/>
        </p:nvSpPr>
        <p:spPr bwMode="auto">
          <a:xfrm rot="16200000">
            <a:off x="7012438" y="2101182"/>
            <a:ext cx="90488" cy="96838"/>
          </a:xfrm>
          <a:prstGeom prst="rtTriangl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2" name="Rectangle 112" descr="Diagonal hacia abajo clara"/>
          <p:cNvSpPr>
            <a:spLocks noChangeArrowheads="1"/>
          </p:cNvSpPr>
          <p:nvPr/>
        </p:nvSpPr>
        <p:spPr bwMode="auto">
          <a:xfrm>
            <a:off x="7683051" y="1685499"/>
            <a:ext cx="92017" cy="50093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1" name="AutoShape 113"/>
          <p:cNvSpPr>
            <a:spLocks noChangeArrowheads="1"/>
          </p:cNvSpPr>
          <p:nvPr/>
        </p:nvSpPr>
        <p:spPr bwMode="auto">
          <a:xfrm>
            <a:off x="7683052" y="2117745"/>
            <a:ext cx="96838" cy="88900"/>
          </a:xfrm>
          <a:prstGeom prst="rtTriangl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2" name="Flowchart: Extract 188"/>
          <p:cNvSpPr/>
          <p:nvPr/>
        </p:nvSpPr>
        <p:spPr bwMode="auto">
          <a:xfrm rot="5400000">
            <a:off x="7662474" y="4259358"/>
            <a:ext cx="112594" cy="208128"/>
          </a:xfrm>
          <a:prstGeom prst="flowChartExtra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233" name="Flowchart: Extract 189"/>
          <p:cNvSpPr/>
          <p:nvPr/>
        </p:nvSpPr>
        <p:spPr bwMode="auto">
          <a:xfrm rot="5400000">
            <a:off x="7664749" y="4372189"/>
            <a:ext cx="112594" cy="208128"/>
          </a:xfrm>
          <a:prstGeom prst="flowChartExtra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235" name="Flowchart: Extract 194"/>
          <p:cNvSpPr/>
          <p:nvPr/>
        </p:nvSpPr>
        <p:spPr bwMode="auto">
          <a:xfrm rot="16200000">
            <a:off x="7013118" y="4257980"/>
            <a:ext cx="126622" cy="196855"/>
          </a:xfrm>
          <a:prstGeom prst="flowChartExtra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236" name="Flowchart: Extract 195"/>
          <p:cNvSpPr/>
          <p:nvPr/>
        </p:nvSpPr>
        <p:spPr bwMode="auto">
          <a:xfrm rot="16200000">
            <a:off x="7013118" y="4376118"/>
            <a:ext cx="126622" cy="196855"/>
          </a:xfrm>
          <a:prstGeom prst="flowChartExtra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238" name="Freeform 115"/>
          <p:cNvSpPr>
            <a:spLocks/>
          </p:cNvSpPr>
          <p:nvPr/>
        </p:nvSpPr>
        <p:spPr bwMode="auto">
          <a:xfrm>
            <a:off x="7130587" y="1403350"/>
            <a:ext cx="742950" cy="2511795"/>
          </a:xfrm>
          <a:custGeom>
            <a:avLst/>
            <a:gdLst/>
            <a:ahLst/>
            <a:cxnLst>
              <a:cxn ang="0">
                <a:pos x="468" y="42"/>
              </a:cxn>
              <a:cxn ang="0">
                <a:pos x="336" y="39"/>
              </a:cxn>
              <a:cxn ang="0">
                <a:pos x="330" y="12"/>
              </a:cxn>
              <a:cxn ang="0">
                <a:pos x="315" y="0"/>
              </a:cxn>
              <a:cxn ang="0">
                <a:pos x="24" y="3"/>
              </a:cxn>
              <a:cxn ang="0">
                <a:pos x="0" y="27"/>
              </a:cxn>
              <a:cxn ang="0">
                <a:pos x="9" y="57"/>
              </a:cxn>
              <a:cxn ang="0">
                <a:pos x="11" y="89"/>
              </a:cxn>
              <a:cxn ang="0">
                <a:pos x="24" y="104"/>
              </a:cxn>
              <a:cxn ang="0">
                <a:pos x="25" y="1214"/>
              </a:cxn>
              <a:cxn ang="0">
                <a:pos x="20" y="1560"/>
              </a:cxn>
              <a:cxn ang="0">
                <a:pos x="308" y="1554"/>
              </a:cxn>
              <a:cxn ang="0">
                <a:pos x="313" y="1209"/>
              </a:cxn>
              <a:cxn ang="0">
                <a:pos x="312" y="1164"/>
              </a:cxn>
              <a:cxn ang="0">
                <a:pos x="311" y="98"/>
              </a:cxn>
              <a:cxn ang="0">
                <a:pos x="329" y="98"/>
              </a:cxn>
              <a:cxn ang="0">
                <a:pos x="330" y="69"/>
              </a:cxn>
              <a:cxn ang="0">
                <a:pos x="378" y="63"/>
              </a:cxn>
              <a:cxn ang="0">
                <a:pos x="462" y="69"/>
              </a:cxn>
              <a:cxn ang="0">
                <a:pos x="468" y="42"/>
              </a:cxn>
            </a:cxnLst>
            <a:rect l="0" t="0" r="r" b="b"/>
            <a:pathLst>
              <a:path w="468" h="1560">
                <a:moveTo>
                  <a:pt x="468" y="42"/>
                </a:moveTo>
                <a:lnTo>
                  <a:pt x="336" y="39"/>
                </a:lnTo>
                <a:lnTo>
                  <a:pt x="330" y="12"/>
                </a:lnTo>
                <a:lnTo>
                  <a:pt x="315" y="0"/>
                </a:lnTo>
                <a:lnTo>
                  <a:pt x="24" y="3"/>
                </a:lnTo>
                <a:lnTo>
                  <a:pt x="0" y="27"/>
                </a:lnTo>
                <a:lnTo>
                  <a:pt x="9" y="57"/>
                </a:lnTo>
                <a:lnTo>
                  <a:pt x="11" y="89"/>
                </a:lnTo>
                <a:lnTo>
                  <a:pt x="24" y="104"/>
                </a:lnTo>
                <a:lnTo>
                  <a:pt x="25" y="1214"/>
                </a:lnTo>
                <a:lnTo>
                  <a:pt x="20" y="1560"/>
                </a:lnTo>
                <a:lnTo>
                  <a:pt x="308" y="1554"/>
                </a:lnTo>
                <a:lnTo>
                  <a:pt x="313" y="1209"/>
                </a:lnTo>
                <a:lnTo>
                  <a:pt x="312" y="1164"/>
                </a:lnTo>
                <a:lnTo>
                  <a:pt x="311" y="98"/>
                </a:lnTo>
                <a:lnTo>
                  <a:pt x="329" y="98"/>
                </a:lnTo>
                <a:lnTo>
                  <a:pt x="330" y="69"/>
                </a:lnTo>
                <a:lnTo>
                  <a:pt x="378" y="63"/>
                </a:lnTo>
                <a:lnTo>
                  <a:pt x="462" y="69"/>
                </a:lnTo>
                <a:lnTo>
                  <a:pt x="468" y="42"/>
                </a:lnTo>
                <a:close/>
              </a:path>
            </a:pathLst>
          </a:custGeom>
          <a:solidFill>
            <a:srgbClr val="CCFFCC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1" name="Freeform 129"/>
          <p:cNvSpPr>
            <a:spLocks/>
          </p:cNvSpPr>
          <p:nvPr/>
        </p:nvSpPr>
        <p:spPr bwMode="auto">
          <a:xfrm>
            <a:off x="7276194" y="1340768"/>
            <a:ext cx="238125" cy="2457254"/>
          </a:xfrm>
          <a:custGeom>
            <a:avLst/>
            <a:gdLst/>
            <a:ahLst/>
            <a:cxnLst>
              <a:cxn ang="0">
                <a:pos x="25" y="1429"/>
              </a:cxn>
              <a:cxn ang="0">
                <a:pos x="25" y="1493"/>
              </a:cxn>
              <a:cxn ang="0">
                <a:pos x="0" y="1494"/>
              </a:cxn>
              <a:cxn ang="0">
                <a:pos x="0" y="1413"/>
              </a:cxn>
              <a:cxn ang="0">
                <a:pos x="30" y="1383"/>
              </a:cxn>
              <a:cxn ang="0">
                <a:pos x="24" y="0"/>
              </a:cxn>
              <a:cxn ang="0">
                <a:pos x="132" y="0"/>
              </a:cxn>
              <a:cxn ang="0">
                <a:pos x="141" y="1383"/>
              </a:cxn>
              <a:cxn ang="0">
                <a:pos x="175" y="1419"/>
              </a:cxn>
              <a:cxn ang="0">
                <a:pos x="174" y="1491"/>
              </a:cxn>
              <a:cxn ang="0">
                <a:pos x="149" y="1493"/>
              </a:cxn>
              <a:cxn ang="0">
                <a:pos x="150" y="1431"/>
              </a:cxn>
            </a:cxnLst>
            <a:rect l="0" t="0" r="r" b="b"/>
            <a:pathLst>
              <a:path w="175" h="1494">
                <a:moveTo>
                  <a:pt x="25" y="1429"/>
                </a:moveTo>
                <a:lnTo>
                  <a:pt x="25" y="1493"/>
                </a:lnTo>
                <a:lnTo>
                  <a:pt x="0" y="1494"/>
                </a:lnTo>
                <a:lnTo>
                  <a:pt x="0" y="1413"/>
                </a:lnTo>
                <a:lnTo>
                  <a:pt x="30" y="1383"/>
                </a:lnTo>
                <a:lnTo>
                  <a:pt x="24" y="0"/>
                </a:lnTo>
                <a:lnTo>
                  <a:pt x="132" y="0"/>
                </a:lnTo>
                <a:lnTo>
                  <a:pt x="141" y="1383"/>
                </a:lnTo>
                <a:lnTo>
                  <a:pt x="175" y="1419"/>
                </a:lnTo>
                <a:lnTo>
                  <a:pt x="174" y="1491"/>
                </a:lnTo>
                <a:lnTo>
                  <a:pt x="149" y="1493"/>
                </a:lnTo>
                <a:lnTo>
                  <a:pt x="150" y="1431"/>
                </a:lnTo>
              </a:path>
            </a:pathLst>
          </a:custGeom>
          <a:solidFill>
            <a:schemeClr val="bg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47" name="Group 135"/>
          <p:cNvGrpSpPr>
            <a:grpSpLocks/>
          </p:cNvGrpSpPr>
          <p:nvPr/>
        </p:nvGrpSpPr>
        <p:grpSpPr bwMode="auto">
          <a:xfrm>
            <a:off x="7160306" y="3916734"/>
            <a:ext cx="149225" cy="160338"/>
            <a:chOff x="1913" y="2353"/>
            <a:chExt cx="158" cy="200"/>
          </a:xfrm>
        </p:grpSpPr>
        <p:sp>
          <p:nvSpPr>
            <p:cNvPr id="263" name="Line 136"/>
            <p:cNvSpPr>
              <a:spLocks noChangeShapeType="1"/>
            </p:cNvSpPr>
            <p:nvPr/>
          </p:nvSpPr>
          <p:spPr bwMode="auto">
            <a:xfrm flipH="1" flipV="1">
              <a:off x="1913" y="2353"/>
              <a:ext cx="158" cy="176"/>
            </a:xfrm>
            <a:prstGeom prst="line">
              <a:avLst/>
            </a:prstGeom>
            <a:noFill/>
            <a:ln w="2222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Line 137"/>
            <p:cNvSpPr>
              <a:spLocks noChangeShapeType="1"/>
            </p:cNvSpPr>
            <p:nvPr/>
          </p:nvSpPr>
          <p:spPr bwMode="auto">
            <a:xfrm flipH="1">
              <a:off x="1913" y="2377"/>
              <a:ext cx="158" cy="176"/>
            </a:xfrm>
            <a:prstGeom prst="line">
              <a:avLst/>
            </a:prstGeom>
            <a:noFill/>
            <a:ln w="2222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Line 138"/>
            <p:cNvSpPr>
              <a:spLocks noChangeShapeType="1"/>
            </p:cNvSpPr>
            <p:nvPr/>
          </p:nvSpPr>
          <p:spPr bwMode="auto">
            <a:xfrm>
              <a:off x="1931" y="2368"/>
              <a:ext cx="136" cy="0"/>
            </a:xfrm>
            <a:prstGeom prst="line">
              <a:avLst/>
            </a:prstGeom>
            <a:noFill/>
            <a:ln w="2222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Line 139"/>
            <p:cNvSpPr>
              <a:spLocks noChangeShapeType="1"/>
            </p:cNvSpPr>
            <p:nvPr/>
          </p:nvSpPr>
          <p:spPr bwMode="auto">
            <a:xfrm>
              <a:off x="1936" y="2546"/>
              <a:ext cx="127" cy="1"/>
            </a:xfrm>
            <a:prstGeom prst="line">
              <a:avLst/>
            </a:prstGeom>
            <a:noFill/>
            <a:ln w="2222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0" name="Group 150"/>
          <p:cNvGrpSpPr>
            <a:grpSpLocks/>
          </p:cNvGrpSpPr>
          <p:nvPr/>
        </p:nvGrpSpPr>
        <p:grpSpPr bwMode="auto">
          <a:xfrm>
            <a:off x="7479394" y="3915146"/>
            <a:ext cx="149225" cy="147638"/>
            <a:chOff x="1913" y="2467"/>
            <a:chExt cx="158" cy="194"/>
          </a:xfrm>
        </p:grpSpPr>
        <p:sp>
          <p:nvSpPr>
            <p:cNvPr id="251" name="Line 151"/>
            <p:cNvSpPr>
              <a:spLocks noChangeShapeType="1"/>
            </p:cNvSpPr>
            <p:nvPr/>
          </p:nvSpPr>
          <p:spPr bwMode="auto">
            <a:xfrm flipH="1" flipV="1">
              <a:off x="1913" y="2467"/>
              <a:ext cx="158" cy="176"/>
            </a:xfrm>
            <a:prstGeom prst="line">
              <a:avLst/>
            </a:prstGeom>
            <a:noFill/>
            <a:ln w="2222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Line 152"/>
            <p:cNvSpPr>
              <a:spLocks noChangeShapeType="1"/>
            </p:cNvSpPr>
            <p:nvPr/>
          </p:nvSpPr>
          <p:spPr bwMode="auto">
            <a:xfrm flipH="1">
              <a:off x="1913" y="2485"/>
              <a:ext cx="158" cy="176"/>
            </a:xfrm>
            <a:prstGeom prst="line">
              <a:avLst/>
            </a:prstGeom>
            <a:noFill/>
            <a:ln w="2222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Line 153"/>
            <p:cNvSpPr>
              <a:spLocks noChangeShapeType="1"/>
            </p:cNvSpPr>
            <p:nvPr/>
          </p:nvSpPr>
          <p:spPr bwMode="auto">
            <a:xfrm>
              <a:off x="1924" y="2483"/>
              <a:ext cx="136" cy="0"/>
            </a:xfrm>
            <a:prstGeom prst="line">
              <a:avLst/>
            </a:prstGeom>
            <a:noFill/>
            <a:ln w="2222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Line 154"/>
            <p:cNvSpPr>
              <a:spLocks noChangeShapeType="1"/>
            </p:cNvSpPr>
            <p:nvPr/>
          </p:nvSpPr>
          <p:spPr bwMode="auto">
            <a:xfrm>
              <a:off x="1929" y="2660"/>
              <a:ext cx="127" cy="1"/>
            </a:xfrm>
            <a:prstGeom prst="line">
              <a:avLst/>
            </a:prstGeom>
            <a:noFill/>
            <a:ln w="2222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7" name="Group 116"/>
          <p:cNvGrpSpPr>
            <a:grpSpLocks/>
          </p:cNvGrpSpPr>
          <p:nvPr/>
        </p:nvGrpSpPr>
        <p:grpSpPr bwMode="auto">
          <a:xfrm>
            <a:off x="6936455" y="1411288"/>
            <a:ext cx="923925" cy="161925"/>
            <a:chOff x="4823" y="889"/>
            <a:chExt cx="582" cy="102"/>
          </a:xfrm>
        </p:grpSpPr>
        <p:sp>
          <p:nvSpPr>
            <p:cNvPr id="268" name="AutoShape 117"/>
            <p:cNvSpPr>
              <a:spLocks noChangeArrowheads="1"/>
            </p:cNvSpPr>
            <p:nvPr/>
          </p:nvSpPr>
          <p:spPr bwMode="auto">
            <a:xfrm rot="10800000">
              <a:off x="5010" y="890"/>
              <a:ext cx="30" cy="31"/>
            </a:xfrm>
            <a:prstGeom prst="rtTriangle">
              <a:avLst/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9" name="Group 118"/>
            <p:cNvGrpSpPr>
              <a:grpSpLocks/>
            </p:cNvGrpSpPr>
            <p:nvPr/>
          </p:nvGrpSpPr>
          <p:grpSpPr bwMode="auto">
            <a:xfrm>
              <a:off x="4823" y="889"/>
              <a:ext cx="582" cy="102"/>
              <a:chOff x="4823" y="889"/>
              <a:chExt cx="582" cy="102"/>
            </a:xfrm>
          </p:grpSpPr>
          <p:sp>
            <p:nvSpPr>
              <p:cNvPr id="270" name="AutoShape 119"/>
              <p:cNvSpPr>
                <a:spLocks noChangeArrowheads="1"/>
              </p:cNvSpPr>
              <p:nvPr/>
            </p:nvSpPr>
            <p:spPr bwMode="auto">
              <a:xfrm rot="5400000">
                <a:off x="5166" y="893"/>
                <a:ext cx="31" cy="29"/>
              </a:xfrm>
              <a:prstGeom prst="rtTriangl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1" name="AutoShape 120"/>
              <p:cNvSpPr>
                <a:spLocks noChangeArrowheads="1"/>
              </p:cNvSpPr>
              <p:nvPr/>
            </p:nvSpPr>
            <p:spPr bwMode="auto">
              <a:xfrm>
                <a:off x="4951" y="889"/>
                <a:ext cx="326" cy="102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72" name="Group 121"/>
              <p:cNvGrpSpPr>
                <a:grpSpLocks/>
              </p:cNvGrpSpPr>
              <p:nvPr/>
            </p:nvGrpSpPr>
            <p:grpSpPr bwMode="auto">
              <a:xfrm>
                <a:off x="5278" y="905"/>
                <a:ext cx="127" cy="72"/>
                <a:chOff x="3839" y="583"/>
                <a:chExt cx="117" cy="72"/>
              </a:xfrm>
            </p:grpSpPr>
            <p:sp>
              <p:nvSpPr>
                <p:cNvPr id="276" name="Rectangle 122"/>
                <p:cNvSpPr>
                  <a:spLocks noChangeArrowheads="1"/>
                </p:cNvSpPr>
                <p:nvPr/>
              </p:nvSpPr>
              <p:spPr bwMode="auto">
                <a:xfrm>
                  <a:off x="3839" y="604"/>
                  <a:ext cx="117" cy="3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" name="AutoShape 123"/>
                <p:cNvSpPr>
                  <a:spLocks noChangeArrowheads="1"/>
                </p:cNvSpPr>
                <p:nvPr/>
              </p:nvSpPr>
              <p:spPr bwMode="auto">
                <a:xfrm>
                  <a:off x="3867" y="583"/>
                  <a:ext cx="56" cy="72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3" name="Group 124"/>
              <p:cNvGrpSpPr>
                <a:grpSpLocks/>
              </p:cNvGrpSpPr>
              <p:nvPr/>
            </p:nvGrpSpPr>
            <p:grpSpPr bwMode="auto">
              <a:xfrm>
                <a:off x="4823" y="904"/>
                <a:ext cx="127" cy="72"/>
                <a:chOff x="3839" y="583"/>
                <a:chExt cx="117" cy="72"/>
              </a:xfrm>
            </p:grpSpPr>
            <p:sp>
              <p:nvSpPr>
                <p:cNvPr id="274" name="Rectangle 125"/>
                <p:cNvSpPr>
                  <a:spLocks noChangeArrowheads="1"/>
                </p:cNvSpPr>
                <p:nvPr/>
              </p:nvSpPr>
              <p:spPr bwMode="auto">
                <a:xfrm>
                  <a:off x="3839" y="604"/>
                  <a:ext cx="117" cy="3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5" name="AutoShape 126"/>
                <p:cNvSpPr>
                  <a:spLocks noChangeArrowheads="1"/>
                </p:cNvSpPr>
                <p:nvPr/>
              </p:nvSpPr>
              <p:spPr bwMode="auto">
                <a:xfrm>
                  <a:off x="3867" y="583"/>
                  <a:ext cx="56" cy="72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78" name="Rectangle 218"/>
          <p:cNvSpPr/>
          <p:nvPr/>
        </p:nvSpPr>
        <p:spPr bwMode="auto">
          <a:xfrm>
            <a:off x="7161706" y="4062784"/>
            <a:ext cx="466434" cy="734368"/>
          </a:xfrm>
          <a:prstGeom prst="rect">
            <a:avLst/>
          </a:prstGeom>
          <a:solidFill>
            <a:schemeClr val="accent6">
              <a:lumMod val="60000"/>
              <a:lumOff val="40000"/>
              <a:alpha val="3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280" name="Rectangle 220"/>
          <p:cNvSpPr/>
          <p:nvPr/>
        </p:nvSpPr>
        <p:spPr bwMode="auto">
          <a:xfrm>
            <a:off x="7301998" y="1339702"/>
            <a:ext cx="173941" cy="2738398"/>
          </a:xfrm>
          <a:prstGeom prst="rect">
            <a:avLst/>
          </a:prstGeom>
          <a:solidFill>
            <a:schemeClr val="accent6">
              <a:lumMod val="60000"/>
              <a:lumOff val="40000"/>
              <a:alpha val="3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BC I25 Wide" pitchFamily="34" charset="0"/>
            </a:endParaRPr>
          </a:p>
        </p:txBody>
      </p:sp>
      <p:sp>
        <p:nvSpPr>
          <p:cNvPr id="282" name="Right Arrow 224"/>
          <p:cNvSpPr/>
          <p:nvPr/>
        </p:nvSpPr>
        <p:spPr bwMode="auto">
          <a:xfrm rot="5400000">
            <a:off x="7161244" y="2898280"/>
            <a:ext cx="457199" cy="172193"/>
          </a:xfrm>
          <a:prstGeom prst="rightArrow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283" name="282 Rectángulo"/>
          <p:cNvSpPr/>
          <p:nvPr/>
        </p:nvSpPr>
        <p:spPr bwMode="auto">
          <a:xfrm>
            <a:off x="7227417" y="1121884"/>
            <a:ext cx="320224" cy="216379"/>
          </a:xfrm>
          <a:prstGeom prst="rect">
            <a:avLst/>
          </a:prstGeom>
          <a:solidFill>
            <a:schemeClr val="accent6">
              <a:lumMod val="60000"/>
              <a:lumOff val="40000"/>
              <a:alpha val="38000"/>
            </a:schemeClr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CO">
              <a:latin typeface="BC I25 Wide" pitchFamily="34" charset="0"/>
            </a:endParaRPr>
          </a:p>
        </p:txBody>
      </p:sp>
      <p:sp>
        <p:nvSpPr>
          <p:cNvPr id="284" name="283 O"/>
          <p:cNvSpPr/>
          <p:nvPr/>
        </p:nvSpPr>
        <p:spPr bwMode="auto">
          <a:xfrm>
            <a:off x="7295350" y="1140581"/>
            <a:ext cx="176087" cy="173812"/>
          </a:xfrm>
          <a:prstGeom prst="flowChartOr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285" name="AutoShape 111"/>
          <p:cNvSpPr>
            <a:spLocks noChangeArrowheads="1"/>
          </p:cNvSpPr>
          <p:nvPr/>
        </p:nvSpPr>
        <p:spPr bwMode="auto">
          <a:xfrm rot="16200000">
            <a:off x="7069483" y="4701270"/>
            <a:ext cx="90488" cy="96838"/>
          </a:xfrm>
          <a:prstGeom prst="rtTriangl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" name="AutoShape 113"/>
          <p:cNvSpPr>
            <a:spLocks noChangeArrowheads="1"/>
          </p:cNvSpPr>
          <p:nvPr/>
        </p:nvSpPr>
        <p:spPr bwMode="auto">
          <a:xfrm>
            <a:off x="7628763" y="4708252"/>
            <a:ext cx="96838" cy="88900"/>
          </a:xfrm>
          <a:prstGeom prst="rtTriangl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8 Forma libre"/>
          <p:cNvSpPr/>
          <p:nvPr/>
        </p:nvSpPr>
        <p:spPr>
          <a:xfrm>
            <a:off x="3994030" y="5063706"/>
            <a:ext cx="1069676" cy="439947"/>
          </a:xfrm>
          <a:custGeom>
            <a:avLst/>
            <a:gdLst>
              <a:gd name="connsiteX0" fmla="*/ 0 w 1069676"/>
              <a:gd name="connsiteY0" fmla="*/ 0 h 439947"/>
              <a:gd name="connsiteX1" fmla="*/ 879895 w 1069676"/>
              <a:gd name="connsiteY1" fmla="*/ 17252 h 439947"/>
              <a:gd name="connsiteX2" fmla="*/ 1069676 w 1069676"/>
              <a:gd name="connsiteY2" fmla="*/ 120769 h 439947"/>
              <a:gd name="connsiteX3" fmla="*/ 966159 w 1069676"/>
              <a:gd name="connsiteY3" fmla="*/ 327803 h 439947"/>
              <a:gd name="connsiteX4" fmla="*/ 905774 w 1069676"/>
              <a:gd name="connsiteY4" fmla="*/ 439947 h 439947"/>
              <a:gd name="connsiteX5" fmla="*/ 250166 w 1069676"/>
              <a:gd name="connsiteY5" fmla="*/ 94890 h 439947"/>
              <a:gd name="connsiteX6" fmla="*/ 0 w 1069676"/>
              <a:gd name="connsiteY6" fmla="*/ 0 h 439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9676" h="439947">
                <a:moveTo>
                  <a:pt x="0" y="0"/>
                </a:moveTo>
                <a:lnTo>
                  <a:pt x="879895" y="17252"/>
                </a:lnTo>
                <a:lnTo>
                  <a:pt x="1069676" y="120769"/>
                </a:lnTo>
                <a:lnTo>
                  <a:pt x="966159" y="327803"/>
                </a:lnTo>
                <a:lnTo>
                  <a:pt x="905774" y="439947"/>
                </a:lnTo>
                <a:lnTo>
                  <a:pt x="250166" y="94890"/>
                </a:lnTo>
                <a:lnTo>
                  <a:pt x="0" y="0"/>
                </a:lnTo>
                <a:close/>
              </a:path>
            </a:pathLst>
          </a:custGeom>
          <a:pattFill prst="pct10">
            <a:fgClr>
              <a:schemeClr val="tx1"/>
            </a:fgClr>
            <a:bgClr>
              <a:schemeClr val="accent5">
                <a:lumMod val="60000"/>
                <a:lumOff val="4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12 Forma libre"/>
          <p:cNvSpPr/>
          <p:nvPr/>
        </p:nvSpPr>
        <p:spPr>
          <a:xfrm>
            <a:off x="731825" y="3797801"/>
            <a:ext cx="707270" cy="127217"/>
          </a:xfrm>
          <a:custGeom>
            <a:avLst/>
            <a:gdLst>
              <a:gd name="connsiteX0" fmla="*/ 0 w 646981"/>
              <a:gd name="connsiteY0" fmla="*/ 0 h 112144"/>
              <a:gd name="connsiteX1" fmla="*/ 465826 w 646981"/>
              <a:gd name="connsiteY1" fmla="*/ 60385 h 112144"/>
              <a:gd name="connsiteX2" fmla="*/ 646981 w 646981"/>
              <a:gd name="connsiteY2" fmla="*/ 112144 h 112144"/>
              <a:gd name="connsiteX3" fmla="*/ 8626 w 646981"/>
              <a:gd name="connsiteY3" fmla="*/ 112144 h 112144"/>
              <a:gd name="connsiteX4" fmla="*/ 8626 w 646981"/>
              <a:gd name="connsiteY4" fmla="*/ 112144 h 112144"/>
              <a:gd name="connsiteX5" fmla="*/ 8626 w 646981"/>
              <a:gd name="connsiteY5" fmla="*/ 112144 h 112144"/>
              <a:gd name="connsiteX6" fmla="*/ 8626 w 646981"/>
              <a:gd name="connsiteY6" fmla="*/ 112144 h 112144"/>
              <a:gd name="connsiteX7" fmla="*/ 8626 w 646981"/>
              <a:gd name="connsiteY7" fmla="*/ 112144 h 112144"/>
              <a:gd name="connsiteX8" fmla="*/ 8626 w 646981"/>
              <a:gd name="connsiteY8" fmla="*/ 112144 h 112144"/>
              <a:gd name="connsiteX0" fmla="*/ 0 w 657029"/>
              <a:gd name="connsiteY0" fmla="*/ 0 h 127217"/>
              <a:gd name="connsiteX1" fmla="*/ 475874 w 657029"/>
              <a:gd name="connsiteY1" fmla="*/ 75458 h 127217"/>
              <a:gd name="connsiteX2" fmla="*/ 657029 w 657029"/>
              <a:gd name="connsiteY2" fmla="*/ 127217 h 127217"/>
              <a:gd name="connsiteX3" fmla="*/ 18674 w 657029"/>
              <a:gd name="connsiteY3" fmla="*/ 127217 h 127217"/>
              <a:gd name="connsiteX4" fmla="*/ 18674 w 657029"/>
              <a:gd name="connsiteY4" fmla="*/ 127217 h 127217"/>
              <a:gd name="connsiteX5" fmla="*/ 18674 w 657029"/>
              <a:gd name="connsiteY5" fmla="*/ 127217 h 127217"/>
              <a:gd name="connsiteX6" fmla="*/ 18674 w 657029"/>
              <a:gd name="connsiteY6" fmla="*/ 127217 h 127217"/>
              <a:gd name="connsiteX7" fmla="*/ 18674 w 657029"/>
              <a:gd name="connsiteY7" fmla="*/ 127217 h 127217"/>
              <a:gd name="connsiteX8" fmla="*/ 18674 w 657029"/>
              <a:gd name="connsiteY8" fmla="*/ 127217 h 127217"/>
              <a:gd name="connsiteX0" fmla="*/ 0 w 707270"/>
              <a:gd name="connsiteY0" fmla="*/ 0 h 127217"/>
              <a:gd name="connsiteX1" fmla="*/ 475874 w 707270"/>
              <a:gd name="connsiteY1" fmla="*/ 75458 h 127217"/>
              <a:gd name="connsiteX2" fmla="*/ 707270 w 707270"/>
              <a:gd name="connsiteY2" fmla="*/ 127217 h 127217"/>
              <a:gd name="connsiteX3" fmla="*/ 18674 w 707270"/>
              <a:gd name="connsiteY3" fmla="*/ 127217 h 127217"/>
              <a:gd name="connsiteX4" fmla="*/ 18674 w 707270"/>
              <a:gd name="connsiteY4" fmla="*/ 127217 h 127217"/>
              <a:gd name="connsiteX5" fmla="*/ 18674 w 707270"/>
              <a:gd name="connsiteY5" fmla="*/ 127217 h 127217"/>
              <a:gd name="connsiteX6" fmla="*/ 18674 w 707270"/>
              <a:gd name="connsiteY6" fmla="*/ 127217 h 127217"/>
              <a:gd name="connsiteX7" fmla="*/ 18674 w 707270"/>
              <a:gd name="connsiteY7" fmla="*/ 127217 h 127217"/>
              <a:gd name="connsiteX8" fmla="*/ 18674 w 707270"/>
              <a:gd name="connsiteY8" fmla="*/ 127217 h 127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7270" h="127217">
                <a:moveTo>
                  <a:pt x="0" y="0"/>
                </a:moveTo>
                <a:lnTo>
                  <a:pt x="475874" y="75458"/>
                </a:lnTo>
                <a:lnTo>
                  <a:pt x="707270" y="127217"/>
                </a:lnTo>
                <a:lnTo>
                  <a:pt x="18674" y="127217"/>
                </a:lnTo>
                <a:lnTo>
                  <a:pt x="18674" y="127217"/>
                </a:lnTo>
                <a:lnTo>
                  <a:pt x="18674" y="127217"/>
                </a:lnTo>
                <a:lnTo>
                  <a:pt x="18674" y="127217"/>
                </a:lnTo>
                <a:lnTo>
                  <a:pt x="18674" y="127217"/>
                </a:lnTo>
                <a:lnTo>
                  <a:pt x="18674" y="127217"/>
                </a:lnTo>
              </a:path>
            </a:pathLst>
          </a:custGeom>
          <a:pattFill prst="pct10">
            <a:fgClr>
              <a:schemeClr val="tx1"/>
            </a:fgClr>
            <a:bgClr>
              <a:srgbClr val="FF000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13 CuadroTexto"/>
          <p:cNvSpPr txBox="1"/>
          <p:nvPr/>
        </p:nvSpPr>
        <p:spPr>
          <a:xfrm>
            <a:off x="3756994" y="3956831"/>
            <a:ext cx="8395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 smtClean="0"/>
              <a:t>Arenas A</a:t>
            </a:r>
            <a:endParaRPr lang="es-CO" sz="1200" dirty="0"/>
          </a:p>
        </p:txBody>
      </p:sp>
      <p:sp>
        <p:nvSpPr>
          <p:cNvPr id="138" name="137 CuadroTexto"/>
          <p:cNvSpPr txBox="1"/>
          <p:nvPr/>
        </p:nvSpPr>
        <p:spPr>
          <a:xfrm>
            <a:off x="3519010" y="4667358"/>
            <a:ext cx="8395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 smtClean="0"/>
              <a:t>Arenas B</a:t>
            </a:r>
            <a:endParaRPr lang="es-CO" sz="1200" dirty="0"/>
          </a:p>
        </p:txBody>
      </p:sp>
      <p:sp>
        <p:nvSpPr>
          <p:cNvPr id="139" name="138 CuadroTexto"/>
          <p:cNvSpPr txBox="1"/>
          <p:nvPr/>
        </p:nvSpPr>
        <p:spPr>
          <a:xfrm>
            <a:off x="3166359" y="5496071"/>
            <a:ext cx="8395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 smtClean="0"/>
              <a:t>Arenas C</a:t>
            </a:r>
            <a:endParaRPr lang="es-CO" sz="1200" dirty="0"/>
          </a:p>
        </p:txBody>
      </p:sp>
      <p:sp>
        <p:nvSpPr>
          <p:cNvPr id="140" name="139 CuadroTexto"/>
          <p:cNvSpPr txBox="1"/>
          <p:nvPr/>
        </p:nvSpPr>
        <p:spPr>
          <a:xfrm>
            <a:off x="6050580" y="3299561"/>
            <a:ext cx="8395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 smtClean="0"/>
              <a:t>Arenas A</a:t>
            </a:r>
            <a:endParaRPr lang="es-CO" sz="1200" dirty="0"/>
          </a:p>
        </p:txBody>
      </p:sp>
      <p:sp>
        <p:nvSpPr>
          <p:cNvPr id="141" name="140 CuadroTexto"/>
          <p:cNvSpPr txBox="1"/>
          <p:nvPr/>
        </p:nvSpPr>
        <p:spPr>
          <a:xfrm>
            <a:off x="5823980" y="4035869"/>
            <a:ext cx="8395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 smtClean="0"/>
              <a:t>Arenas B</a:t>
            </a:r>
            <a:endParaRPr lang="es-CO" sz="1200" dirty="0"/>
          </a:p>
        </p:txBody>
      </p:sp>
      <p:sp>
        <p:nvSpPr>
          <p:cNvPr id="142" name="141 CuadroTexto"/>
          <p:cNvSpPr txBox="1"/>
          <p:nvPr/>
        </p:nvSpPr>
        <p:spPr>
          <a:xfrm>
            <a:off x="5505901" y="4869160"/>
            <a:ext cx="8395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 smtClean="0"/>
              <a:t>Arenas C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17780083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B2F309-C964-4331-8EAD-DB2E467D2C7B}" type="slidenum">
              <a:rPr lang="es-ES"/>
              <a:pPr>
                <a:defRPr/>
              </a:pPr>
              <a:t>17</a:t>
            </a:fld>
            <a:endParaRPr lang="es-ES"/>
          </a:p>
        </p:txBody>
      </p:sp>
      <p:sp>
        <p:nvSpPr>
          <p:cNvPr id="157" name="TextBox 156"/>
          <p:cNvSpPr txBox="1"/>
          <p:nvPr/>
        </p:nvSpPr>
        <p:spPr>
          <a:xfrm>
            <a:off x="8413813" y="6008416"/>
            <a:ext cx="9007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100" u="none"/>
            </a:lvl1pPr>
          </a:lstStyle>
          <a:p>
            <a:r>
              <a:rPr lang="en-US" dirty="0" smtClean="0"/>
              <a:t>1400m a</a:t>
            </a:r>
          </a:p>
          <a:p>
            <a:r>
              <a:rPr lang="en-US" dirty="0" smtClean="0"/>
              <a:t>3000m</a:t>
            </a:r>
            <a:endParaRPr lang="en-US" dirty="0"/>
          </a:p>
        </p:txBody>
      </p:sp>
      <p:sp>
        <p:nvSpPr>
          <p:cNvPr id="122" name="Rectangle 2"/>
          <p:cNvSpPr>
            <a:spLocks noChangeArrowheads="1"/>
          </p:cNvSpPr>
          <p:nvPr/>
        </p:nvSpPr>
        <p:spPr bwMode="auto">
          <a:xfrm>
            <a:off x="234438" y="260648"/>
            <a:ext cx="5777722" cy="360000"/>
          </a:xfrm>
          <a:prstGeom prst="rect">
            <a:avLst/>
          </a:prstGeom>
          <a:solidFill>
            <a:srgbClr val="C9D200"/>
          </a:solidFill>
          <a:ln w="38100" algn="ctr">
            <a:solidFill>
              <a:srgbClr val="BAD405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CO" sz="1400" b="1" u="none" dirty="0" smtClean="0">
                <a:solidFill>
                  <a:schemeClr val="bg1"/>
                </a:solidFill>
              </a:rPr>
              <a:t>ESQUEMA DISPOSICIÓN (Ejemplo Yacimiento Igual, Otro compartimiento)</a:t>
            </a:r>
            <a:endParaRPr lang="es-CO" sz="1400" b="1" u="none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4" b="6234"/>
          <a:stretch/>
        </p:blipFill>
        <p:spPr bwMode="auto">
          <a:xfrm>
            <a:off x="611560" y="3856008"/>
            <a:ext cx="3811905" cy="236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001" y="868876"/>
            <a:ext cx="3802432" cy="27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3426"/>
            <a:ext cx="3600400" cy="309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3 Conector recto"/>
          <p:cNvCxnSpPr/>
          <p:nvPr/>
        </p:nvCxnSpPr>
        <p:spPr>
          <a:xfrm>
            <a:off x="899592" y="2709650"/>
            <a:ext cx="1224136" cy="107939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3613590"/>
            <a:ext cx="3653635" cy="256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4769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B2F309-C964-4331-8EAD-DB2E467D2C7B}" type="slidenum">
              <a:rPr lang="es-ES"/>
              <a:pPr>
                <a:defRPr/>
              </a:pPr>
              <a:t>18</a:t>
            </a:fld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052736"/>
            <a:ext cx="80454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871886"/>
            <a:ext cx="808355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2833911"/>
            <a:ext cx="80391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614961"/>
            <a:ext cx="807085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34438" y="260648"/>
            <a:ext cx="4500563" cy="360000"/>
          </a:xfrm>
          <a:prstGeom prst="rect">
            <a:avLst/>
          </a:prstGeom>
          <a:solidFill>
            <a:srgbClr val="C9D200"/>
          </a:solidFill>
          <a:ln w="38100" algn="ctr">
            <a:solidFill>
              <a:srgbClr val="BAD405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CO" sz="1400" b="1" dirty="0">
                <a:solidFill>
                  <a:schemeClr val="bg1"/>
                </a:solidFill>
              </a:rPr>
              <a:t>DEFINICIONES MME EN EL DECRETO 181495 DE 2009</a:t>
            </a:r>
          </a:p>
        </p:txBody>
      </p:sp>
    </p:spTree>
    <p:extLst>
      <p:ext uri="{BB962C8B-B14F-4D97-AF65-F5344CB8AC3E}">
        <p14:creationId xmlns:p14="http://schemas.microsoft.com/office/powerpoint/2010/main" val="3310944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B2F309-C964-4331-8EAD-DB2E467D2C7B}" type="slidenum">
              <a:rPr lang="es-ES"/>
              <a:pPr>
                <a:defRPr/>
              </a:pPr>
              <a:t>19</a:t>
            </a:fld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1079500"/>
            <a:ext cx="804545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2492375"/>
            <a:ext cx="800735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4041775"/>
            <a:ext cx="8045450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34438" y="260648"/>
            <a:ext cx="5273666" cy="360000"/>
          </a:xfrm>
          <a:prstGeom prst="rect">
            <a:avLst/>
          </a:prstGeom>
          <a:solidFill>
            <a:srgbClr val="C9D200"/>
          </a:solidFill>
          <a:ln w="38100" algn="ctr">
            <a:solidFill>
              <a:srgbClr val="BAD405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CO" sz="1400" b="1" dirty="0">
                <a:solidFill>
                  <a:schemeClr val="bg1"/>
                </a:solidFill>
              </a:rPr>
              <a:t>ARTICULOS RELACIONADOS MME EN EL DECRETO 181495 DE 2009</a:t>
            </a:r>
          </a:p>
        </p:txBody>
      </p:sp>
    </p:spTree>
    <p:extLst>
      <p:ext uri="{BB962C8B-B14F-4D97-AF65-F5344CB8AC3E}">
        <p14:creationId xmlns:p14="http://schemas.microsoft.com/office/powerpoint/2010/main" val="300826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B2F309-C964-4331-8EAD-DB2E467D2C7B}" type="slidenum">
              <a:rPr lang="es-ES"/>
              <a:pPr>
                <a:defRPr/>
              </a:pPr>
              <a:t>2</a:t>
            </a:fld>
            <a:endParaRPr lang="es-ES"/>
          </a:p>
        </p:txBody>
      </p:sp>
      <p:sp>
        <p:nvSpPr>
          <p:cNvPr id="5" name="AutoShape 2" descr="data:image/jpeg;base64,/9j/4AAQSkZJRgABAQAAAQABAAD/2wCEAAkGBxASEhUUEhQWFhUXGRwaFxYYGBwXIBgYHxsfGhgYHBgaKCggGBslHBcbITEkJSkrMC4vGyEzODQsOCgtLisBCgoKDg0OGxAQGywkICYvLSw0LCwvNCwsLzQsNCw0LCwsLCw0LCwsLCwsLCwsLC0sLCwsLDQsLCwsLCwsLCwsLP/AABEIAKQBJgMBEQACEQEDEQH/xAAcAAACAgMBAQAAAAAAAAAAAAAAAwQFAQIGBwj/xABOEAACAQIDBAYGBAkKBQQDAAABAhEAAwQSIQUiMUEGExVRYXEjMmKBkbEHFEKhFzRScnOy0dLwJDM1U1Rjk5SkwRZDgrTxdJKz00SDw//EABwBAQADAQEBAQEAAAAAAAAAAAABAgQDBQYHCP/EAEARAAECAgcEBwYFAwUBAQEAAAEAAgMRBBITITFRoRRBYdEFFSJxgZHwMlJTscHhFkKi0vEGIzQzYnKCspLyQ//aAAwDAQACEQMRAD8A6yvol8miiIoiKIiiIoiKIiiIoiKIiiIoiKIiiIoiKIo2JxyW2CtIzAkQCeBAiBJJ17uRqhcAZFXawuEwlYra9lADJaWRd1S0F2CiSBAO8DB1jlqJgxGhS2E466Jh2hbzZdZ3p3TIgTMHUgwYIBmDFTXCioZTWLu07KgnMNFLRw0EzM+qd1tDHqnuNC8BBDcTgtru0LSkhmiIB0J1JCwIG8ZIECTJoXgIIbjgjtCz+WBoTrpAEzM+qd1tDB3T3GprhKjsk6zdDCRMeIKn4NBqQZqpEjJb1KhFERREURZoiKIiiLFEWaIsURFERREURcx9IX4sn6Vf1XqCtVE9s93JdPUrKiiIoiKIiiIoiKIiiIoiKIiiIoiKIiiIoiKIoG1LmHt5b15guScstEmJIA+00DgNa5vLR2nLpDD3dlu9aDZmHYtBkqQpIbVCrC4FJGoIaGg9/jUVGnBTaPHrwWmFwmEJa7bZTn4srggyWQag8SSwB4yI5UDWYhS50SQaRhwScJgcD1ZFt06tptHJcEMXLHJu6ZputA9vhwqobDlcbsPXmrOfFrXi/HDL+Flr2De8tsXAzli4RXBCurByYB0JZQSOevjScMulNRKIGVpXJhweELG8CsgXCboZd0Bmz759XKzv5azVqrJ1u+9RWiSq913yVhg7CW0VU9UDd8vDlHlpV2gASC5ucXGZTqsqooiKIs0RRNrYc3bF22Il0ZRMcSpHPTnVHibSFeG6q8HIqGMBdthhaY5QqBVkD7bNdAAACkoQq8ANOAFUqEXD1mr12uvd6uu+6RisHiXCgyd+2w3l3ct7Pv8A5RyBeE6g1DmvMvW9Wa9gJPf8t3in5cUTrIACiMyglhMvOu7qJET4VPbVf7YCVh8JiURFUkZQAJZSBDHPm5tmWAscDxioDXgABWc5hJJ9et6tsJbZUUMSWA1JMknnr511aJC9cXEE3JtWVUURFEXMfSF+LJ+lX9V6grVRPbPdyXT1KyooiKIiiIoiKIiiIoiKIiiIoiKIiiIoiKIiiKHtHZ4vAjMyyjISsao0ZhvAxwGtUeysujIlXdx8lph9lIgugEnrBBzQ0DeOUTxWXYwdNT31AhgT4oYpMuCXc2MDHpHn0eYmDn6u4biAkgkDMTwjQ+VQYfH0FYRZbhv1EikrsBWRRcdmcIqFtACqgjJAABXfbiNZqBCEr1NuQbhdisYlsMhTNcJNqRAIMFp0c8FOukkVV74bPaOCvDhxYk6rcUy1sq1ctiGYggAHQEFWQqdBxU2lHu51ZrGubMKjnvY4gi8fefzKscLYFtFQcFEV0AkJLi41jNNqyhFEWaIvC+mXSK9cx1y5auOotnImViIC6H4mTXix4zjEJBwX0NFgNbBAcMb16NsHpFiTh7RvW0uXCJLLiLCyPsyrNIaIkd9aWU6Te0L1kidGkuJYZBWY28/9lunyu4Y/K7XTbmZFcurIuY15LdNtuRP1W/HDTq2/VY0FOh8VB6Ni5hNG1n0P1TF691h2+9QQattkLiq9XRuHmjtkc8PjB54S/wDu1O1ws1XYI+Wqfs7aVu+GKZt05WDKUIPcVbUV2hxWxBNq4RYL4Rk5S66LkiiIoi5j6QvxZP0q/qvUFaqJ7Z7uS6epWVFERRFmiLFERRFmiLFERREURFERREURFERREURFERRFmiKtxu1bQR8rgkAiV1CtGgZ/VTXvIrhEjsaDMrRCo0R5Em3Kr2ZgwbNhXQF7mZCxOoUgyEOuTN3jvnWs4aGQZyvK2lxiUmRNwOC3wm0buHxAwt7DiyD6g67riNYMtkUESw8defKKPHIDWOCUyigl0RpvF5C6KvQXlIoiKIoO3cZ1OGvXeaW2YeJCmB8YqkR1VhK6QmV3huZXi/QLYJxmKXNrbt79w9+ui/8AUfumvIo0K0ffgvepkayh3Ym4L2htjYU/8i17raj5CvWsmZBeCI0QfmPmtG2BgzxsW/8A21FjDyCttEX3iuNx6YNUvqyqLudjbT6pdeBaLwi3RulWA3jy5+rXkxbohkMF7sC+EJuN/mukXojs91BOGtyQCTB7q9MUeER7K8U0uMD7RW56J4IcLeWOEMRFRssLJWFNj+8t+jK2zbDW0CqEt2tAJdrYOe4xHFizESZJyifCtEZJpPFXp76zwMh81c1rWFFERRFzH0hfiyfpV/VeoK1UT2z3cl09SsqKIiiKPj7JdIHHMh9yurH7gaq4TCswyM+/5KryYu2ijOWcpbAJ3vSkOLkwICDcblwMd1cu2B6xXacNxwuv8rpeOK2t2MYC4L5hm3YhTG9G8S0j1J3RwMAzFTJ6gmHdd60470YXCYhMqgtAOksDHpGZy35QZCoUDgZmKBrgjnMN/rDnirLZ1p1tILjFnyjOSZlo3tRyma6MBDRNcnkFxlgq3HX74xQVc2TLa4Zoku4uaZcrHKFmWXKIIngeTi6vIYXLqwNs5nG/5CXqSW208VlLC2DAzkdW44KzNYGurgqo6wSDnELpBiu+WHrL76K1nDnKeo8+7hwxWyY3Ei/lMEAW1IFpwHPWXFd0eSLcLlYhs0gAA6zQOfW+3eoLGVJjjv4CQ46J2E2hfa1cLJvo+UHIyBgQpNwW5JIUOdAxnIRIJ0sHuLSquY0OEjceOk+PdvSdn7QxBuKjrmRi/pOrZJ3mgBWJKBQq8ZzZxBEawxzpyKs9jKsx5Tn6+kleV3WdFEScRi7duM7qs8ATqfADiT5VVz2txKs1jn3NE1UY7pTYt6CXMxpAg+1Oq/CfCszqZDGF61soEU+1d6yScNta/iGy2mtrx0mGHjLAk+WRfOobFiRPZkNSrvgQoIm+sfCQStk4Fr73hiLjXMjwBAy8WEZTOm7znn7qMhGIXCISZXZBWiRxCDTCaBMTzKnbUtJYW2yIpfMEV3lyggndLcOHAaV3LGwx2Qs7HvjONclXewdmLiGVrruSplSCFgx4CscaK4i8r1KPR4bTMBcv07tmziLd7OzOpO80HQMp4cJ0rlOrVOS6uZWrNzUbDdK7qhTeW1kNwW5zZWkxvASZAzTMD3VrbSX3FwEjxXnPobJkNJmBPC5dgpB1Go762rzUVKKi6dKDgL6llTMoALHKJzCBJrPSf9IrTQ/9dqR0A2IuFwiCQz3PSOwMgyN0A9wH+9KNCqM71NMjGLEOQuXSVoWVa3bgVSx4AE/DWoJkpAmZLhtqYx0xSZApewcOv4wUJZn6y9/J/wDmy151JJ01ryBN4JzOf0XvuIhuaNwGXDPcuy2cRlyAzkOUfmwGtn322RvfXo0d9eGCvIpcOzikeK4PpD9Ity3ffD2cOMwbJmuNxPDRV4ce+s0WmFri0Ba4HR4c0PLvJR9ifSAbd76s2HlesZQUMMGZyTKnRt494rlR6VUAYQu1LoVcmID6C9Or1V4qxREURcx9IX4sn6Vf1XqCtVE9s93JdPUrKiiIoiKIiiKs2htZbTlSyDKEJDEgtmYrlSBEgDMcxGkeJGaLSKjw2WK2QKJaw3PngrStKxrFEUDaOIuqyi2JleJBYAm5bWSARMK7NxHqnxrm8kG71gujGtIv9XFR7+0MQggWw7b4ESmZk10BJgOOGu7Ey0xVS9w3evuriGw75fflrwWlraeJInqpIRiBlZescZtAdRa9VdGzT1gg7pmA9+Xr6fdDDZnv8uf24rJxl8hh7CekFu4ACWuBnFuc32V3Q0jMNaVnevFKjbvG6Y4b0zZWLxDR1iBVLOoXKwKhCQrszEyGABAgRPE1ZjnHFREawYH0eS1vbUuu7Jh7asEOV7jHRW4xl0nQj7QPhVDFeXEME5byujYDGtDorpT3AXrlb+2Mbc6xgwKW3yMtrMWJESEKiCIcanUa8Y1yPiRXTm64XXLeyDBbIBpmROZv80q3s6zexd+2vXZAoBghSzQNHV9GE5tSJ18BVDDhl5xl6zXVr41mBdO/1cp3SvC4qzgcN12VXWZKHmEPAAADkZnlSJELmNadyQoFnEc8YFdHsnYaXb1u4G6vJIy20RQZ0105R99Xe4hwcN01WHBaWFhJM+OSu8T0ZTDm41u6++cxkKYOp7u8mqw4zxM5lXi0SGQAdy5Lbl+5NtCcw6wGYAPA91aLQulNZBAbDJIyXbdDuX8cqyxcF6EJcl9KCaofF/8AY1ziYK4F5S+hvRXC4q29y8GLQ0QxWAOA048KsWghs+ChhvcrPZLBc9kcLRCqfZjQHxEH7q9KA6bZLw6WwNfMb0zaW07GHUNeuLbUmAW7+6uj3tYJuK4MhueZNE0vH4r0P1iy+tsG9bYAEEhTEg8QQa5xmiJDPmu1He6FGF1+ClYW1kRVkmBxMSfHTSujG1Who3LjEeXuLjvTauqKDtlbjW+rtFQ9whVLcAPWcnwFtXPurPSXVYRWqhsrRm+fkuKcY43WJVCXu2Hd8oIDu6susZgJYSBWRrIjbhLctz4kF83Ge/eul2EmIt3GW8UIgW1yAjVRnUmQJlHyj9ERyrtR5siOY7vXClVYkFsRu65cx0w6MNcxYxaCLZZFNwsqg3kdUYBTq+hA04FWnhWSl1bUyW6gVrET8FWbP6PNZxtrEM9lwWa6SHOVS0ZFMKWUhn1MEbs1whvqODpTWmNDtGFk5TXpOExV92Y9UptqiuWtv1mjFhmEAZl3ddAR3V6LKa0mREl5MTo57WktMypysCAQZB1BHMVtXmrNSi5j6QvxZP0q/qvUFaqJ7Z7uS6epWVFEQTFQiX9YT8pfiKTCmqclzV/pioxAtKiNaLKDfF7RSRIBTLxg6Cde+sppbQ+rdLOa2toLjDrmc8pfdR9pbCvYv6xiLNhb1uBkfKHLZUBOSSCw1gAcCDqToMNKcHRJhelQmFsEAiS6PCbTsFNLqbijPvTl01kn80/A16rYjSLivEfCeDeDeqOz0zQ4k2mS2toFgL/XSCVEkZMsg6a66a61wFKaX1bpZzWk0Fwh1755S+66ZbuZlS3ld3MKuaBwkkkTCgDUwfI11ixhDbNcIEB0V9UKY3RvGKc4+rO0QYz22jjlDkNmE94A8qximmcy1eiejRKQeVDxVx7P8/be0ObMJTzLrKgecVpZSobt8u9YolCis3T7lvbuBgGUgg8CDIPkRxrRNZCJLapRUHRb/wDM/wDUt/8AFbrPA/P3n6LZS/8A+f8AxHzKqPov4XP0v/8AK3WBnsleu72gjZH9JYv86pZiVD/qVb/Sn+K2fNv1Ko/6fVdMlf8ARniPP/c10iLnCXUbbWVHvrjD3ru/BeX9IhD2vzx8mrU3csUTArtuh3L+OVcYuC0QlzP0qpBT/r+Qrk/2QuoxVh9Gf8w/k/zNdT7LfBc2e05c+mJxNu9fb0YTrEX1C3rNkt65xxLCTGk8DGvZsSIxpcAJLDFhQokQNJMym9ML1tsIvWLIuPagEZhq6mD3aSJrvSnCyvWWgtNuJbpqSb6X1s4dTc9KgzrbUG4LTW21AcZV1A48qrSIwbDkMSrUWjl0WbhcDjxCbhtr2lJt3rgS6hYMtyLZAB3ZmBOUqdO8d9Xgx2uaJkTXOkUZzHmq0yVhh76OMyMGHCQZru1wcJhZnNLTJwkoO1d45R+QV8jdItT7rbXW91ZaT2nNZmVtofZY+JkFz21cIhxpfJblbuFAYo5cbyCFcbijz8ah7RaT4hIbzZSmcHb7t+7FdFtIFWDDjErzlrcvlHi1rrl8yKmk9lzYmSUQ12PhZiaodrdKMAiJhMQbq9UXNy7a6to6y51lsG3cUi4rLlYkA5THmPPjiUQhetRnVoTSrPAfSQt1+owl3EOerYWWa3aYvcQLC9Uq58sEksSNEbzrku66vonC4i4IuCbYabiFC7G473GAIH2nnThIoET9sbCKTcw6yCZeyOfe1vkG5leB8Dx1wKSWXHD5LBSqGIvabc75qntXQwlTI/YYI8CCCCOUV6jXBwmF4jmlpkcVzX0hfiyfpV/VepK0UT2z3cl09Ssq1uXAoLMQABJJ0AA4k1CATWl20AAbltXuuJt2rqZls2/6y4hiXbkpgiOUMa85xdSX1W3AL2GNbQ4dZ17il9U/9Xgf8kv79TsH+7T7qvWn+zX7JeCvYy3hPq2SyRKkP1riMpUxGQzOTjpE8DGtdhdmFfrNnulSdl9O8JhMN1OJMXcOmVlTeD5UBBBMRIjQjQ9/GssRlm6qVugxRFYHBVeNweIvnEO6YZTft5QGU3yhPWGVchCh9LxAM5QfCtQoLs1gPSbZ3NKmbVv4y/hWw5t2Fkuc/WufWL6Zer1jPxnWOAnRsLswp6zZ7pTtl3Vt4vD9Z9Utjf1t2VsH1DxbMZHh3xXKPR7IAzmu1Gplu4irLx+y7btTD/11r/EX9tZ1sQdrYYam/aAHE9Yug+NEXmy7R2ddZsQtzDBSX626rqjCGYaAMDogtsu62cs01LXuaZtKq+G14k4TUvYm0Fv2bdwOjEqpbKQQGjUeGs6V7jHBzQV8zEYWOIIXM7O2rct3b9m1bFy5cxFxgGfIAq2rIOsGTvcNKyQ4jg5zWiZJP0XoRoTXNa9xkA0bp4krn+iHSEWFIVrQd73G4d1V6pIZoMwSpE99Yg+TZcV6Zb2k/Yu3EXFYq7de2SSYKTlYgcAdalrwJzVXMJIkm9LtutesoHxFpoL+iVSGQhTOYxB4d/xqhcTvXQjBdbsDphs5DvYq0NeZ8TXZ72neuUNpGK6XaXT3ZLJAxtkn84/sriwgG9d3C5cB0h6SYF2TJfR4ed2TpB1rQ2I0SvWV8NxBuXSdGemmz7fr3wvmrfsrnEe04LtDaRio/TfpNszE23yXwzhWybp9YrEajTUDXlXOYLVczmvMLPTDaeFa4mHdgmZgPRzpJ5xVK7lIaAus6K4m9ewT3r7Frj4myCCMsBbtuBHvJ94rY0k0dxK86JdS2AD1ernpBfvW8Lh2tfZuWCx00AZSDr7QFaKVOxu4LLQqu0X8VrsHAYjCmxcwdsfWbq+ltn1G3ZuMVWDMlfVjlpxrPHgtZDDpSK2UWkPiRXNnMXrZdgrirly9jQTfLutxASFUwF3RxANoJoSdCR310o0CG9lYi9caZSosOIWA3K+sWFQGJ1MkklidAJJOpgADyAraxjWCTV5sSI6IZuMyqG3tYM/WbkZgQDcynKqFVkRxm5cPkRXnGkNtq53XL2G0R2z2YN5vPryUTE3y1x3DWwGuWXjr9ItspIIy6k5dNaGlNJn3aKraC4NAmMDrNWWJ2uGAjqgwZWU9bwZSGH2eGkHwJq0WlsewtkogUGJCiB8xcvHuk2zcQ2JuvkLqXhSkuMsDKoIAkKsLMcqwOJcZlem1oaJBTvo/wmKtY/D3lUoLdwFmuE2xl4OJOuqkjhzqFK+hdrbfwbKHt4hOstHOnHe0hkPgyyPAwdYq00UXa/SKzc6trOJUCDpmyFXMZGefWUDNK/wImirb2Os3cZiDadWB6ttNJ3AGbx1ABPgK9KgkVSF43SbTXB4LnvpC/Fk/Sr+q9bis1E9s93JJ/CLs/vu/4bV5fWrfcd5t5q/V9I93VR8V0/wbFClx1ytmhrBcMR6siRwOvmBXKL0g2I2rVcP/AJ/cu0Ci0iE6tUn4pyfSHgNSzXWZjLMbbbx7/AcgOQAq0PpFjG1RDd5t5qsWiUqK6s5uq2/CLs/vu/4bVfrVvuO8281z6vpHu6o/CLs/vu/4bU61b7jvNvNOr6R7uqqLeKtXjmTFXQt98RCmxcIHVWlvOGi+kgq4AhDMVkdEEQl8iO+X0JGoXr0cPbDqubIjdPHkrDA9PsBbtohe6xVQubqmEwInn861N6TaBKo79P7l5LqBSHOJq6p/4Rdn993/AA2qetW+47zbzUdX0j3dVGH0g4NLrXECvmREIvYd3jKztIIIies+6sseltiunVI/+f3LdRYdIgtLak78wn/hPw/9Vhf8pc/erjbNyP6f3LTaR/h6hH4T8P8A1WF/ylz96ls3I/p/clpH+HqEH6T8Nx6rCz/6S5+9S2bkf0/uSvH+HqFHTp/gzea68KSioFs4d0G6ztmMkyd+PdWiBTWwp9kmf/H9yx0qDSI8uxKXEKtwnSHZqYg3+tvElrhy9UY9IEWJ8OqHxqzacxrq1R2/3d8v93BVfApTmVKmW/KfNcumGwK6LjbsA6ThCeUD7fdWW1bk79P7lstKR8L9X2WLWGwSyBjbmpJP8jPE/wDXS1bk79P7ktKR8L9X2W1+zg3JJxtzUsfxNvtAg/b9o0tW5O/T+5LSkfC/V9lF7J2f/bLv+Ub9+otW5O/T+5TaUj4X6vsm29l7Ljexd8nvGHj7pPzqRFZ7rv0/uVTEpW6Hqt0wGzFIZMVfBH5WGLDu4Bh86m2Zua79P7kD6Vvh6p/8j/tb/wCTf/7Ki2bk79P7lNekfC/V9kH6n/a3/wAm3/2Utm5O/T+5K9I+F+r7KRbxlgTO08aNTAS26KB3Bc5gUEZm9rv0/uUF9K3Q9VbbN6RYO1adGxWJvMz23DXrTvHVuHCxmmDHIjjXUUpgYWBrr/8Aj+5cHMpLojYhZhxW17pThnQI2IYqIgfVrv2YK/8AN1ggH3VBpjnCRrS7m/uVmwntdWbBv/5fZSdo7bwWPNuyLhCIlx2Fyy5Ui3bLl90jUIj6a8a7RKYI0myIHh9CqUSjxYTiXMx3zwUrZvSPBYBOpa4zqct231dpwq27iK6gSSdcxbXhmjlVodOEEVKpPl9SqUuiRosSs1uq22j09wVy2VR7ikldeqfUBgWXQgjMAVkGRNS/pMObIMcP/n9y4wqDGa4FzJjKaVZ+kdUUKt1gqgAD+U6AcB61YbUZHTmvUrx/h6hb/hM/vW/1P71LYZHTmleP8PUI/CZ/et/qf3qWwyOnNK8f4eoR+Ez+9b/U/vUthkdOaV43w9Qj8Jn963+p/epbDI6c0rxvh6hH4S/71v8AU/vUthkdOaV43w9Qj8Jf963+p/epbDI6c0rxvh6hJ/49sPdt3Ltx9yRot9iylSMu+xAGbK0xO7411g0uzdOR/TzXCkMjRmVbO/OYUXpb0ywmIsqlsvIcNqhGgVhx94r06PTRHdVDSN98voSssChxobpuCoOyjXyO1BfWWJR2UabUEsSjso02oJYlHZRptQSxKOyjTagosSrbZmEKHCL+U+0P+zsj/avQo8UOhF3es0ZkngesVUjZJrz9qC1WJR2UabUEsSjso02oJYlHZRptQSxKOyjTagliUdlGm1BLEo7KNNqCWJR2UabUEsSjso02oJYlHZRptQSxKOyjTagliUdlGm1BLEo7KNNqCixKOyjTagpsSjso02oJYlHZRptQSxKOyjTagliUdlGm1BLEo7KNNqCWJUrZ+zipuN3YfFf9reH+9aKNSA6IAuUaGQwlbbR2eXFhu/DYb/4EpSo4ZEkogw5smofZRrPtQXaxKOyjTagliUdlGm1BLEo7KNNqCWJR2UabUEsSjso02oKLEo7KNNqCmxKOyjTagliUdlGm1BLEqJtLZ5VAfGPuNep0RHDo5H+0/MLhSIcmrvezvZ+dfIW/FevUCOzvZ+dLfilQI7O9n50t+KVAjs72fnS34pUCOzvZ+dLfilQLW5hsuI2escXx3/a2xXvdHvrUV57/AJBebSgLdg7vmtuzvZ+deDb8V6VQI7O9n50t+KVAjs72fnS34pUCOzvZ+dLfilQI7O9n50t+KVAjs72fnS34pUCOzvZ+dLfilQI7O9n50t+KVAjs72fnS34pUCOzvZ+dLfilQI7O9n50t+KVAjs72fnS34pUCOzvZ+dLfilQI7O9n50t+KVAjs72fnS34pUCOzvZ+dLfilQI7O9n50t+KVAjs72fnS34pUCOzvZ+dLfilQLF3BZbWIMcMNie/wDs9yt3R0WtSWjv+RWeltAgu8PmEYfBZrOGMT/JrHf/AFKVPScWrSCO75KtDaDBHj81ns72fnWC34rVUCOzvZ+dLfilQI7O9n50t+KVAjs72fnS34pUCOzvZ+dLfilQI7O9n50t+KVAjs72fnS34pUCOzvZ+dLfilQI7O9n50t+KVAqjpRgstkGPtjv/Javb6Ai1qS7/ifmFkprQIY7+a9AOzLkCMp0JIDrprz19/vrwz0fGkCJHxF2q1bVCy0Ww2XckCUiQC2dYE9+vLX4Gp6ui1pTErr5iV/j6ko2uFLA+S1XZlznlGkiXXXwGtQ3o+McZDxF+qk0qFlosjZd3uWZAC51kzPAT5fEU6vjy3TuumJ3+PqabXCy0WDs25AIynSSA6aaxrr7/fTq+NIESPiLtU2qFloqrauEK4/ZaErq+M3pBAnD2+JHCOflXv8AR9HMOjPhki+d87rwF5tKitdGa4DCV3irVdm3OeUaSJddeUDX+IrwB0fGOMh4i/VekaVCy0WRsu73LmkALnWTPcJ8viKdXx5bp3XTE7/H1NNrhZaLB2bcgEZTpJh101jXX3++h6PjSBEj4i7VNqhZaLbsu5miUiQC2dYE9+vn8DVurotaUxK6+Yl81G1wpYHuktV2bc55RpIl111iBr5/Cqjo+McZDxF+qk0qFlosjZd3uXNIAXMsmfCfL4inV0aW6eUxP5+pptcLLRYOzbkAjKdJMOmmsa6+R94qD0fGkJSPiLtfU02qFlotuyrmaJSJAz51gT7/AD+Bq/V0WtKYldfMS+aja4UsD3SWq7Nuc8o0kS666xA18/gaqOj42+Q8RfqpNKhZaLPZd3uXNIGXMsmfCf4kU6ujS3TnhMT+abXCy0WDs25AIynSTDpprGuvkfeKg9HxpAiR8Rdr6mm1QstFt2VczRKRIGfOsCff/EVfq6LWlMSzmJfNRtcKWB7pLVdm3I1yjSRLrrrGmvn8DVR0fG3yF2Yv1U7VCy0Wey7vcuaQMuZZM+E/xNOro0t054TE/mm1wstFg7NuQCMp0kw6aaxrr5H3ih6PjSBEj4i7X1NNqhZaLbsq5miUiQM+dYE+/wDiKt1dFrSmJZzEvmo2uFLA90lquzbkSco0kS6a6xpr5/A1UdHxpXyHiL9fUlO1QstFnsu73LmmMuZZ+E/xNT1dGlunPCYn802uFlosHZtyARlOkmHTTWNdfI+8VB6PjSBEj4i7X1NNqhZaKLtvAOmGxR3Sow2IGYMp/wCQ/jNbuj6HEhUprjIgTvBGRWelUiG+CQBI93ELXYWBdsJhW3QPqtkiWUZvRqNAT5/A1bpOiRIlIc4SlIYkCeHrwUUOkQ2Qg0i+/cpvZd3uXNMZcyz8JrB1dGlunPCYn81p2uFlosHZtyARlOkmHTd1jXXy+IqD0fGkCJHxF2vqabVCy0W3ZVzNEpExnzrHzq3V0WtKYlnMS+aja4UsD3SWo2bcgk5RpIl011jTXz+BqgoEaRJl5i+/v9SU7VCy0Wey7vcuaYy5ln4TVuro0t054TE/mm1wstFg7NuQCMp0kw6busa6+XxFVNAjSBEj4i6/v9TTaoWWi27KuZolImM+dY+dX6ui1pTEs5iXzUbXClge6S1GzbkEnKNJEum9rGmvn8DVBQI0iTIeIvv7/UlO1QstFnsu73LmmMuZZ+E1bq6NLdOeExP5ptcLLRc308wbLh0Jy63BwZTBh9DB7hPvFe10DRXwqQXOle07wd45TWSmR2PZIDflwXYW7tsjcayCFOf0baieWndFZGPhkf2yycjPsnBVIcD2p43XhbLds8ZtdUGTMOraSYPh4PHnUiJAxBbUm2Yqnj95KKr8L537x6yWpu2wq52skFTki22m8fDhM1FeEGiuWSkZdk585qarpmrPjeExXXOBms9aWTKerbTTTlx1T4GulZtoGksrzbLsnw+irI1ZyMr949Zpdq7bI3GsghDn9G2onlp3RXNj4ZH9ssnIz7J9ZKxDp9oHG68Ki2zcsnaOyiMvVh8XmyqRp9Xt5pB48/ur1aG+CYLy2VW+chLcJrJHD64Bx+6vDdthVztZIKnJFttN4+HCc1eVXhBorlkpGXZOfOa1ydO6eN94TQ65wM1nriyZT1baaacuOq/CulZtoGksrzbLsn1kqyNWcjVv3j1ml27tsjcayCEOf0bajNy07stc2PhkGoWYGfZOf8KxDp9oHG68LZb1njNrqs6Zh1bTMHw4wG+NWESBiC2pMTFUz3/eSiq/C+cjvHrJaG7bCjO1kgockW203j4cJDVS0hBorlmF3ZOZ+s1NV07p433j1knB1zgZrPXZ0ynq27tOXGSvwrrWbaBpLK8xI1T4fRVkas5GrI7/AFxSbd22QcjWRCHP6NtRm5acIK/CubHwyDULML+yc/4ViHT7QON149ZrcXbPGbXVZ1zDq2mYP3wG+NWtIGILakxMVTP1ioqvwvrSO8esktb1vIpuGzqhyDq203zxjlIb41zESHUBiVLxd2TdefrNGh5wBGd4y/hNJXrFGe112dcpCNHCADp3lfhXUltqAXNtJiXZPh9FUtJbO+rfvS7d22QcjWRCHP6NtRm5acIK/CqNfDINQswv7Jz/AIVy10+0DjdePWaYLtnjNrqs65h1bTwPhxjNVrSBKYLakxMVTP1ioqvwvrSO8JbXbYUZ2smUOT0b6b58OEh/jVTEhBorlmF3ZOZ+s1NV07p433jL+E7OvWAZrPXZ1g9W3u5cZy10Lm2gaSy0mJGqfD6KsjVnI1ZHek27tsqcjWRCb/o313uWnDVPga5tfDINQswv7Jz/AIVi10+0DjdeMv5TBds8ZtdTnWR1bTw+cTVrSDKsC2pMXVTP1ioqvwvrSzCW122FGdrJlPR+jfTfPhwkP8aqXwg0VyzC7snP+VNV07p433jL+E7OvWAZrPXZ1g9W3u5cZiuhc20qkstJi+qfD6KsjVnI1ZZpKXbZU5GsiE3/AEb67/LThqnwrk18ItNQswv7Jz/hWLXTvBxuvGX8qJ0gdDg8X1Zt5OovwAjAz9Xucz4TW2huY6KDDLas8ACDORXGMHBhrTnLPitNgugwWD6w29cJZyZkZiNBxI5aP8RUdIPhtim0LcBKYJPjLxSjBxZ2Z433+uCtM69ZGaz12cQerb3cuMxXAubaVSWWkxfVK6SNWcjVlmkpdtlTkayIT0no3139I04ap8K5CJCLTULML+yc/wCFctdO+eN14y/lM62zxm11OcSOraeHziavaQZVpts54VTNVqvwvrSzCW122FGdrJlPR+jfTfM8uEh/jVC+EGiuWYXdk5/yrBrp3A433jL+E7OvWRms9dnGvVt+zjNdazbSrNlpPGqVSRqzkasswkpdtlTkayIT0no313xEacNU+FchEhFpqFmF/ZOf8K5a6d4ON14y/lM62zxm11Ofh1bTw8uMV0tIMq022c8Kpmq1X4X1pZhJvXkCAsbLSnowLbaekM8eWj/GuT4kNrAXVDd2eyc//wBIQ/8AKDjfeMv4UjOvWRms9dn49W37OM12rNtKs2Wk8apUSNWcjVlmuQ+kC7aOGt5DbnrBmhGGsXNdeUZffW/oZ8Ix5MqzqmcgRvGe6UlzpAeG3zxz4Lo7+NvMItXbsqJysWDFSSQx115jhyrO6C8gC0ddxx71cFsyao8lW4TpBjWuEtmGSDAL5TGgBBOkxr5+NXMN1oH13brp3Xc96r2asqo8lvhNt4kZs7sIUBpdzE93cdONVZCe2f8AccZiV5ViWn8o8lGxHSHF28ykm4uYMCt1lZlEghAZDEZhIB/JqBAfVLbR+7f387+5JtnOqPJTB0gzqoGIdTwyszI4JJMOpPETEzERUugvIAtHXcfmoBbjVHkrHYu07l5etdFa7au31tl1/Jw8iCxLICQJg99elRyQxxJn39wWWKBWA9YqlwPSLENOVnMgjW42nMkeMfOvNZBe2f8AccZiWK1ktP5R5Iw3SDErc6q+1zI+8lxGYkxIiCToQZ07hUWLg0ttH5433fyom2c6o8lbPtB7gQW714GCBnzDMQZImRrr8AKOgvIAtHXcfmpBaJ9keSrRt3GjEgHNAKmAXiBxBE6zlNXs32gfXduunddz3qvZq1ao8lnD7axQJUu28GAl3MAQc3HjVGwntn/ccZiWPyViWn8o8kvE7dxaiLb51aCCbrKQwkZM2oOadAYkgUEF9UttH5znek2znVHkt7PSbrEUtdu2iogo7MrHeJzBpi4NYkd0VLoDyALR93Hjv81ALRPsjyTMP0hvHFZWuMBulCWIVjyU7xmSPfrVqj7SvXduunddzUdmrKqPJR7W38UrtbZmzDdPpG0JaJB9w+NVbBe2f9xxmJY/JWJafyjyWt/pBjLZXOWNlnAZ1dsy6EECTrqdRA5UEF1SraPxnOd6ibZzqjyVvc2nnChb19csLmbMBJJIJMjWWj4VDoLyALR93Hvx81ILRPsjyUDaG28davod4iRuy8SCPGII1I86vUcYleu7ddO65V7NWrVHksds4pCQWeGhQS78SRMa6HT76o2C9s/7jrxLH5KxLT+UeSxitt4lUhbhMNvy7grAOuYTlUTJkcpmpEF9SraPxnOd/com2c6o8lrhuktxwFu3Ltl03ZLkpc1Jlbo0J3uB5Ad1HQHkAWj7rscbzigLRPsjyW1/pPdW9afrGNtjJ1bKpEcTm9WeOgga1Yw32leu7ddO5R2asqoRitt4mzca2XZswlW6xjuGDm46NumqNgvaD/ccZjPDuViWn8o8knHbdxyWiUJYAhm9I05fBpEAgk8OVTZOqVbR+M5zv7lExOdUeStLe2RcRct3EghJneg6liT3xmjjwAqHQXkAWj7rscccfNSC0flHkmrdvXbwVz1li6twODmKshtPpGYgCYGs8eVaILHGOHl7u6d2GS5RJCGRIfVRdoY+7h8qWZW11FvQMyrb9GrDKAdNRHvNKRDcYjiHuEwBccMMPJIUqgmAkXdsYnqyq3DnkNBd5Ij1QQZ1meB8qz2L6lW0djOc7+5dZtnOqPJIt9J7pIS61y3A3bq3GuId46XCIKNJyyRoQBUugPIAtH3ccbzj5qAWj8o8k/H9JrqkXbdxnAcBkDFhHuYR8DVix9pXru7p3KOzVq1R5LGL25ftKGW6z27qwrdY0hswngdDpHxqjYLwCLR9/HDfd5KxLTLsjyWj7ZxptxbY5pnV3JMSCOI0Bg8+dTYvqVbR2M5zv7u5RNs51R5KRsvpAb1q2XfEK4lWClmGbMT6w48fDQDuqHQXkAWj7hnjib/OSkFon2R5J2O2pihN607OJnKc8Ag6oVDTyNXqPtK9d3dO5V7NWrIeSgYXbeMNstLy2mrvoAQSwM8d34E99UEF4BFo+/jhgbvKSsS0y7I8k63tnEG3HWlSScrF24jSDqNPCf2Usn1Kto7Gc53/AMJNs51R5Llem23cS9i2twEhXA0usTmhzLKwkEhwQfyYr1Oi4TrW97jJpF54gz793cuEeVXAY/RTrPS0BkYq0j1wIAYHjAnTvjvr2/wpSffbryXDbWZFbY3pYDHU9ZbInUhSIJ4ROnKn4VpPvt15KDTmZFR7e21zZibk94C6/fEcNIqv4WpPvt15Ln1nD906c09+kSERlcfDQ+Gv+1PwtSffbryTrKH7p05qE2PtsJdN8AQyqonvnXh5U/C9J99uvJcut4Xuu05q92f0kS31SohzX72JaT9kW8IuciD6xLLEyPW5xWaL0XEozxAcQS7eJyvuVm0xkYWjQZD6XqqTbKnMGz5dSuUAGToCde7TStP4XpPvt15Ln11B912nNQ720HgC27KOYIBykcGQzoeRERQf0xSffbryTrqD7rtOanJ0hfJvFmuAyrwADA0zAHv4xxFPwvSffbryQdNQfddpzU3G9KkZT1a3EYwQd0gGO6ddedPwvSffbryXQdLQiZVTpzWMFiLd+DcxaK/tKyEcOEaT5HlXkU3onpCjOugOeM2EHQkHRaWU6C7fLvXT2tiXHErctMDzBkEd+gidK+Vi9OQ4LqsSG9pyIkdStQIOCiN0Puvpca0RrlaDmHdrAnlXL8R0f3Xac1KTi+hN11Az28wXKTLcjmTlyM6+NT+I6P7rtOaKWvRfEzBuplKgNEzIHfzEgHWo/EdH912nNFGxHQ/Fb3V3kEyCGlgwPHMI0PCD31P4jo/uO05opOC6N4wKVu30uCN06gjwJjUUP9R0b3Hac0VgNj3igDMufKVJBOvcTprpyqPxHR/ddpzRV/8AwtjLml3EW210lSNPGBqfGtFG6co0eIGXtnnhooJkJqfa6J4gADrUMcCc0+RgTHdrX0OzOzC427clEvdCb7MZayyGNGB0OswY05ffU7K7NNobktH6A3cuXrLZAYkHeG6RlIOh5cqbM7NLduSzhuhOLREUXrW7mH2zAJMQYngSI8abM7NLcZIxfQjECWt31UgSrGTwGgKxBXwmgoriZTCW7VE2b0extsw9+2yHUoARlMfYMaCeVdtgfmFG0NVxszZ962GnI5XObYzMNDbO6WynKMx4gGByMay2huhmsSFV8YOElS9ViMVZtX1cJZuWbRW0d4rNoCC4Azc+Q41bYnxnTaQjIwaJFZw+zbiiM4I18I8vD4VbqmL7w1VtpbklY3Z1w702yIOZWEg/ETPvoOiIpurDVNpbkVXnZqgOogBlGnDK4MgjwDAGa69SRveGvJRtTcitLODe2r5SILZgNSOBzeR14ipHQcYn2hqo2puRWmIYNBzPm1zGYgmJK+NdPw9H95uvJNrbkUjD38UjlutBB9ZckBwBEkcmgcRU/h+P7zdeSja25FTMP0jRWeVcow4aEhuR4x/4rp+GaR77deSbYzIpGM6QOzHIzqh4qQpJ5etxGlPwzSPfbryTbGZFRre3Utk6OZ5QseepO941dv8AS1JP5268lBprMiqjpdt1LtlQFYQ41McIbxPfXWF0BHojq73NIwuny4Kj6U14kAVBr7hYFlagqrsCn1zWVFETKhZDgrnBXbvVYZQoNo4jFFn7nGCIRfeGuHh9n4/NdK/50H/r/wCivQoX+M/x+SphX0q8cIoiKKRisNRamYrVVJIABJJgACSSdAABxJNHOaxpc4yAvJNwAGJPBaF6L0B6OXbBN67u51gJwPGZYd/hX47/AF3/AFNRaawUKj9qq6Zfu7mn5nDv3exQaK6Ga7rp7ua6XbeKuW0XqozM4XVDcjQknIGUnh3ivzqjQ2Pca+AE8ZayPyXouMlCHSRQFDIxc5QMkQXZlTLJO42+CQx0HfxPfYCZkESvxyAJnxF2IUVk1+kVpc+ZWXq0L3JjcA6zTQ7xPU3PVn1fGqCgvMqpBmZDjh5e0MZYqawT+11yOzKysjrbZDBPWPkyLIOXXrU1mBOvA1z2Y1gAQQQTPgJzOd0ilZRtn7fD3epa24uS0gLmCLnuKhdlkAt1Lc+Q7xXWLQqjLRrhK7febgTIG+6sPQUB18ldVhV0URTrDyK/UOgqZEpVED4mINXvlJYYrQ11yZXsLmiiIoiXiPUbyPyqzfaCKnrYqqJte1bfD31vNkttZui44+yhtsGbnwEnhVInslAqno5/RuD/AEFn9QV0om5HJ9blVLxHqt5GrM9oIqmtiqtL/qt5GpbiEVTWtUWG4UCKmraoRRFDxfre6u0PBVKqdtfzY/OHyNZqd/pjv5qWYqwraqrK1BVXYFPrmsqKImVCyHBXOCtXeqwzBgLQxGKDJ3ucESje4LcHH7Xw+a6V/wA6D/1/9FehQv8AGf4/JV+y8MLt22hkKSM5HJBq7a9ygn3V9BHiGHDc4Y7u/cPE3LyoTK7g31xV+eiys0i4y22CsHCZ7aqWVSGulhB3iQCNVgzrXn9YOa2RbMiYlOTjKZuEj3HjO65bTQwTcbu6Y8/VyiWOjNwoS+e24tNd6trcQFLghpIYSLcg5SN4DTSej+kYYeGtkQTKYP8AxvF0jKtfeqMobiJm66eHfyyVC3CvSVWYqx6LYi3bxdl7nqhuPcSCAT4AmvD/AKlo0ek9FR4UD2i3DOV5A4kLfRnNbFaXL2cGv5rIlcV9Iou1LVtrTdbaF1Rr1ZUPMcN06E11gOeHio6qc5y1UHBUeP2rYW295cOpe1bKq7Khyutvr0tSN6AMp00B8RW+FR4peIZeZOM5TN4Jql2WYvv8FQkYyU/EbQw6FXNqWzvaQhVnMXCkA8g7hfuJ4VnZBiuBbWukHG8ylKegn9FaYUW3ibXVPYs2lVcxti0tu2FCm2ly4MubI2lw68JPqtG91MN9oIsRxJlOZJniQN0xgOY3RO6QW+wcRhLwstaw621yNcw5KIIRiAzJlk25zCRoTPnVaUyPCL2veSZgOvOIwBnjKXFGyO5dBbQk6VSg0GLTItnCHedw4lS5waJlSFwo5mvraP8A0lCAnGiEnhcNZ/RZzHO4J6rHCvqoMFkFghwxIDcuBMzMrNdFCKIiiJeI9RvI/KrN9oIqetiqom17ttMPfa8ue2tm6biD7SC2xZeXESONUieyUCqejn9G4P8AQWf1BXSibkcn1uVUvEeq3kasz2gi5za+H6y3l6tbgLDMCFO7zgNpJGnHTNOsQe8VtZspTUBRMVYxGVgpKiRzEZM66KNSCLYIPeeFQ1r5gDMfPklyr0S+HTXclg2syu9k8j6nIzrw56gIocMr56y+n2Vbki/h8RqVJDRBJgzqTuiRA4cSK5lkWcxj6wvH0U3JVsyBz04167TMLms1ZFDxfre6u0PBVKqdtfzY/OHyNZqd/pjv5qWYqwraqrK1BVXYFPrmsqKImVCyHBWuEtWiuEYtF0XsYFTvQ4IF29xW2OP2q+a6V/zoP/X/ANFehQv8Z/j8lUivpV44UlcbcCG2G3DygcJkjNxCk6wDE1zMJhfXlf68J8cV0tHVas7lGyiuk1QYoai1MxWlStC9W+j/AGlcv4X0hk23NvNzICqwnx3o91fgn9e9GQaF0pOCJCI0PluBJcDLvlPxXvUCKYkK/dcp+09oWs7WLtoukWi5IVk9Lca3bBUmW3k7tJHu+VgwH1RFY6R7UsQeyATf3HNayRgVWYza2HguLCBlw7NLW1Zvq5R3QCCNxjbbcLDhrEzWqHRosw2uZFwFxIFaYB8RMXyPiqkhSb+MwpusbmGEuTaa4UtnOudbRBPrFM7qsHv4QDXJkKPZirEuHalM3GRd3TkCZ/VTMTwURdr2Llu2pw5dblxDv2VVQC9lEbI5GYZbyAMM0ZTzXLXY0aKx7iHyIBwcScHEiYB3tMwZTnxmorA7lYX9u2LalzbICzqAsi3JLOFBzZZttIid2aztocR5q1rz343XTwnePNTWAV/aula0dG9MxqA0tYAQb71D4YdimfWj3CvV/FtI+G3XmuezjNMs3pMRXr9DdPPp0YwnsAunMcFSJCDRMJ019MuE70VCIoiXiPUbyPyqzfaCKnrYqpOOu3VtXWsqHuLbuG2h+04Riq8uJgcapE9koFSdHP6Nwf6Cz+oK6UTcjk41uVVzOLbGJbYPnJOcW8n5q5c5kyM2bidRGg4DiK4KlRsQmKKkLoQIzSN5p4gSJEciV98QdjhElcq3J+MtOVBP2EY//sK5dB4At8a6gEuBy+ahUCpiSqkErwkNDNManiBHhPuroBGIEru+8/Metyi5ZtYW6qESdFUASDO8c/vKwATw0qWQ4gbLu+d+mCTCqLdi8AYIEvPInLlUCdQJGWD/AL1obCjNnK6Zn4SAG8ZXqJhSsOryc3z4nvHcK0Qw8E1vXdwUGSVi/W91bYeCoVU7a/mx+cPkazU7/THfzUsxVhW1VWVqCquwKfXNZUURMqFkOCtcJdtBcIpWbpvYwq/cgwQDr7y1s8Ps1810r/nQf+v/AKK9Chf4z/H5KqFfSrxwiiIopGKw1FqZitBUkyvK0L17oVspsNhQriHdi7juJgAf+1RX89f1n0tD6S6Tc+EZsYAwHOUyT5kr6ChQTDhSOJvVk2zLBvdebam6FChyASqgsRlJ9X+caY4zXzIpEQQrIONWc5ZzljngFqkJzW1vZ9hQwW1bAYszAIozMwhidNSRoSeNQY8QkEuN0gL8JYeW5JBNOHT8heM8BxkNPnmAPmAarXdmfV3yuSSVa2fYWctq2stmMIolpBLGBq0qpnvUd1WdGiOxcTdLHdl3XnzSQRc2dYYMGtWyGbOwKKQzwAHIjVoUCTroO6gjxQQQ43CQvwGXdwSQUmuSlbW0JMCtlCoMamRLOEL9AqucGiZUyzay+dfofQ/RDaAwzM3nE/QLJEiVkyvZXJFERREvEeo3kflVm+0EVPWxVScbautaurZYJca3cFtz9lyjBW58DB4VSJ7JQKk6Of0bg/0Fn9QV0om5HJ9blVLv+q3kasz2giqa2Kq0v+q3kas32giqa1Kiw3CgRU1bVCKIoeL9b3V2h4KpVTtr+bH5w+RrNTv9Md/NSzFaHEMTGYiBrAB/gV8EOmaf8U+Q5L07CHkm4W87kjgRzkEfGo65p/xT5DklhDP5UXrt2RDEDkQAZHfQdMU74h05KhokH3U7BXLgY5mDqO7ieenuBqD0zTvinTkpFEg+6sJtE5gCYBOhgcBr76jrinfEOnJV2Kj+4F6bgcIwshbOFt3rKu1xbpxeUktbNnOQAMk22O6eE8yJro+lRYjg97pkYG5cRBawFrWyB3LhtrhEuOlt9RBjMHCGDmQXAAHAMaxrUP6XpoddFOnJXbQaORewKou4m9OhIjnA1qo6Yp3xDpyU7BRvcCW+Mu6LmIJPcCflTrinfEOnJNgo3uBbWsZcLZJJnnp945U64p3xTpyVhQ4HuhNOKxFpgyOQynR1AMMDxg6GK5R+kaVSIboUV5LXCRF14O66RVxRoTTMNvVtY6XbVDCcWSNJkIIHPgvjXg9UUH4Q15rvMrfE9OtoBj6dwOBkLoeHGKdU0L4Q15qZpy9MtoZvxl474Qg9/LSnVFC+GNeaTQnTDH5mBxNyY3d1OM6Ead1R1RQvhDXmk1Hv9MdqcBiH/OhPhw91OqKF8Ia80mk3Om201GuJua6A5U+Pq1PVFC+ENeaiaP8AjbaakA4m40+CA/DLwp1PQfhDXmk1Jv8AS7agBH1liDE7qcDwkFY/8Vqo1GhUYEQWgTx4+apEhsiCTxMcUtOmm2NIxrknkVtj5LWwxXZpZtyUrFdPtpLEYh9BJ3VgjjI0++q2r80s25ITp1tIwRirkRJICHjrB3am0fmlm3JM/wCN9oh1zYq5lkTupEcx6tRavzU2bckjEdNtqgEDE3GnT1U008qm1eN6izbkoX/GG011bEvA4mE/ZV9oi5qLNmS6bopjcZirLm6cRjFuC5bewjWrQVGTIS0jO05zBGgy8a6siveO0VyiADALPSa/i8PZQWuuwioqW7eHuPbuZlUZcyEDMIA1zSDOlHxokP2XSUw2h1xC5Jeke0TJ+ssIPAhNffFRtsf3leyZkpV3pNjRbAa6xY6EgAjxHDXSPjVdtjj8x0U2TMki30hxDCRcaZMgRpHPhV+sKT7505JZMyTMRtrER/OtB0MBe/Se6nWFJH5zpySxZklYnad4ElHJXkNOHwq3WdM+IdOSWMPJRBtPFc3b4AQPhp3VPWlM986clFizJRxj7plg5iYiAB8e+r9b034h8hyUWMPJSLGKusuYMRygxr5e+o63pvxDpyU2EPJR3e8xMvBjnEeU1cdM04D/AFD5DkoMCHkl44ubW9DHMIjug8fga00TpKlR3lsWISJT3cFSJCY0TAUBNovDAwcxkzUdWQszpyUWzku3jGjgKg9FwszpyU27lIxW03LEwo10AGg8vhQdGQszpyQx3LOE2o6mQF4dx1ie4+ND0ZCzOnJLZyV9bJuElV+/9tOrIUpzOnJRbFbXsYeGVfgT8JOlQOjIWZ05K1u5YTHvEaRI01qerIWZ05KLZyYu03kHKkz3fdTqyFmdOSWzkPtS51jNpwiNYA8NanqyFmdOSWzlGTFtroKHouFmdOSWzlJvbSeAAFACjQA8dTPHjrUDouFmdOSW7kuztJwQYWe+PdUnoyFmdOSWzlnG49ncMQs+/wDbUDoyFLE6cktnLd8cwEhVHx/bUDo2FPE6cktnJSY9xMRU9WQszpyS2cmdotoMqacJFOrIWZ05JbOW2I2pcLIYUZRoADE951p1ZCO86cktnKO+NYtMLrqePGp6rhZnTkls5OG0XCQAupMmDJ0Ajjw/bVeq4WZ05JbuSl2g86hT3acIM6VbqyFmdOSi2cm4/aLuFzBdPP8AbUDoyFmdOSkxnLK40gequnn+2o6shTxOnJLZyUNoPM6TU9VwszpyS2cmLtFoiFIPGRNOrIWZ05JbORf2k5RVhQJ5AifDjU9WQszpyS2clYnHszBiFkaTH8RTqyERidOSW7k21tFgGIVZMb0GePfPhVerIWZ05JbuSu0HngpHdH3/AH1bquFLE6cktnJ93abm1lIWPf8AtqOrIU8TpyS2cl4fFnL6q+ev7ag9GQszpyQRnLW5tByZhfhU9VwszpyS2ctxtJxJhTy1BNOrIWZ05JbOW/abhGACieYBEd8a06thZnTkls5Iu49yiiF3eGlT1ZCwmdOSi2cmYbHspByqYB4g9x8f4iq9VwszpyU2zkt9ov4eOnH+Iqw6LhZnTkls5ZvbQcplgAZp0kd/j413o9BhwnzBOHrcqPikhf/Z"/>
          <p:cNvSpPr>
            <a:spLocks noChangeAspect="1" noChangeArrowheads="1"/>
          </p:cNvSpPr>
          <p:nvPr/>
        </p:nvSpPr>
        <p:spPr bwMode="auto">
          <a:xfrm>
            <a:off x="1016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7" name="AutoShape 4" descr="data:image/jpeg;base64,/9j/4AAQSkZJRgABAQAAAQABAAD/2wCEAAkGBxASEhUUEhQWFhUXGRwaFxYYGBwXIBgYHxsfGhgYHBgaKCggGBslHBcbITEkJSkrMC4vGyEzODQsOCgtLisBCgoKDg0OGxAQGywkICYvLSw0LCwvNCwsLzQsNCw0LCwsLCw0LCwsLCwsLCwsLC0sLCwsLDQsLCwsLCwsLCwsLP/AABEIAKQBJgMBEQACEQEDEQH/xAAcAAACAgMBAQAAAAAAAAAAAAAAAwQFAQIGBwj/xABOEAACAQIDBAYGBAkKBQQDAAABAhEAAwQSIQUiMUEGExVRYXEjMmKBkbEHFEKhFzRScnOy0dLwJDM1U1Rjk5SkwRZDgrTxdJKz00SDw//EABwBAQADAQEBAQEAAAAAAAAAAAABAgQDBQYHCP/EAEARAAECAgcEBwYFAwUBAQEAAAEAAgMRBBITITFRoRRBYdEFFSJxgZHwMlJTscHhFkKi0vEGIzQzYnKCspLyQ//aAAwDAQACEQMRAD8A6yvol8miiIoiKIiiIoiKIiiIoiKIiiIoiKIiiIoiKIo2JxyW2CtIzAkQCeBAiBJJ17uRqhcAZFXawuEwlYra9lADJaWRd1S0F2CiSBAO8DB1jlqJgxGhS2E466Jh2hbzZdZ3p3TIgTMHUgwYIBmDFTXCioZTWLu07KgnMNFLRw0EzM+qd1tDHqnuNC8BBDcTgtru0LSkhmiIB0J1JCwIG8ZIECTJoXgIIbjgjtCz+WBoTrpAEzM+qd1tDB3T3GprhKjsk6zdDCRMeIKn4NBqQZqpEjJb1KhFERREURZoiKIiiLFEWaIsURFERREURcx9IX4sn6Vf1XqCtVE9s93JdPUrKiiIoiKIiiIoiKIiiIoiKIiiIoiKIiiIoiKIoG1LmHt5b15guScstEmJIA+00DgNa5vLR2nLpDD3dlu9aDZmHYtBkqQpIbVCrC4FJGoIaGg9/jUVGnBTaPHrwWmFwmEJa7bZTn4srggyWQag8SSwB4yI5UDWYhS50SQaRhwScJgcD1ZFt06tptHJcEMXLHJu6ZputA9vhwqobDlcbsPXmrOfFrXi/HDL+Flr2De8tsXAzli4RXBCurByYB0JZQSOevjScMulNRKIGVpXJhweELG8CsgXCboZd0Bmz759XKzv5azVqrJ1u+9RWiSq913yVhg7CW0VU9UDd8vDlHlpV2gASC5ucXGZTqsqooiKIs0RRNrYc3bF22Il0ZRMcSpHPTnVHibSFeG6q8HIqGMBdthhaY5QqBVkD7bNdAAACkoQq8ANOAFUqEXD1mr12uvd6uu+6RisHiXCgyd+2w3l3ct7Pv8A5RyBeE6g1DmvMvW9Wa9gJPf8t3in5cUTrIACiMyglhMvOu7qJET4VPbVf7YCVh8JiURFUkZQAJZSBDHPm5tmWAscDxioDXgABWc5hJJ9et6tsJbZUUMSWA1JMknnr511aJC9cXEE3JtWVUURFEXMfSF+LJ+lX9V6grVRPbPdyXT1KyooiKIiiIoiKIiiIoiKIiiIoiKIiiIoiKIiiKHtHZ4vAjMyyjISsao0ZhvAxwGtUeysujIlXdx8lph9lIgugEnrBBzQ0DeOUTxWXYwdNT31AhgT4oYpMuCXc2MDHpHn0eYmDn6u4biAkgkDMTwjQ+VQYfH0FYRZbhv1EikrsBWRRcdmcIqFtACqgjJAABXfbiNZqBCEr1NuQbhdisYlsMhTNcJNqRAIMFp0c8FOukkVV74bPaOCvDhxYk6rcUy1sq1ctiGYggAHQEFWQqdBxU2lHu51ZrGubMKjnvY4gi8fefzKscLYFtFQcFEV0AkJLi41jNNqyhFEWaIvC+mXSK9cx1y5auOotnImViIC6H4mTXix4zjEJBwX0NFgNbBAcMb16NsHpFiTh7RvW0uXCJLLiLCyPsyrNIaIkd9aWU6Te0L1kidGkuJYZBWY28/9lunyu4Y/K7XTbmZFcurIuY15LdNtuRP1W/HDTq2/VY0FOh8VB6Ni5hNG1n0P1TF691h2+9QQattkLiq9XRuHmjtkc8PjB54S/wDu1O1ws1XYI+Wqfs7aVu+GKZt05WDKUIPcVbUV2hxWxBNq4RYL4Rk5S66LkiiIoi5j6QvxZP0q/qvUFaqJ7Z7uS6epWVFERRFmiLFERRFmiLFERREURFERREURFERREURFERRFmiKtxu1bQR8rgkAiV1CtGgZ/VTXvIrhEjsaDMrRCo0R5Em3Kr2ZgwbNhXQF7mZCxOoUgyEOuTN3jvnWs4aGQZyvK2lxiUmRNwOC3wm0buHxAwt7DiyD6g67riNYMtkUESw8defKKPHIDWOCUyigl0RpvF5C6KvQXlIoiKIoO3cZ1OGvXeaW2YeJCmB8YqkR1VhK6QmV3huZXi/QLYJxmKXNrbt79w9+ui/8AUfumvIo0K0ffgvepkayh3Ym4L2htjYU/8i17raj5CvWsmZBeCI0QfmPmtG2BgzxsW/8A21FjDyCttEX3iuNx6YNUvqyqLudjbT6pdeBaLwi3RulWA3jy5+rXkxbohkMF7sC+EJuN/mukXojs91BOGtyQCTB7q9MUeER7K8U0uMD7RW56J4IcLeWOEMRFRssLJWFNj+8t+jK2zbDW0CqEt2tAJdrYOe4xHFizESZJyifCtEZJpPFXp76zwMh81c1rWFFERRFzH0hfiyfpV/VeoK1UT2z3cl09SsqKIiiKPj7JdIHHMh9yurH7gaq4TCswyM+/5KryYu2ijOWcpbAJ3vSkOLkwICDcblwMd1cu2B6xXacNxwuv8rpeOK2t2MYC4L5hm3YhTG9G8S0j1J3RwMAzFTJ6gmHdd60470YXCYhMqgtAOksDHpGZy35QZCoUDgZmKBrgjnMN/rDnirLZ1p1tILjFnyjOSZlo3tRyma6MBDRNcnkFxlgq3HX74xQVc2TLa4Zoku4uaZcrHKFmWXKIIngeTi6vIYXLqwNs5nG/5CXqSW208VlLC2DAzkdW44KzNYGurgqo6wSDnELpBiu+WHrL76K1nDnKeo8+7hwxWyY3Ei/lMEAW1IFpwHPWXFd0eSLcLlYhs0gAA6zQOfW+3eoLGVJjjv4CQ46J2E2hfa1cLJvo+UHIyBgQpNwW5JIUOdAxnIRIJ0sHuLSquY0OEjceOk+PdvSdn7QxBuKjrmRi/pOrZJ3mgBWJKBQq8ZzZxBEawxzpyKs9jKsx5Tn6+kleV3WdFEScRi7duM7qs8ATqfADiT5VVz2txKs1jn3NE1UY7pTYt6CXMxpAg+1Oq/CfCszqZDGF61soEU+1d6yScNta/iGy2mtrx0mGHjLAk+WRfOobFiRPZkNSrvgQoIm+sfCQStk4Fr73hiLjXMjwBAy8WEZTOm7znn7qMhGIXCISZXZBWiRxCDTCaBMTzKnbUtJYW2yIpfMEV3lyggndLcOHAaV3LGwx2Qs7HvjONclXewdmLiGVrruSplSCFgx4CscaK4i8r1KPR4bTMBcv07tmziLd7OzOpO80HQMp4cJ0rlOrVOS6uZWrNzUbDdK7qhTeW1kNwW5zZWkxvASZAzTMD3VrbSX3FwEjxXnPobJkNJmBPC5dgpB1Go762rzUVKKi6dKDgL6llTMoALHKJzCBJrPSf9IrTQ/9dqR0A2IuFwiCQz3PSOwMgyN0A9wH+9KNCqM71NMjGLEOQuXSVoWVa3bgVSx4AE/DWoJkpAmZLhtqYx0xSZApewcOv4wUJZn6y9/J/wDmy151JJ01ryBN4JzOf0XvuIhuaNwGXDPcuy2cRlyAzkOUfmwGtn322RvfXo0d9eGCvIpcOzikeK4PpD9Ity3ffD2cOMwbJmuNxPDRV4ce+s0WmFri0Ba4HR4c0PLvJR9ifSAbd76s2HlesZQUMMGZyTKnRt494rlR6VUAYQu1LoVcmID6C9Or1V4qxREURcx9IX4sn6Vf1XqCtVE9s93JdPUrKiiIoiKIiiKs2htZbTlSyDKEJDEgtmYrlSBEgDMcxGkeJGaLSKjw2WK2QKJaw3PngrStKxrFEUDaOIuqyi2JleJBYAm5bWSARMK7NxHqnxrm8kG71gujGtIv9XFR7+0MQggWw7b4ESmZk10BJgOOGu7Ey0xVS9w3evuriGw75fflrwWlraeJInqpIRiBlZescZtAdRa9VdGzT1gg7pmA9+Xr6fdDDZnv8uf24rJxl8hh7CekFu4ACWuBnFuc32V3Q0jMNaVnevFKjbvG6Y4b0zZWLxDR1iBVLOoXKwKhCQrszEyGABAgRPE1ZjnHFREawYH0eS1vbUuu7Jh7asEOV7jHRW4xl0nQj7QPhVDFeXEME5byujYDGtDorpT3AXrlb+2Mbc6xgwKW3yMtrMWJESEKiCIcanUa8Y1yPiRXTm64XXLeyDBbIBpmROZv80q3s6zexd+2vXZAoBghSzQNHV9GE5tSJ18BVDDhl5xl6zXVr41mBdO/1cp3SvC4qzgcN12VXWZKHmEPAAADkZnlSJELmNadyQoFnEc8YFdHsnYaXb1u4G6vJIy20RQZ0105R99Xe4hwcN01WHBaWFhJM+OSu8T0ZTDm41u6++cxkKYOp7u8mqw4zxM5lXi0SGQAdy5Lbl+5NtCcw6wGYAPA91aLQulNZBAbDJIyXbdDuX8cqyxcF6EJcl9KCaofF/8AY1ziYK4F5S+hvRXC4q29y8GLQ0QxWAOA048KsWghs+ChhvcrPZLBc9kcLRCqfZjQHxEH7q9KA6bZLw6WwNfMb0zaW07GHUNeuLbUmAW7+6uj3tYJuK4MhueZNE0vH4r0P1iy+tsG9bYAEEhTEg8QQa5xmiJDPmu1He6FGF1+ClYW1kRVkmBxMSfHTSujG1Who3LjEeXuLjvTauqKDtlbjW+rtFQ9whVLcAPWcnwFtXPurPSXVYRWqhsrRm+fkuKcY43WJVCXu2Hd8oIDu6susZgJYSBWRrIjbhLctz4kF83Ge/eul2EmIt3GW8UIgW1yAjVRnUmQJlHyj9ERyrtR5siOY7vXClVYkFsRu65cx0w6MNcxYxaCLZZFNwsqg3kdUYBTq+hA04FWnhWSl1bUyW6gVrET8FWbP6PNZxtrEM9lwWa6SHOVS0ZFMKWUhn1MEbs1whvqODpTWmNDtGFk5TXpOExV92Y9UptqiuWtv1mjFhmEAZl3ddAR3V6LKa0mREl5MTo57WktMypysCAQZB1BHMVtXmrNSi5j6QvxZP0q/qvUFaqJ7Z7uS6epWVFEQTFQiX9YT8pfiKTCmqclzV/pioxAtKiNaLKDfF7RSRIBTLxg6Cde+sppbQ+rdLOa2toLjDrmc8pfdR9pbCvYv6xiLNhb1uBkfKHLZUBOSSCw1gAcCDqToMNKcHRJhelQmFsEAiS6PCbTsFNLqbijPvTl01kn80/A16rYjSLivEfCeDeDeqOz0zQ4k2mS2toFgL/XSCVEkZMsg6a66a61wFKaX1bpZzWk0Fwh1755S+66ZbuZlS3ld3MKuaBwkkkTCgDUwfI11ixhDbNcIEB0V9UKY3RvGKc4+rO0QYz22jjlDkNmE94A8qximmcy1eiejRKQeVDxVx7P8/be0ObMJTzLrKgecVpZSobt8u9YolCis3T7lvbuBgGUgg8CDIPkRxrRNZCJLapRUHRb/wDM/wDUt/8AFbrPA/P3n6LZS/8A+f8AxHzKqPov4XP0v/8AK3WBnsleu72gjZH9JYv86pZiVD/qVb/Sn+K2fNv1Ko/6fVdMlf8ARniPP/c10iLnCXUbbWVHvrjD3ru/BeX9IhD2vzx8mrU3csUTArtuh3L+OVcYuC0QlzP0qpBT/r+Qrk/2QuoxVh9Gf8w/k/zNdT7LfBc2e05c+mJxNu9fb0YTrEX1C3rNkt65xxLCTGk8DGvZsSIxpcAJLDFhQokQNJMym9ML1tsIvWLIuPagEZhq6mD3aSJrvSnCyvWWgtNuJbpqSb6X1s4dTc9KgzrbUG4LTW21AcZV1A48qrSIwbDkMSrUWjl0WbhcDjxCbhtr2lJt3rgS6hYMtyLZAB3ZmBOUqdO8d9Xgx2uaJkTXOkUZzHmq0yVhh76OMyMGHCQZru1wcJhZnNLTJwkoO1d45R+QV8jdItT7rbXW91ZaT2nNZmVtofZY+JkFz21cIhxpfJblbuFAYo5cbyCFcbijz8ah7RaT4hIbzZSmcHb7t+7FdFtIFWDDjErzlrcvlHi1rrl8yKmk9lzYmSUQ12PhZiaodrdKMAiJhMQbq9UXNy7a6to6y51lsG3cUi4rLlYkA5THmPPjiUQhetRnVoTSrPAfSQt1+owl3EOerYWWa3aYvcQLC9Uq58sEksSNEbzrku66vonC4i4IuCbYabiFC7G473GAIH2nnThIoET9sbCKTcw6yCZeyOfe1vkG5leB8Dx1wKSWXHD5LBSqGIvabc75qntXQwlTI/YYI8CCCCOUV6jXBwmF4jmlpkcVzX0hfiyfpV/VepK0UT2z3cl09Ssq1uXAoLMQABJJ0AA4k1CATWl20AAbltXuuJt2rqZls2/6y4hiXbkpgiOUMa85xdSX1W3AL2GNbQ4dZ17il9U/9Xgf8kv79TsH+7T7qvWn+zX7JeCvYy3hPq2SyRKkP1riMpUxGQzOTjpE8DGtdhdmFfrNnulSdl9O8JhMN1OJMXcOmVlTeD5UBBBMRIjQjQ9/GssRlm6qVugxRFYHBVeNweIvnEO6YZTft5QGU3yhPWGVchCh9LxAM5QfCtQoLs1gPSbZ3NKmbVv4y/hWw5t2Fkuc/WufWL6Zer1jPxnWOAnRsLswp6zZ7pTtl3Vt4vD9Z9Utjf1t2VsH1DxbMZHh3xXKPR7IAzmu1Gplu4irLx+y7btTD/11r/EX9tZ1sQdrYYam/aAHE9Yug+NEXmy7R2ddZsQtzDBSX626rqjCGYaAMDogtsu62cs01LXuaZtKq+G14k4TUvYm0Fv2bdwOjEqpbKQQGjUeGs6V7jHBzQV8zEYWOIIXM7O2rct3b9m1bFy5cxFxgGfIAq2rIOsGTvcNKyQ4jg5zWiZJP0XoRoTXNa9xkA0bp4krn+iHSEWFIVrQd73G4d1V6pIZoMwSpE99Yg+TZcV6Zb2k/Yu3EXFYq7de2SSYKTlYgcAdalrwJzVXMJIkm9LtutesoHxFpoL+iVSGQhTOYxB4d/xqhcTvXQjBdbsDphs5DvYq0NeZ8TXZ72neuUNpGK6XaXT3ZLJAxtkn84/sriwgG9d3C5cB0h6SYF2TJfR4ed2TpB1rQ2I0SvWV8NxBuXSdGemmz7fr3wvmrfsrnEe04LtDaRio/TfpNszE23yXwzhWybp9YrEajTUDXlXOYLVczmvMLPTDaeFa4mHdgmZgPRzpJ5xVK7lIaAus6K4m9ewT3r7Frj4myCCMsBbtuBHvJ94rY0k0dxK86JdS2AD1ernpBfvW8Lh2tfZuWCx00AZSDr7QFaKVOxu4LLQqu0X8VrsHAYjCmxcwdsfWbq+ltn1G3ZuMVWDMlfVjlpxrPHgtZDDpSK2UWkPiRXNnMXrZdgrirly9jQTfLutxASFUwF3RxANoJoSdCR310o0CG9lYi9caZSosOIWA3K+sWFQGJ1MkklidAJJOpgADyAraxjWCTV5sSI6IZuMyqG3tYM/WbkZgQDcynKqFVkRxm5cPkRXnGkNtq53XL2G0R2z2YN5vPryUTE3y1x3DWwGuWXjr9ItspIIy6k5dNaGlNJn3aKraC4NAmMDrNWWJ2uGAjqgwZWU9bwZSGH2eGkHwJq0WlsewtkogUGJCiB8xcvHuk2zcQ2JuvkLqXhSkuMsDKoIAkKsLMcqwOJcZlem1oaJBTvo/wmKtY/D3lUoLdwFmuE2xl4OJOuqkjhzqFK+hdrbfwbKHt4hOstHOnHe0hkPgyyPAwdYq00UXa/SKzc6trOJUCDpmyFXMZGefWUDNK/wImirb2Os3cZiDadWB6ttNJ3AGbx1ABPgK9KgkVSF43SbTXB4LnvpC/Fk/Sr+q9bis1E9s93JJ/CLs/vu/4bV5fWrfcd5t5q/V9I93VR8V0/wbFClx1ytmhrBcMR6siRwOvmBXKL0g2I2rVcP/AJ/cu0Ci0iE6tUn4pyfSHgNSzXWZjLMbbbx7/AcgOQAq0PpFjG1RDd5t5qsWiUqK6s5uq2/CLs/vu/4bVfrVvuO8281z6vpHu6o/CLs/vu/4bU61b7jvNvNOr6R7uqqLeKtXjmTFXQt98RCmxcIHVWlvOGi+kgq4AhDMVkdEEQl8iO+X0JGoXr0cPbDqubIjdPHkrDA9PsBbtohe6xVQubqmEwInn861N6TaBKo79P7l5LqBSHOJq6p/4Rdn993/AA2qetW+47zbzUdX0j3dVGH0g4NLrXECvmREIvYd3jKztIIIies+6sseltiunVI/+f3LdRYdIgtLak78wn/hPw/9Vhf8pc/erjbNyP6f3LTaR/h6hH4T8P8A1WF/ylz96ls3I/p/clpH+HqEH6T8Nx6rCz/6S5+9S2bkf0/uSvH+HqFHTp/gzea68KSioFs4d0G6ztmMkyd+PdWiBTWwp9kmf/H9yx0qDSI8uxKXEKtwnSHZqYg3+tvElrhy9UY9IEWJ8OqHxqzacxrq1R2/3d8v93BVfApTmVKmW/KfNcumGwK6LjbsA6ThCeUD7fdWW1bk79P7lstKR8L9X2WLWGwSyBjbmpJP8jPE/wDXS1bk79P7ktKR8L9X2W1+zg3JJxtzUsfxNvtAg/b9o0tW5O/T+5LSkfC/V9lF7J2f/bLv+Ub9+otW5O/T+5TaUj4X6vsm29l7Ljexd8nvGHj7pPzqRFZ7rv0/uVTEpW6Hqt0wGzFIZMVfBH5WGLDu4Bh86m2Zua79P7kD6Vvh6p/8j/tb/wCTf/7Ki2bk79P7lNekfC/V9kH6n/a3/wAm3/2Utm5O/T+5K9I+F+r7KRbxlgTO08aNTAS26KB3Bc5gUEZm9rv0/uUF9K3Q9VbbN6RYO1adGxWJvMz23DXrTvHVuHCxmmDHIjjXUUpgYWBrr/8Aj+5cHMpLojYhZhxW17pThnQI2IYqIgfVrv2YK/8AN1ggH3VBpjnCRrS7m/uVmwntdWbBv/5fZSdo7bwWPNuyLhCIlx2Fyy5Ui3bLl90jUIj6a8a7RKYI0myIHh9CqUSjxYTiXMx3zwUrZvSPBYBOpa4zqct231dpwq27iK6gSSdcxbXhmjlVodOEEVKpPl9SqUuiRosSs1uq22j09wVy2VR7ikldeqfUBgWXQgjMAVkGRNS/pMObIMcP/n9y4wqDGa4FzJjKaVZ+kdUUKt1gqgAD+U6AcB61YbUZHTmvUrx/h6hb/hM/vW/1P71LYZHTmleP8PUI/CZ/et/qf3qWwyOnNK8f4eoR+Ez+9b/U/vUthkdOaV43w9Qj8Jn963+p/epbDI6c0rxvh6hH4S/71v8AU/vUthkdOaV43w9Qj8Jf963+p/epbDI6c0rxvh6hJ/49sPdt3Ltx9yRot9iylSMu+xAGbK0xO7411g0uzdOR/TzXCkMjRmVbO/OYUXpb0ywmIsqlsvIcNqhGgVhx94r06PTRHdVDSN98voSssChxobpuCoOyjXyO1BfWWJR2UabUEsSjso02oJYlHZRptQSxKOyjTagosSrbZmEKHCL+U+0P+zsj/avQo8UOhF3es0ZkngesVUjZJrz9qC1WJR2UabUEsSjso02oJYlHZRptQSxKOyjTagliUdlGm1BLEo7KNNqCWJR2UabUEsSjso02oJYlHZRptQSxKOyjTagliUdlGm1BLEo7KNNqCixKOyjTagpsSjso02oJYlHZRptQSxKOyjTagliUdlGm1BLEo7KNNqCWJUrZ+zipuN3YfFf9reH+9aKNSA6IAuUaGQwlbbR2eXFhu/DYb/4EpSo4ZEkogw5smofZRrPtQXaxKOyjTagliUdlGm1BLEo7KNNqCWJR2UabUEsSjso02oKLEo7KNNqCmxKOyjTagliUdlGm1BLEqJtLZ5VAfGPuNep0RHDo5H+0/MLhSIcmrvezvZ+dfIW/FevUCOzvZ+dLfilQI7O9n50t+KVAjs72fnS34pUCOzvZ+dLfilQLW5hsuI2escXx3/a2xXvdHvrUV57/AJBebSgLdg7vmtuzvZ+deDb8V6VQI7O9n50t+KVAjs72fnS34pUCOzvZ+dLfilQI7O9n50t+KVAjs72fnS34pUCOzvZ+dLfilQI7O9n50t+KVAjs72fnS34pUCOzvZ+dLfilQI7O9n50t+KVAjs72fnS34pUCOzvZ+dLfilQI7O9n50t+KVAjs72fnS34pUCOzvZ+dLfilQI7O9n50t+KVAjs72fnS34pUCOzvZ+dLfilQLF3BZbWIMcMNie/wDs9yt3R0WtSWjv+RWeltAgu8PmEYfBZrOGMT/JrHf/AFKVPScWrSCO75KtDaDBHj81ns72fnWC34rVUCOzvZ+dLfilQI7O9n50t+KVAjs72fnS34pUCOzvZ+dLfilQI7O9n50t+KVAjs72fnS34pUCOzvZ+dLfilQI7O9n50t+KVAqjpRgstkGPtjv/Javb6Ai1qS7/ifmFkprQIY7+a9AOzLkCMp0JIDrprz19/vrwz0fGkCJHxF2q1bVCy0Ww2XckCUiQC2dYE9+vLX4Gp6ui1pTErr5iV/j6ko2uFLA+S1XZlznlGkiXXXwGtQ3o+McZDxF+qk0qFlosjZd3uWZAC51kzPAT5fEU6vjy3TuumJ3+PqabXCy0WDs25AIynSSA6aaxrr7/fTq+NIESPiLtU2qFloqrauEK4/ZaErq+M3pBAnD2+JHCOflXv8AR9HMOjPhki+d87rwF5tKitdGa4DCV3irVdm3OeUaSJddeUDX+IrwB0fGOMh4i/VekaVCy0WRsu73LmkALnWTPcJ8viKdXx5bp3XTE7/H1NNrhZaLB2bcgEZTpJh101jXX3++h6PjSBEj4i7VNqhZaLbsu5miUiQC2dYE9+vn8DVurotaUxK6+Yl81G1wpYHuktV2bc55RpIl111iBr5/Cqjo+McZDxF+qk0qFlosjZd3uXNIAXMsmfCfL4inV0aW6eUxP5+pptcLLRYOzbkAjKdJMOmmsa6+R94qD0fGkJSPiLtfU02qFlotuyrmaJSJAz51gT7/AD+Bq/V0WtKYldfMS+aja4UsD3SWq7Nuc8o0kS666xA18/gaqOj42+Q8RfqpNKhZaLPZd3uXNIGXMsmfCf4kU6ujS3TnhMT+abXCy0WDs25AIynSTDpprGuvkfeKg9HxpAiR8Rdr6mm1QstFt2VczRKRIGfOsCff/EVfq6LWlMSzmJfNRtcKWB7pLVdm3I1yjSRLrrrGmvn8DVR0fG3yF2Yv1U7VCy0Wey7vcuaQMuZZM+E/xNOro0t054TE/mm1wstFg7NuQCMp0kw6aaxrr5H3ih6PjSBEj4i7X1NNqhZaLbsq5miUiQM+dYE+/wDiKt1dFrSmJZzEvmo2uFLA90lquzbkSco0kS6a6xpr5/A1UdHxpXyHiL9fUlO1QstFnsu73LmmMuZZ+E/xNT1dGlunPCYn802uFlosHZtyARlOkmHTTWNdfI+8VB6PjSBEj4i7X1NNqhZaKLtvAOmGxR3Sow2IGYMp/wCQ/jNbuj6HEhUprjIgTvBGRWelUiG+CQBI93ELXYWBdsJhW3QPqtkiWUZvRqNAT5/A1bpOiRIlIc4SlIYkCeHrwUUOkQ2Qg0i+/cpvZd3uXNMZcyz8JrB1dGlunPCYn81p2uFlosHZtyARlOkmHTd1jXXy+IqD0fGkCJHxF2vqabVCy0W3ZVzNEpExnzrHzq3V0WtKYlnMS+aja4UsD3SWo2bcgk5RpIl011jTXz+BqgoEaRJl5i+/v9SU7VCy0Wey7vcuaYy5ln4TVuro0t054TE/mm1wstFg7NuQCMp0kw6busa6+XxFVNAjSBEj4i6/v9TTaoWWi27KuZolImM+dY+dX6ui1pTEs5iXzUbXClge6S1GzbkEnKNJEum9rGmvn8DVBQI0iTIeIvv7/UlO1QstFnsu73LmmMuZZ+E1bq6NLdOeExP5ptcLLRc308wbLh0Jy63BwZTBh9DB7hPvFe10DRXwqQXOle07wd45TWSmR2PZIDflwXYW7tsjcayCFOf0baieWndFZGPhkf2yycjPsnBVIcD2p43XhbLds8ZtdUGTMOraSYPh4PHnUiJAxBbUm2Yqnj95KKr8L537x6yWpu2wq52skFTki22m8fDhM1FeEGiuWSkZdk585qarpmrPjeExXXOBms9aWTKerbTTTlx1T4GulZtoGksrzbLsnw+irI1ZyMr949Zpdq7bI3GsghDn9G2onlp3RXNj4ZH9ssnIz7J9ZKxDp9oHG68Ki2zcsnaOyiMvVh8XmyqRp9Xt5pB48/ur1aG+CYLy2VW+chLcJrJHD64Bx+6vDdthVztZIKnJFttN4+HCc1eVXhBorlkpGXZOfOa1ydO6eN94TQ65wM1nriyZT1baaacuOq/CulZtoGksrzbLsn1kqyNWcjVv3j1ml27tsjcayCEOf0bajNy07stc2PhkGoWYGfZOf8KxDp9oHG68LZb1njNrqs6Zh1bTMHw4wG+NWESBiC2pMTFUz3/eSiq/C+cjvHrJaG7bCjO1kgockW203j4cJDVS0hBorlmF3ZOZ+s1NV07p433j1knB1zgZrPXZ0ynq27tOXGSvwrrWbaBpLK8xI1T4fRVkas5GrI7/AFxSbd22QcjWRCHP6NtRm5acIK/CubHwyDULML+yc/4ViHT7QON149ZrcXbPGbXVZ1zDq2mYP3wG+NWtIGILakxMVTP1ioqvwvrSO8esktb1vIpuGzqhyDq203zxjlIb41zESHUBiVLxd2TdefrNGh5wBGd4y/hNJXrFGe112dcpCNHCADp3lfhXUltqAXNtJiXZPh9FUtJbO+rfvS7d22QcjWRCHP6NtRm5acIK/CqNfDINQswv7Jz/AIVy10+0DjdePWaYLtnjNrqs65h1bTwPhxjNVrSBKYLakxMVTP1ioqvwvrSO8JbXbYUZ2smUOT0b6b58OEh/jVTEhBorlmF3ZOZ+s1NV07p433jL+E7OvWAZrPXZ1g9W3u5cZy10Lm2gaSy0mJGqfD6KsjVnI1ZHek27tsqcjWRCb/o313uWnDVPga5tfDINQswv7Jz/AIVi10+0DjdeMv5TBds8ZtdTnWR1bTw+cTVrSDKsC2pMXVTP1ioqvwvrSzCW122FGdrJlPR+jfTfPhwkP8aqXwg0VyzC7snP+VNV07p433jL+E7OvWAZrPXZ1g9W3u5cZiuhc20qkstJi+qfD6KsjVnI1ZZpKXbZU5GsiE3/AEb67/LThqnwrk18ItNQswv7Jz/hWLXTvBxuvGX8qJ0gdDg8X1Zt5OovwAjAz9Xucz4TW2huY6KDDLas8ACDORXGMHBhrTnLPitNgugwWD6w29cJZyZkZiNBxI5aP8RUdIPhtim0LcBKYJPjLxSjBxZ2Z433+uCtM69ZGaz12cQerb3cuMxXAubaVSWWkxfVK6SNWcjVlmkpdtlTkayIT0no3139I04ap8K5CJCLTULML+yc/wCFctdO+eN14y/lM62zxm11OcSOraeHziavaQZVpts54VTNVqvwvrSzCW122FGdrJlPR+jfTfM8uEh/jVC+EGiuWYXdk5/yrBrp3A433jL+E7OvWRms9dnGvVt+zjNdazbSrNlpPGqVSRqzkasswkpdtlTkayIT0no313xEacNU+FchEhFpqFmF/ZOf8K5a6d4ON14y/lM62zxm11Ofh1bTw8uMV0tIMq022c8Kpmq1X4X1pZhJvXkCAsbLSnowLbaekM8eWj/GuT4kNrAXVDd2eyc//wBIQ/8AKDjfeMv4UjOvWRms9dn49W37OM12rNtKs2Wk8apUSNWcjVlmuQ+kC7aOGt5DbnrBmhGGsXNdeUZffW/oZ8Ix5MqzqmcgRvGe6UlzpAeG3zxz4Lo7+NvMItXbsqJysWDFSSQx115jhyrO6C8gC0ddxx71cFsyao8lW4TpBjWuEtmGSDAL5TGgBBOkxr5+NXMN1oH13brp3Xc96r2asqo8lvhNt4kZs7sIUBpdzE93cdONVZCe2f8AccZiV5ViWn8o8lGxHSHF28ykm4uYMCt1lZlEghAZDEZhIB/JqBAfVLbR+7f387+5JtnOqPJTB0gzqoGIdTwyszI4JJMOpPETEzERUugvIAtHXcfmoBbjVHkrHYu07l5etdFa7au31tl1/Jw8iCxLICQJg99elRyQxxJn39wWWKBWA9YqlwPSLENOVnMgjW42nMkeMfOvNZBe2f8AccZiWK1ktP5R5Iw3SDErc6q+1zI+8lxGYkxIiCToQZ07hUWLg0ttH5433fyom2c6o8lbPtB7gQW714GCBnzDMQZImRrr8AKOgvIAtHXcfmpBaJ9keSrRt3GjEgHNAKmAXiBxBE6zlNXs32gfXduunddz3qvZq1ao8lnD7axQJUu28GAl3MAQc3HjVGwntn/ccZiWPyViWn8o8kvE7dxaiLb51aCCbrKQwkZM2oOadAYkgUEF9UttH5znek2znVHkt7PSbrEUtdu2iogo7MrHeJzBpi4NYkd0VLoDyALR93Hjv81ALRPsjyTMP0hvHFZWuMBulCWIVjyU7xmSPfrVqj7SvXduunddzUdmrKqPJR7W38UrtbZmzDdPpG0JaJB9w+NVbBe2f9xxmJY/JWJafyjyWt/pBjLZXOWNlnAZ1dsy6EECTrqdRA5UEF1SraPxnOd6ibZzqjyVvc2nnChb19csLmbMBJJIJMjWWj4VDoLyALR93Hvx81ILRPsjyUDaG28davod4iRuy8SCPGII1I86vUcYleu7ddO65V7NWrVHksds4pCQWeGhQS78SRMa6HT76o2C9s/7jrxLH5KxLT+UeSxitt4lUhbhMNvy7grAOuYTlUTJkcpmpEF9SraPxnOd/com2c6o8lrhuktxwFu3Ltl03ZLkpc1Jlbo0J3uB5Ad1HQHkAWj7rscbzigLRPsjyW1/pPdW9afrGNtjJ1bKpEcTm9WeOgga1Yw32leu7ddO5R2asqoRitt4mzca2XZswlW6xjuGDm46NumqNgvaD/ccZjPDuViWn8o8knHbdxyWiUJYAhm9I05fBpEAgk8OVTZOqVbR+M5zv7lExOdUeStLe2RcRct3EghJneg6liT3xmjjwAqHQXkAWj7rscccfNSC0flHkmrdvXbwVz1li6twODmKshtPpGYgCYGs8eVaILHGOHl7u6d2GS5RJCGRIfVRdoY+7h8qWZW11FvQMyrb9GrDKAdNRHvNKRDcYjiHuEwBccMMPJIUqgmAkXdsYnqyq3DnkNBd5Ij1QQZ1meB8qz2L6lW0djOc7+5dZtnOqPJIt9J7pIS61y3A3bq3GuId46XCIKNJyyRoQBUugPIAtH3ccbzj5qAWj8o8k/H9JrqkXbdxnAcBkDFhHuYR8DVix9pXru7p3KOzVq1R5LGL25ftKGW6z27qwrdY0hswngdDpHxqjYLwCLR9/HDfd5KxLTLsjyWj7ZxptxbY5pnV3JMSCOI0Bg8+dTYvqVbR2M5zv7u5RNs51R5KRsvpAb1q2XfEK4lWClmGbMT6w48fDQDuqHQXkAWj7hnjib/OSkFon2R5J2O2pihN607OJnKc8Ag6oVDTyNXqPtK9d3dO5V7NWrIeSgYXbeMNstLy2mrvoAQSwM8d34E99UEF4BFo+/jhgbvKSsS0y7I8k63tnEG3HWlSScrF24jSDqNPCf2Usn1Kto7Gc53/AMJNs51R5Llem23cS9i2twEhXA0usTmhzLKwkEhwQfyYr1Oi4TrW97jJpF54gz793cuEeVXAY/RTrPS0BkYq0j1wIAYHjAnTvjvr2/wpSffbryXDbWZFbY3pYDHU9ZbInUhSIJ4ROnKn4VpPvt15KDTmZFR7e21zZibk94C6/fEcNIqv4WpPvt15Ln1nD906c09+kSERlcfDQ+Gv+1PwtSffbryTrKH7p05qE2PtsJdN8AQyqonvnXh5U/C9J99uvJcut4Xuu05q92f0kS31SohzX72JaT9kW8IuciD6xLLEyPW5xWaL0XEozxAcQS7eJyvuVm0xkYWjQZD6XqqTbKnMGz5dSuUAGToCde7TStP4XpPvt15Ln11B912nNQ720HgC27KOYIBykcGQzoeRERQf0xSffbryTrqD7rtOanJ0hfJvFmuAyrwADA0zAHv4xxFPwvSffbryQdNQfddpzU3G9KkZT1a3EYwQd0gGO6ddedPwvSffbryXQdLQiZVTpzWMFiLd+DcxaK/tKyEcOEaT5HlXkU3onpCjOugOeM2EHQkHRaWU6C7fLvXT2tiXHErctMDzBkEd+gidK+Vi9OQ4LqsSG9pyIkdStQIOCiN0Puvpca0RrlaDmHdrAnlXL8R0f3Xac1KTi+hN11Az28wXKTLcjmTlyM6+NT+I6P7rtOaKWvRfEzBuplKgNEzIHfzEgHWo/EdH912nNFGxHQ/Fb3V3kEyCGlgwPHMI0PCD31P4jo/uO05opOC6N4wKVu30uCN06gjwJjUUP9R0b3Hac0VgNj3igDMufKVJBOvcTprpyqPxHR/ddpzRV/8AwtjLml3EW210lSNPGBqfGtFG6co0eIGXtnnhooJkJqfa6J4gADrUMcCc0+RgTHdrX0OzOzC427clEvdCb7MZayyGNGB0OswY05ffU7K7NNobktH6A3cuXrLZAYkHeG6RlIOh5cqbM7NLduSzhuhOLREUXrW7mH2zAJMQYngSI8abM7NLcZIxfQjECWt31UgSrGTwGgKxBXwmgoriZTCW7VE2b0extsw9+2yHUoARlMfYMaCeVdtgfmFG0NVxszZ962GnI5XObYzMNDbO6WynKMx4gGByMay2huhmsSFV8YOElS9ViMVZtX1cJZuWbRW0d4rNoCC4Azc+Q41bYnxnTaQjIwaJFZw+zbiiM4I18I8vD4VbqmL7w1VtpbklY3Z1w702yIOZWEg/ETPvoOiIpurDVNpbkVXnZqgOogBlGnDK4MgjwDAGa69SRveGvJRtTcitLODe2r5SILZgNSOBzeR14ipHQcYn2hqo2puRWmIYNBzPm1zGYgmJK+NdPw9H95uvJNrbkUjD38UjlutBB9ZckBwBEkcmgcRU/h+P7zdeSja25FTMP0jRWeVcow4aEhuR4x/4rp+GaR77deSbYzIpGM6QOzHIzqh4qQpJ5etxGlPwzSPfbryTbGZFRre3Utk6OZ5QseepO941dv8AS1JP5268lBprMiqjpdt1LtlQFYQ41McIbxPfXWF0BHojq73NIwuny4Kj6U14kAVBr7hYFlagqrsCn1zWVFETKhZDgrnBXbvVYZQoNo4jFFn7nGCIRfeGuHh9n4/NdK/50H/r/wCivQoX+M/x+SphX0q8cIoiKKRisNRamYrVVJIABJJgACSSdAABxJNHOaxpc4yAvJNwAGJPBaF6L0B6OXbBN67u51gJwPGZYd/hX47/AF3/AFNRaawUKj9qq6Zfu7mn5nDv3exQaK6Ga7rp7ua6XbeKuW0XqozM4XVDcjQknIGUnh3ivzqjQ2Pca+AE8ZayPyXouMlCHSRQFDIxc5QMkQXZlTLJO42+CQx0HfxPfYCZkESvxyAJnxF2IUVk1+kVpc+ZWXq0L3JjcA6zTQ7xPU3PVn1fGqCgvMqpBmZDjh5e0MZYqawT+11yOzKysjrbZDBPWPkyLIOXXrU1mBOvA1z2Y1gAQQQTPgJzOd0ilZRtn7fD3epa24uS0gLmCLnuKhdlkAt1Lc+Q7xXWLQqjLRrhK7febgTIG+6sPQUB18ldVhV0URTrDyK/UOgqZEpVED4mINXvlJYYrQ11yZXsLmiiIoiXiPUbyPyqzfaCKnrYqqJte1bfD31vNkttZui44+yhtsGbnwEnhVInslAqno5/RuD/AEFn9QV0om5HJ9blVLxHqt5GrM9oIqmtiqtL/qt5GpbiEVTWtUWG4UCKmraoRRFDxfre6u0PBVKqdtfzY/OHyNZqd/pjv5qWYqwraqrK1BVXYFPrmsqKImVCyHBXOCtXeqwzBgLQxGKDJ3ucESje4LcHH7Xw+a6V/wA6D/1/9FehQv8AGf4/JV+y8MLt22hkKSM5HJBq7a9ygn3V9BHiGHDc4Y7u/cPE3LyoTK7g31xV+eiys0i4y22CsHCZ7aqWVSGulhB3iQCNVgzrXn9YOa2RbMiYlOTjKZuEj3HjO65bTQwTcbu6Y8/VyiWOjNwoS+e24tNd6trcQFLghpIYSLcg5SN4DTSej+kYYeGtkQTKYP8AxvF0jKtfeqMobiJm66eHfyyVC3CvSVWYqx6LYi3bxdl7nqhuPcSCAT4AmvD/AKlo0ek9FR4UD2i3DOV5A4kLfRnNbFaXL2cGv5rIlcV9Iou1LVtrTdbaF1Rr1ZUPMcN06E11gOeHio6qc5y1UHBUeP2rYW295cOpe1bKq7Khyutvr0tSN6AMp00B8RW+FR4peIZeZOM5TN4Jql2WYvv8FQkYyU/EbQw6FXNqWzvaQhVnMXCkA8g7hfuJ4VnZBiuBbWukHG8ylKegn9FaYUW3ibXVPYs2lVcxti0tu2FCm2ly4MubI2lw68JPqtG91MN9oIsRxJlOZJniQN0xgOY3RO6QW+wcRhLwstaw621yNcw5KIIRiAzJlk25zCRoTPnVaUyPCL2veSZgOvOIwBnjKXFGyO5dBbQk6VSg0GLTItnCHedw4lS5waJlSFwo5mvraP8A0lCAnGiEnhcNZ/RZzHO4J6rHCvqoMFkFghwxIDcuBMzMrNdFCKIiiJeI9RvI/KrN9oIqetiqom17ttMPfa8ue2tm6biD7SC2xZeXESONUieyUCqejn9G4P8AQWf1BXSibkcn1uVUvEeq3kasz2gi5za+H6y3l6tbgLDMCFO7zgNpJGnHTNOsQe8VtZspTUBRMVYxGVgpKiRzEZM66KNSCLYIPeeFQ1r5gDMfPklyr0S+HTXclg2syu9k8j6nIzrw56gIocMr56y+n2Vbki/h8RqVJDRBJgzqTuiRA4cSK5lkWcxj6wvH0U3JVsyBz04167TMLms1ZFDxfre6u0PBVKqdtfzY/OHyNZqd/pjv5qWYqwraqrK1BVXYFPrmsqKImVCyHBWuEtWiuEYtF0XsYFTvQ4IF29xW2OP2q+a6V/zoP/X/ANFehQv8Z/j8lUivpV44UlcbcCG2G3DygcJkjNxCk6wDE1zMJhfXlf68J8cV0tHVas7lGyiuk1QYoai1MxWlStC9W+j/AGlcv4X0hk23NvNzICqwnx3o91fgn9e9GQaF0pOCJCI0PluBJcDLvlPxXvUCKYkK/dcp+09oWs7WLtoukWi5IVk9Lca3bBUmW3k7tJHu+VgwH1RFY6R7UsQeyATf3HNayRgVWYza2HguLCBlw7NLW1Zvq5R3QCCNxjbbcLDhrEzWqHRosw2uZFwFxIFaYB8RMXyPiqkhSb+MwpusbmGEuTaa4UtnOudbRBPrFM7qsHv4QDXJkKPZirEuHalM3GRd3TkCZ/VTMTwURdr2Llu2pw5dblxDv2VVQC9lEbI5GYZbyAMM0ZTzXLXY0aKx7iHyIBwcScHEiYB3tMwZTnxmorA7lYX9u2LalzbICzqAsi3JLOFBzZZttIid2aztocR5q1rz343XTwnePNTWAV/aula0dG9MxqA0tYAQb71D4YdimfWj3CvV/FtI+G3XmuezjNMs3pMRXr9DdPPp0YwnsAunMcFSJCDRMJ019MuE70VCIoiXiPUbyPyqzfaCKnrYqpOOu3VtXWsqHuLbuG2h+04Riq8uJgcapE9koFSdHP6Nwf6Cz+oK6UTcjk41uVVzOLbGJbYPnJOcW8n5q5c5kyM2bidRGg4DiK4KlRsQmKKkLoQIzSN5p4gSJEciV98QdjhElcq3J+MtOVBP2EY//sK5dB4At8a6gEuBy+ahUCpiSqkErwkNDNManiBHhPuroBGIEru+8/Metyi5ZtYW6qESdFUASDO8c/vKwATw0qWQ4gbLu+d+mCTCqLdi8AYIEvPInLlUCdQJGWD/AL1obCjNnK6Zn4SAG8ZXqJhSsOryc3z4nvHcK0Qw8E1vXdwUGSVi/W91bYeCoVU7a/mx+cPkazU7/THfzUsxVhW1VWVqCquwKfXNZUURMqFkOCtcJdtBcIpWbpvYwq/cgwQDr7y1s8Ps1810r/nQf+v/AKK9Chf4z/H5KqFfSrxwiiIopGKw1FqZitBUkyvK0L17oVspsNhQriHdi7juJgAf+1RX89f1n0tD6S6Tc+EZsYAwHOUyT5kr6ChQTDhSOJvVk2zLBvdebam6FChyASqgsRlJ9X+caY4zXzIpEQQrIONWc5ZzljngFqkJzW1vZ9hQwW1bAYszAIozMwhidNSRoSeNQY8QkEuN0gL8JYeW5JBNOHT8heM8BxkNPnmAPmAarXdmfV3yuSSVa2fYWctq2stmMIolpBLGBq0qpnvUd1WdGiOxcTdLHdl3XnzSQRc2dYYMGtWyGbOwKKQzwAHIjVoUCTroO6gjxQQQ43CQvwGXdwSQUmuSlbW0JMCtlCoMamRLOEL9AqucGiZUyzay+dfofQ/RDaAwzM3nE/QLJEiVkyvZXJFERREvEeo3kflVm+0EVPWxVScbautaurZYJca3cFtz9lyjBW58DB4VSJ7JQKk6Of0bg/0Fn9QV0om5HJ9blVLv+q3kasz2giqa2Kq0v+q3kas32giqa1Kiw3CgRU1bVCKIoeL9b3V2h4KpVTtr+bH5w+RrNTv9Md/NSzFaHEMTGYiBrAB/gV8EOmaf8U+Q5L07CHkm4W87kjgRzkEfGo65p/xT5DklhDP5UXrt2RDEDkQAZHfQdMU74h05KhokH3U7BXLgY5mDqO7ieenuBqD0zTvinTkpFEg+6sJtE5gCYBOhgcBr76jrinfEOnJV2Kj+4F6bgcIwshbOFt3rKu1xbpxeUktbNnOQAMk22O6eE8yJro+lRYjg97pkYG5cRBawFrWyB3LhtrhEuOlt9RBjMHCGDmQXAAHAMaxrUP6XpoddFOnJXbQaORewKou4m9OhIjnA1qo6Yp3xDpyU7BRvcCW+Mu6LmIJPcCflTrinfEOnJNgo3uBbWsZcLZJJnnp945U64p3xTpyVhQ4HuhNOKxFpgyOQynR1AMMDxg6GK5R+kaVSIboUV5LXCRF14O66RVxRoTTMNvVtY6XbVDCcWSNJkIIHPgvjXg9UUH4Q15rvMrfE9OtoBj6dwOBkLoeHGKdU0L4Q15qZpy9MtoZvxl474Qg9/LSnVFC+GNeaTQnTDH5mBxNyY3d1OM6Ead1R1RQvhDXmk1Hv9MdqcBiH/OhPhw91OqKF8Ia80mk3Om201GuJua6A5U+Pq1PVFC+ENeaiaP8AjbaakA4m40+CA/DLwp1PQfhDXmk1Jv8AS7agBH1liDE7qcDwkFY/8Vqo1GhUYEQWgTx4+apEhsiCTxMcUtOmm2NIxrknkVtj5LWwxXZpZtyUrFdPtpLEYh9BJ3VgjjI0++q2r80s25ITp1tIwRirkRJICHjrB3am0fmlm3JM/wCN9oh1zYq5lkTupEcx6tRavzU2bckjEdNtqgEDE3GnT1U008qm1eN6izbkoX/GG011bEvA4mE/ZV9oi5qLNmS6bopjcZirLm6cRjFuC5bewjWrQVGTIS0jO05zBGgy8a6siveO0VyiADALPSa/i8PZQWuuwioqW7eHuPbuZlUZcyEDMIA1zSDOlHxokP2XSUw2h1xC5Jeke0TJ+ssIPAhNffFRtsf3leyZkpV3pNjRbAa6xY6EgAjxHDXSPjVdtjj8x0U2TMki30hxDCRcaZMgRpHPhV+sKT7505JZMyTMRtrER/OtB0MBe/Se6nWFJH5zpySxZklYnad4ElHJXkNOHwq3WdM+IdOSWMPJRBtPFc3b4AQPhp3VPWlM986clFizJRxj7plg5iYiAB8e+r9b034h8hyUWMPJSLGKusuYMRygxr5e+o63pvxDpyU2EPJR3e8xMvBjnEeU1cdM04D/AFD5DkoMCHkl44ubW9DHMIjug8fga00TpKlR3lsWISJT3cFSJCY0TAUBNovDAwcxkzUdWQszpyUWzku3jGjgKg9FwszpyU27lIxW03LEwo10AGg8vhQdGQszpyQx3LOE2o6mQF4dx1ie4+ND0ZCzOnJLZyV9bJuElV+/9tOrIUpzOnJRbFbXsYeGVfgT8JOlQOjIWZ05K1u5YTHvEaRI01qerIWZ05KLZyYu03kHKkz3fdTqyFmdOSWzkPtS51jNpwiNYA8NanqyFmdOSWzlGTFtroKHouFmdOSWzlJvbSeAAFACjQA8dTPHjrUDouFmdOSW7kuztJwQYWe+PdUnoyFmdOSWzlnG49ncMQs+/wDbUDoyFLE6cktnLd8cwEhVHx/bUDo2FPE6cktnJSY9xMRU9WQszpyS2cmdotoMqacJFOrIWZ05JbOW2I2pcLIYUZRoADE951p1ZCO86cktnKO+NYtMLrqePGp6rhZnTkls5OG0XCQAupMmDJ0Ajjw/bVeq4WZ05JbuSl2g86hT3acIM6VbqyFmdOSi2cm4/aLuFzBdPP8AbUDoyFmdOSkxnLK40gequnn+2o6shTxOnJLZyUNoPM6TU9VwszpyS2cmLtFoiFIPGRNOrIWZ05JbORf2k5RVhQJ5AifDjU9WQszpyS2clYnHszBiFkaTH8RTqyERidOSW7k21tFgGIVZMb0GePfPhVerIWZ05JbuSu0HngpHdH3/AH1bquFLE6cktnJ93abm1lIWPf8AtqOrIU8TpyS2cl4fFnL6q+ev7ag9GQszpyQRnLW5tByZhfhU9VwszpyS2ctxtJxJhTy1BNOrIWZ05JbOW/abhGACieYBEd8a06thZnTkls5Iu49yiiF3eGlT1ZCwmdOSi2cmYbHspByqYB4g9x8f4iq9VwszpyU2zkt9ov4eOnH+Iqw6LhZnTkls5ZvbQcplgAZp0kd/j413o9BhwnzBOHrcqPikhf/Z"/>
          <p:cNvSpPr>
            <a:spLocks noChangeAspect="1" noChangeArrowheads="1"/>
          </p:cNvSpPr>
          <p:nvPr/>
        </p:nvSpPr>
        <p:spPr bwMode="auto">
          <a:xfrm>
            <a:off x="2540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72" name="AutoShape 6" descr="data:image/jpeg;base64,/9j/4AAQSkZJRgABAQAAAQABAAD/2wCEAAkGBxASEhUUEhQWFhUXGRwaFxYYGBwXIBgYHxsfGhgYHBgaKCggGBslHBcbITEkJSkrMC4vGyEzODQsOCgtLisBCgoKDg0OGxAQGywkICYvLSw0LCwvNCwsLzQsNCw0LCwsLCw0LCwsLCwsLCwsLC0sLCwsLDQsLCwsLCwsLCwsLP/AABEIAKQBJgMBEQACEQEDEQH/xAAcAAACAgMBAQAAAAAAAAAAAAAAAwQFAQIGBwj/xABOEAACAQIDBAYGBAkKBQQDAAABAhEAAwQSIQUiMUEGExVRYXEjMmKBkbEHFEKhFzRScnOy0dLwJDM1U1Rjk5SkwRZDgrTxdJKz00SDw//EABwBAQADAQEBAQEAAAAAAAAAAAABAgQDBQYHCP/EAEARAAECAgcEBwYFAwUBAQEAAAEAAgMRBBITITFRoRRBYdEFFSJxgZHwMlJTscHhFkKi0vEGIzQzYnKCspLyQ//aAAwDAQACEQMRAD8A6yvol8miiIoiKIiiIoiKIiiIoiKIiiIoiKIiiIoiKIo2JxyW2CtIzAkQCeBAiBJJ17uRqhcAZFXawuEwlYra9lADJaWRd1S0F2CiSBAO8DB1jlqJgxGhS2E466Jh2hbzZdZ3p3TIgTMHUgwYIBmDFTXCioZTWLu07KgnMNFLRw0EzM+qd1tDHqnuNC8BBDcTgtru0LSkhmiIB0J1JCwIG8ZIECTJoXgIIbjgjtCz+WBoTrpAEzM+qd1tDB3T3GprhKjsk6zdDCRMeIKn4NBqQZqpEjJb1KhFERREURZoiKIiiLFEWaIsURFERREURcx9IX4sn6Vf1XqCtVE9s93JdPUrKiiIoiKIiiIoiKIiiIoiKIiiIoiKIiiIoiKIoG1LmHt5b15guScstEmJIA+00DgNa5vLR2nLpDD3dlu9aDZmHYtBkqQpIbVCrC4FJGoIaGg9/jUVGnBTaPHrwWmFwmEJa7bZTn4srggyWQag8SSwB4yI5UDWYhS50SQaRhwScJgcD1ZFt06tptHJcEMXLHJu6ZputA9vhwqobDlcbsPXmrOfFrXi/HDL+Flr2De8tsXAzli4RXBCurByYB0JZQSOevjScMulNRKIGVpXJhweELG8CsgXCboZd0Bmz759XKzv5azVqrJ1u+9RWiSq913yVhg7CW0VU9UDd8vDlHlpV2gASC5ucXGZTqsqooiKIs0RRNrYc3bF22Il0ZRMcSpHPTnVHibSFeG6q8HIqGMBdthhaY5QqBVkD7bNdAAACkoQq8ANOAFUqEXD1mr12uvd6uu+6RisHiXCgyd+2w3l3ct7Pv8A5RyBeE6g1DmvMvW9Wa9gJPf8t3in5cUTrIACiMyglhMvOu7qJET4VPbVf7YCVh8JiURFUkZQAJZSBDHPm5tmWAscDxioDXgABWc5hJJ9et6tsJbZUUMSWA1JMknnr511aJC9cXEE3JtWVUURFEXMfSF+LJ+lX9V6grVRPbPdyXT1KyooiKIiiIoiKIiiIoiKIiiIoiKIiiIoiKIiiKHtHZ4vAjMyyjISsao0ZhvAxwGtUeysujIlXdx8lph9lIgugEnrBBzQ0DeOUTxWXYwdNT31AhgT4oYpMuCXc2MDHpHn0eYmDn6u4biAkgkDMTwjQ+VQYfH0FYRZbhv1EikrsBWRRcdmcIqFtACqgjJAABXfbiNZqBCEr1NuQbhdisYlsMhTNcJNqRAIMFp0c8FOukkVV74bPaOCvDhxYk6rcUy1sq1ctiGYggAHQEFWQqdBxU2lHu51ZrGubMKjnvY4gi8fefzKscLYFtFQcFEV0AkJLi41jNNqyhFEWaIvC+mXSK9cx1y5auOotnImViIC6H4mTXix4zjEJBwX0NFgNbBAcMb16NsHpFiTh7RvW0uXCJLLiLCyPsyrNIaIkd9aWU6Te0L1kidGkuJYZBWY28/9lunyu4Y/K7XTbmZFcurIuY15LdNtuRP1W/HDTq2/VY0FOh8VB6Ni5hNG1n0P1TF691h2+9QQattkLiq9XRuHmjtkc8PjB54S/wDu1O1ws1XYI+Wqfs7aVu+GKZt05WDKUIPcVbUV2hxWxBNq4RYL4Rk5S66LkiiIoi5j6QvxZP0q/qvUFaqJ7Z7uS6epWVFERRFmiLFERRFmiLFERREURFERREURFERREURFERRFmiKtxu1bQR8rgkAiV1CtGgZ/VTXvIrhEjsaDMrRCo0R5Em3Kr2ZgwbNhXQF7mZCxOoUgyEOuTN3jvnWs4aGQZyvK2lxiUmRNwOC3wm0buHxAwt7DiyD6g67riNYMtkUESw8defKKPHIDWOCUyigl0RpvF5C6KvQXlIoiKIoO3cZ1OGvXeaW2YeJCmB8YqkR1VhK6QmV3huZXi/QLYJxmKXNrbt79w9+ui/8AUfumvIo0K0ffgvepkayh3Ym4L2htjYU/8i17raj5CvWsmZBeCI0QfmPmtG2BgzxsW/8A21FjDyCttEX3iuNx6YNUvqyqLudjbT6pdeBaLwi3RulWA3jy5+rXkxbohkMF7sC+EJuN/mukXojs91BOGtyQCTB7q9MUeER7K8U0uMD7RW56J4IcLeWOEMRFRssLJWFNj+8t+jK2zbDW0CqEt2tAJdrYOe4xHFizESZJyifCtEZJpPFXp76zwMh81c1rWFFERRFzH0hfiyfpV/VeoK1UT2z3cl09SsqKIiiKPj7JdIHHMh9yurH7gaq4TCswyM+/5KryYu2ijOWcpbAJ3vSkOLkwICDcblwMd1cu2B6xXacNxwuv8rpeOK2t2MYC4L5hm3YhTG9G8S0j1J3RwMAzFTJ6gmHdd60470YXCYhMqgtAOksDHpGZy35QZCoUDgZmKBrgjnMN/rDnirLZ1p1tILjFnyjOSZlo3tRyma6MBDRNcnkFxlgq3HX74xQVc2TLa4Zoku4uaZcrHKFmWXKIIngeTi6vIYXLqwNs5nG/5CXqSW208VlLC2DAzkdW44KzNYGurgqo6wSDnELpBiu+WHrL76K1nDnKeo8+7hwxWyY3Ei/lMEAW1IFpwHPWXFd0eSLcLlYhs0gAA6zQOfW+3eoLGVJjjv4CQ46J2E2hfa1cLJvo+UHIyBgQpNwW5JIUOdAxnIRIJ0sHuLSquY0OEjceOk+PdvSdn7QxBuKjrmRi/pOrZJ3mgBWJKBQq8ZzZxBEawxzpyKs9jKsx5Tn6+kleV3WdFEScRi7duM7qs8ATqfADiT5VVz2txKs1jn3NE1UY7pTYt6CXMxpAg+1Oq/CfCszqZDGF61soEU+1d6yScNta/iGy2mtrx0mGHjLAk+WRfOobFiRPZkNSrvgQoIm+sfCQStk4Fr73hiLjXMjwBAy8WEZTOm7znn7qMhGIXCISZXZBWiRxCDTCaBMTzKnbUtJYW2yIpfMEV3lyggndLcOHAaV3LGwx2Qs7HvjONclXewdmLiGVrruSplSCFgx4CscaK4i8r1KPR4bTMBcv07tmziLd7OzOpO80HQMp4cJ0rlOrVOS6uZWrNzUbDdK7qhTeW1kNwW5zZWkxvASZAzTMD3VrbSX3FwEjxXnPobJkNJmBPC5dgpB1Go762rzUVKKi6dKDgL6llTMoALHKJzCBJrPSf9IrTQ/9dqR0A2IuFwiCQz3PSOwMgyN0A9wH+9KNCqM71NMjGLEOQuXSVoWVa3bgVSx4AE/DWoJkpAmZLhtqYx0xSZApewcOv4wUJZn6y9/J/wDmy151JJ01ryBN4JzOf0XvuIhuaNwGXDPcuy2cRlyAzkOUfmwGtn322RvfXo0d9eGCvIpcOzikeK4PpD9Ity3ffD2cOMwbJmuNxPDRV4ce+s0WmFri0Ba4HR4c0PLvJR9ifSAbd76s2HlesZQUMMGZyTKnRt494rlR6VUAYQu1LoVcmID6C9Or1V4qxREURcx9IX4sn6Vf1XqCtVE9s93JdPUrKiiIoiKIiiKs2htZbTlSyDKEJDEgtmYrlSBEgDMcxGkeJGaLSKjw2WK2QKJaw3PngrStKxrFEUDaOIuqyi2JleJBYAm5bWSARMK7NxHqnxrm8kG71gujGtIv9XFR7+0MQggWw7b4ESmZk10BJgOOGu7Ey0xVS9w3evuriGw75fflrwWlraeJInqpIRiBlZescZtAdRa9VdGzT1gg7pmA9+Xr6fdDDZnv8uf24rJxl8hh7CekFu4ACWuBnFuc32V3Q0jMNaVnevFKjbvG6Y4b0zZWLxDR1iBVLOoXKwKhCQrszEyGABAgRPE1ZjnHFREawYH0eS1vbUuu7Jh7asEOV7jHRW4xl0nQj7QPhVDFeXEME5byujYDGtDorpT3AXrlb+2Mbc6xgwKW3yMtrMWJESEKiCIcanUa8Y1yPiRXTm64XXLeyDBbIBpmROZv80q3s6zexd+2vXZAoBghSzQNHV9GE5tSJ18BVDDhl5xl6zXVr41mBdO/1cp3SvC4qzgcN12VXWZKHmEPAAADkZnlSJELmNadyQoFnEc8YFdHsnYaXb1u4G6vJIy20RQZ0105R99Xe4hwcN01WHBaWFhJM+OSu8T0ZTDm41u6++cxkKYOp7u8mqw4zxM5lXi0SGQAdy5Lbl+5NtCcw6wGYAPA91aLQulNZBAbDJIyXbdDuX8cqyxcF6EJcl9KCaofF/8AY1ziYK4F5S+hvRXC4q29y8GLQ0QxWAOA048KsWghs+ChhvcrPZLBc9kcLRCqfZjQHxEH7q9KA6bZLw6WwNfMb0zaW07GHUNeuLbUmAW7+6uj3tYJuK4MhueZNE0vH4r0P1iy+tsG9bYAEEhTEg8QQa5xmiJDPmu1He6FGF1+ClYW1kRVkmBxMSfHTSujG1Who3LjEeXuLjvTauqKDtlbjW+rtFQ9whVLcAPWcnwFtXPurPSXVYRWqhsrRm+fkuKcY43WJVCXu2Hd8oIDu6susZgJYSBWRrIjbhLctz4kF83Ge/eul2EmIt3GW8UIgW1yAjVRnUmQJlHyj9ERyrtR5siOY7vXClVYkFsRu65cx0w6MNcxYxaCLZZFNwsqg3kdUYBTq+hA04FWnhWSl1bUyW6gVrET8FWbP6PNZxtrEM9lwWa6SHOVS0ZFMKWUhn1MEbs1whvqODpTWmNDtGFk5TXpOExV92Y9UptqiuWtv1mjFhmEAZl3ddAR3V6LKa0mREl5MTo57WktMypysCAQZB1BHMVtXmrNSi5j6QvxZP0q/qvUFaqJ7Z7uS6epWVFEQTFQiX9YT8pfiKTCmqclzV/pioxAtKiNaLKDfF7RSRIBTLxg6Cde+sppbQ+rdLOa2toLjDrmc8pfdR9pbCvYv6xiLNhb1uBkfKHLZUBOSSCw1gAcCDqToMNKcHRJhelQmFsEAiS6PCbTsFNLqbijPvTl01kn80/A16rYjSLivEfCeDeDeqOz0zQ4k2mS2toFgL/XSCVEkZMsg6a66a61wFKaX1bpZzWk0Fwh1755S+66ZbuZlS3ld3MKuaBwkkkTCgDUwfI11ixhDbNcIEB0V9UKY3RvGKc4+rO0QYz22jjlDkNmE94A8qximmcy1eiejRKQeVDxVx7P8/be0ObMJTzLrKgecVpZSobt8u9YolCis3T7lvbuBgGUgg8CDIPkRxrRNZCJLapRUHRb/wDM/wDUt/8AFbrPA/P3n6LZS/8A+f8AxHzKqPov4XP0v/8AK3WBnsleu72gjZH9JYv86pZiVD/qVb/Sn+K2fNv1Ko/6fVdMlf8ARniPP/c10iLnCXUbbWVHvrjD3ru/BeX9IhD2vzx8mrU3csUTArtuh3L+OVcYuC0QlzP0qpBT/r+Qrk/2QuoxVh9Gf8w/k/zNdT7LfBc2e05c+mJxNu9fb0YTrEX1C3rNkt65xxLCTGk8DGvZsSIxpcAJLDFhQokQNJMym9ML1tsIvWLIuPagEZhq6mD3aSJrvSnCyvWWgtNuJbpqSb6X1s4dTc9KgzrbUG4LTW21AcZV1A48qrSIwbDkMSrUWjl0WbhcDjxCbhtr2lJt3rgS6hYMtyLZAB3ZmBOUqdO8d9Xgx2uaJkTXOkUZzHmq0yVhh76OMyMGHCQZru1wcJhZnNLTJwkoO1d45R+QV8jdItT7rbXW91ZaT2nNZmVtofZY+JkFz21cIhxpfJblbuFAYo5cbyCFcbijz8ah7RaT4hIbzZSmcHb7t+7FdFtIFWDDjErzlrcvlHi1rrl8yKmk9lzYmSUQ12PhZiaodrdKMAiJhMQbq9UXNy7a6to6y51lsG3cUi4rLlYkA5THmPPjiUQhetRnVoTSrPAfSQt1+owl3EOerYWWa3aYvcQLC9Uq58sEksSNEbzrku66vonC4i4IuCbYabiFC7G473GAIH2nnThIoET9sbCKTcw6yCZeyOfe1vkG5leB8Dx1wKSWXHD5LBSqGIvabc75qntXQwlTI/YYI8CCCCOUV6jXBwmF4jmlpkcVzX0hfiyfpV/VepK0UT2z3cl09Ssq1uXAoLMQABJJ0AA4k1CATWl20AAbltXuuJt2rqZls2/6y4hiXbkpgiOUMa85xdSX1W3AL2GNbQ4dZ17il9U/9Xgf8kv79TsH+7T7qvWn+zX7JeCvYy3hPq2SyRKkP1riMpUxGQzOTjpE8DGtdhdmFfrNnulSdl9O8JhMN1OJMXcOmVlTeD5UBBBMRIjQjQ9/GssRlm6qVugxRFYHBVeNweIvnEO6YZTft5QGU3yhPWGVchCh9LxAM5QfCtQoLs1gPSbZ3NKmbVv4y/hWw5t2Fkuc/WufWL6Zer1jPxnWOAnRsLswp6zZ7pTtl3Vt4vD9Z9Utjf1t2VsH1DxbMZHh3xXKPR7IAzmu1Gplu4irLx+y7btTD/11r/EX9tZ1sQdrYYam/aAHE9Yug+NEXmy7R2ddZsQtzDBSX626rqjCGYaAMDogtsu62cs01LXuaZtKq+G14k4TUvYm0Fv2bdwOjEqpbKQQGjUeGs6V7jHBzQV8zEYWOIIXM7O2rct3b9m1bFy5cxFxgGfIAq2rIOsGTvcNKyQ4jg5zWiZJP0XoRoTXNa9xkA0bp4krn+iHSEWFIVrQd73G4d1V6pIZoMwSpE99Yg+TZcV6Zb2k/Yu3EXFYq7de2SSYKTlYgcAdalrwJzVXMJIkm9LtutesoHxFpoL+iVSGQhTOYxB4d/xqhcTvXQjBdbsDphs5DvYq0NeZ8TXZ72neuUNpGK6XaXT3ZLJAxtkn84/sriwgG9d3C5cB0h6SYF2TJfR4ed2TpB1rQ2I0SvWV8NxBuXSdGemmz7fr3wvmrfsrnEe04LtDaRio/TfpNszE23yXwzhWybp9YrEajTUDXlXOYLVczmvMLPTDaeFa4mHdgmZgPRzpJ5xVK7lIaAus6K4m9ewT3r7Frj4myCCMsBbtuBHvJ94rY0k0dxK86JdS2AD1ernpBfvW8Lh2tfZuWCx00AZSDr7QFaKVOxu4LLQqu0X8VrsHAYjCmxcwdsfWbq+ltn1G3ZuMVWDMlfVjlpxrPHgtZDDpSK2UWkPiRXNnMXrZdgrirly9jQTfLutxASFUwF3RxANoJoSdCR310o0CG9lYi9caZSosOIWA3K+sWFQGJ1MkklidAJJOpgADyAraxjWCTV5sSI6IZuMyqG3tYM/WbkZgQDcynKqFVkRxm5cPkRXnGkNtq53XL2G0R2z2YN5vPryUTE3y1x3DWwGuWXjr9ItspIIy6k5dNaGlNJn3aKraC4NAmMDrNWWJ2uGAjqgwZWU9bwZSGH2eGkHwJq0WlsewtkogUGJCiB8xcvHuk2zcQ2JuvkLqXhSkuMsDKoIAkKsLMcqwOJcZlem1oaJBTvo/wmKtY/D3lUoLdwFmuE2xl4OJOuqkjhzqFK+hdrbfwbKHt4hOstHOnHe0hkPgyyPAwdYq00UXa/SKzc6trOJUCDpmyFXMZGefWUDNK/wImirb2Os3cZiDadWB6ttNJ3AGbx1ABPgK9KgkVSF43SbTXB4LnvpC/Fk/Sr+q9bis1E9s93JJ/CLs/vu/4bV5fWrfcd5t5q/V9I93VR8V0/wbFClx1ytmhrBcMR6siRwOvmBXKL0g2I2rVcP/AJ/cu0Ci0iE6tUn4pyfSHgNSzXWZjLMbbbx7/AcgOQAq0PpFjG1RDd5t5qsWiUqK6s5uq2/CLs/vu/4bVfrVvuO8281z6vpHu6o/CLs/vu/4bU61b7jvNvNOr6R7uqqLeKtXjmTFXQt98RCmxcIHVWlvOGi+kgq4AhDMVkdEEQl8iO+X0JGoXr0cPbDqubIjdPHkrDA9PsBbtohe6xVQubqmEwInn861N6TaBKo79P7l5LqBSHOJq6p/4Rdn993/AA2qetW+47zbzUdX0j3dVGH0g4NLrXECvmREIvYd3jKztIIIies+6sseltiunVI/+f3LdRYdIgtLak78wn/hPw/9Vhf8pc/erjbNyP6f3LTaR/h6hH4T8P8A1WF/ylz96ls3I/p/clpH+HqEH6T8Nx6rCz/6S5+9S2bkf0/uSvH+HqFHTp/gzea68KSioFs4d0G6ztmMkyd+PdWiBTWwp9kmf/H9yx0qDSI8uxKXEKtwnSHZqYg3+tvElrhy9UY9IEWJ8OqHxqzacxrq1R2/3d8v93BVfApTmVKmW/KfNcumGwK6LjbsA6ThCeUD7fdWW1bk79P7lstKR8L9X2WLWGwSyBjbmpJP8jPE/wDXS1bk79P7ktKR8L9X2W1+zg3JJxtzUsfxNvtAg/b9o0tW5O/T+5LSkfC/V9lF7J2f/bLv+Ub9+otW5O/T+5TaUj4X6vsm29l7Ljexd8nvGHj7pPzqRFZ7rv0/uVTEpW6Hqt0wGzFIZMVfBH5WGLDu4Bh86m2Zua79P7kD6Vvh6p/8j/tb/wCTf/7Ki2bk79P7lNekfC/V9kH6n/a3/wAm3/2Utm5O/T+5K9I+F+r7KRbxlgTO08aNTAS26KB3Bc5gUEZm9rv0/uUF9K3Q9VbbN6RYO1adGxWJvMz23DXrTvHVuHCxmmDHIjjXUUpgYWBrr/8Aj+5cHMpLojYhZhxW17pThnQI2IYqIgfVrv2YK/8AN1ggH3VBpjnCRrS7m/uVmwntdWbBv/5fZSdo7bwWPNuyLhCIlx2Fyy5Ui3bLl90jUIj6a8a7RKYI0myIHh9CqUSjxYTiXMx3zwUrZvSPBYBOpa4zqct231dpwq27iK6gSSdcxbXhmjlVodOEEVKpPl9SqUuiRosSs1uq22j09wVy2VR7ikldeqfUBgWXQgjMAVkGRNS/pMObIMcP/n9y4wqDGa4FzJjKaVZ+kdUUKt1gqgAD+U6AcB61YbUZHTmvUrx/h6hb/hM/vW/1P71LYZHTmleP8PUI/CZ/et/qf3qWwyOnNK8f4eoR+Ez+9b/U/vUthkdOaV43w9Qj8Jn963+p/epbDI6c0rxvh6hH4S/71v8AU/vUthkdOaV43w9Qj8Jf963+p/epbDI6c0rxvh6hJ/49sPdt3Ltx9yRot9iylSMu+xAGbK0xO7411g0uzdOR/TzXCkMjRmVbO/OYUXpb0ywmIsqlsvIcNqhGgVhx94r06PTRHdVDSN98voSssChxobpuCoOyjXyO1BfWWJR2UabUEsSjso02oJYlHZRptQSxKOyjTagosSrbZmEKHCL+U+0P+zsj/avQo8UOhF3es0ZkngesVUjZJrz9qC1WJR2UabUEsSjso02oJYlHZRptQSxKOyjTagliUdlGm1BLEo7KNNqCWJR2UabUEsSjso02oJYlHZRptQSxKOyjTagliUdlGm1BLEo7KNNqCixKOyjTagpsSjso02oJYlHZRptQSxKOyjTagliUdlGm1BLEo7KNNqCWJUrZ+zipuN3YfFf9reH+9aKNSA6IAuUaGQwlbbR2eXFhu/DYb/4EpSo4ZEkogw5smofZRrPtQXaxKOyjTagliUdlGm1BLEo7KNNqCWJR2UabUEsSjso02oKLEo7KNNqCmxKOyjTagliUdlGm1BLEqJtLZ5VAfGPuNep0RHDo5H+0/MLhSIcmrvezvZ+dfIW/FevUCOzvZ+dLfilQI7O9n50t+KVAjs72fnS34pUCOzvZ+dLfilQLW5hsuI2escXx3/a2xXvdHvrUV57/AJBebSgLdg7vmtuzvZ+deDb8V6VQI7O9n50t+KVAjs72fnS34pUCOzvZ+dLfilQI7O9n50t+KVAjs72fnS34pUCOzvZ+dLfilQI7O9n50t+KVAjs72fnS34pUCOzvZ+dLfilQI7O9n50t+KVAjs72fnS34pUCOzvZ+dLfilQI7O9n50t+KVAjs72fnS34pUCOzvZ+dLfilQI7O9n50t+KVAjs72fnS34pUCOzvZ+dLfilQLF3BZbWIMcMNie/wDs9yt3R0WtSWjv+RWeltAgu8PmEYfBZrOGMT/JrHf/AFKVPScWrSCO75KtDaDBHj81ns72fnWC34rVUCOzvZ+dLfilQI7O9n50t+KVAjs72fnS34pUCOzvZ+dLfilQI7O9n50t+KVAjs72fnS34pUCOzvZ+dLfilQI7O9n50t+KVAqjpRgstkGPtjv/Javb6Ai1qS7/ifmFkprQIY7+a9AOzLkCMp0JIDrprz19/vrwz0fGkCJHxF2q1bVCy0Ww2XckCUiQC2dYE9+vLX4Gp6ui1pTErr5iV/j6ko2uFLA+S1XZlznlGkiXXXwGtQ3o+McZDxF+qk0qFlosjZd3uWZAC51kzPAT5fEU6vjy3TuumJ3+PqabXCy0WDs25AIynSSA6aaxrr7/fTq+NIESPiLtU2qFloqrauEK4/ZaErq+M3pBAnD2+JHCOflXv8AR9HMOjPhki+d87rwF5tKitdGa4DCV3irVdm3OeUaSJddeUDX+IrwB0fGOMh4i/VekaVCy0WRsu73LmkALnWTPcJ8viKdXx5bp3XTE7/H1NNrhZaLB2bcgEZTpJh101jXX3++h6PjSBEj4i7VNqhZaLbsu5miUiQC2dYE9+vn8DVurotaUxK6+Yl81G1wpYHuktV2bc55RpIl111iBr5/Cqjo+McZDxF+qk0qFlosjZd3uXNIAXMsmfCfL4inV0aW6eUxP5+pptcLLRYOzbkAjKdJMOmmsa6+R94qD0fGkJSPiLtfU02qFlotuyrmaJSJAz51gT7/AD+Bq/V0WtKYldfMS+aja4UsD3SWq7Nuc8o0kS666xA18/gaqOj42+Q8RfqpNKhZaLPZd3uXNIGXMsmfCf4kU6ujS3TnhMT+abXCy0WDs25AIynSTDpprGuvkfeKg9HxpAiR8Rdr6mm1QstFt2VczRKRIGfOsCff/EVfq6LWlMSzmJfNRtcKWB7pLVdm3I1yjSRLrrrGmvn8DVR0fG3yF2Yv1U7VCy0Wey7vcuaQMuZZM+E/xNOro0t054TE/mm1wstFg7NuQCMp0kw6aaxrr5H3ih6PjSBEj4i7X1NNqhZaLbsq5miUiQM+dYE+/wDiKt1dFrSmJZzEvmo2uFLA90lquzbkSco0kS6a6xpr5/A1UdHxpXyHiL9fUlO1QstFnsu73LmmMuZZ+E/xNT1dGlunPCYn802uFlosHZtyARlOkmHTTWNdfI+8VB6PjSBEj4i7X1NNqhZaKLtvAOmGxR3Sow2IGYMp/wCQ/jNbuj6HEhUprjIgTvBGRWelUiG+CQBI93ELXYWBdsJhW3QPqtkiWUZvRqNAT5/A1bpOiRIlIc4SlIYkCeHrwUUOkQ2Qg0i+/cpvZd3uXNMZcyz8JrB1dGlunPCYn81p2uFlosHZtyARlOkmHTd1jXXy+IqD0fGkCJHxF2vqabVCy0W3ZVzNEpExnzrHzq3V0WtKYlnMS+aja4UsD3SWo2bcgk5RpIl011jTXz+BqgoEaRJl5i+/v9SU7VCy0Wey7vcuaYy5ln4TVuro0t054TE/mm1wstFg7NuQCMp0kw6busa6+XxFVNAjSBEj4i6/v9TTaoWWi27KuZolImM+dY+dX6ui1pTEs5iXzUbXClge6S1GzbkEnKNJEum9rGmvn8DVBQI0iTIeIvv7/UlO1QstFnsu73LmmMuZZ+E1bq6NLdOeExP5ptcLLRc308wbLh0Jy63BwZTBh9DB7hPvFe10DRXwqQXOle07wd45TWSmR2PZIDflwXYW7tsjcayCFOf0baieWndFZGPhkf2yycjPsnBVIcD2p43XhbLds8ZtdUGTMOraSYPh4PHnUiJAxBbUm2Yqnj95KKr8L537x6yWpu2wq52skFTki22m8fDhM1FeEGiuWSkZdk585qarpmrPjeExXXOBms9aWTKerbTTTlx1T4GulZtoGksrzbLsnw+irI1ZyMr949Zpdq7bI3GsghDn9G2onlp3RXNj4ZH9ssnIz7J9ZKxDp9oHG68Ki2zcsnaOyiMvVh8XmyqRp9Xt5pB48/ur1aG+CYLy2VW+chLcJrJHD64Bx+6vDdthVztZIKnJFttN4+HCc1eVXhBorlkpGXZOfOa1ydO6eN94TQ65wM1nriyZT1baaacuOq/CulZtoGksrzbLsn1kqyNWcjVv3j1ml27tsjcayCEOf0bajNy07stc2PhkGoWYGfZOf8KxDp9oHG68LZb1njNrqs6Zh1bTMHw4wG+NWESBiC2pMTFUz3/eSiq/C+cjvHrJaG7bCjO1kgockW203j4cJDVS0hBorlmF3ZOZ+s1NV07p433j1knB1zgZrPXZ0ynq27tOXGSvwrrWbaBpLK8xI1T4fRVkas5GrI7/AFxSbd22QcjWRCHP6NtRm5acIK/CubHwyDULML+yc/4ViHT7QON149ZrcXbPGbXVZ1zDq2mYP3wG+NWtIGILakxMVTP1ioqvwvrSO8esktb1vIpuGzqhyDq203zxjlIb41zESHUBiVLxd2TdefrNGh5wBGd4y/hNJXrFGe112dcpCNHCADp3lfhXUltqAXNtJiXZPh9FUtJbO+rfvS7d22QcjWRCHP6NtRm5acIK/CqNfDINQswv7Jz/AIVy10+0DjdePWaYLtnjNrqs65h1bTwPhxjNVrSBKYLakxMVTP1ioqvwvrSO8JbXbYUZ2smUOT0b6b58OEh/jVTEhBorlmF3ZOZ+s1NV07p433jL+E7OvWAZrPXZ1g9W3u5cZy10Lm2gaSy0mJGqfD6KsjVnI1ZHek27tsqcjWRCb/o313uWnDVPga5tfDINQswv7Jz/AIVi10+0DjdeMv5TBds8ZtdTnWR1bTw+cTVrSDKsC2pMXVTP1ioqvwvrSzCW122FGdrJlPR+jfTfPhwkP8aqXwg0VyzC7snP+VNV07p433jL+E7OvWAZrPXZ1g9W3u5cZiuhc20qkstJi+qfD6KsjVnI1ZZpKXbZU5GsiE3/AEb67/LThqnwrk18ItNQswv7Jz/hWLXTvBxuvGX8qJ0gdDg8X1Zt5OovwAjAz9Xucz4TW2huY6KDDLas8ACDORXGMHBhrTnLPitNgugwWD6w29cJZyZkZiNBxI5aP8RUdIPhtim0LcBKYJPjLxSjBxZ2Z433+uCtM69ZGaz12cQerb3cuMxXAubaVSWWkxfVK6SNWcjVlmkpdtlTkayIT0no3139I04ap8K5CJCLTULML+yc/wCFctdO+eN14y/lM62zxm11OcSOraeHziavaQZVpts54VTNVqvwvrSzCW122FGdrJlPR+jfTfM8uEh/jVC+EGiuWYXdk5/yrBrp3A433jL+E7OvWRms9dnGvVt+zjNdazbSrNlpPGqVSRqzkasswkpdtlTkayIT0no313xEacNU+FchEhFpqFmF/ZOf8K5a6d4ON14y/lM62zxm11Ofh1bTw8uMV0tIMq022c8Kpmq1X4X1pZhJvXkCAsbLSnowLbaekM8eWj/GuT4kNrAXVDd2eyc//wBIQ/8AKDjfeMv4UjOvWRms9dn49W37OM12rNtKs2Wk8apUSNWcjVlmuQ+kC7aOGt5DbnrBmhGGsXNdeUZffW/oZ8Ix5MqzqmcgRvGe6UlzpAeG3zxz4Lo7+NvMItXbsqJysWDFSSQx115jhyrO6C8gC0ddxx71cFsyao8lW4TpBjWuEtmGSDAL5TGgBBOkxr5+NXMN1oH13brp3Xc96r2asqo8lvhNt4kZs7sIUBpdzE93cdONVZCe2f8AccZiV5ViWn8o8lGxHSHF28ykm4uYMCt1lZlEghAZDEZhIB/JqBAfVLbR+7f387+5JtnOqPJTB0gzqoGIdTwyszI4JJMOpPETEzERUugvIAtHXcfmoBbjVHkrHYu07l5etdFa7au31tl1/Jw8iCxLICQJg99elRyQxxJn39wWWKBWA9YqlwPSLENOVnMgjW42nMkeMfOvNZBe2f8AccZiWK1ktP5R5Iw3SDErc6q+1zI+8lxGYkxIiCToQZ07hUWLg0ttH5433fyom2c6o8lbPtB7gQW714GCBnzDMQZImRrr8AKOgvIAtHXcfmpBaJ9keSrRt3GjEgHNAKmAXiBxBE6zlNXs32gfXduunddz3qvZq1ao8lnD7axQJUu28GAl3MAQc3HjVGwntn/ccZiWPyViWn8o8kvE7dxaiLb51aCCbrKQwkZM2oOadAYkgUEF9UttH5znek2znVHkt7PSbrEUtdu2iogo7MrHeJzBpi4NYkd0VLoDyALR93Hjv81ALRPsjyTMP0hvHFZWuMBulCWIVjyU7xmSPfrVqj7SvXduunddzUdmrKqPJR7W38UrtbZmzDdPpG0JaJB9w+NVbBe2f9xxmJY/JWJafyjyWt/pBjLZXOWNlnAZ1dsy6EECTrqdRA5UEF1SraPxnOd6ibZzqjyVvc2nnChb19csLmbMBJJIJMjWWj4VDoLyALR93Hvx81ILRPsjyUDaG28davod4iRuy8SCPGII1I86vUcYleu7ddO65V7NWrVHksds4pCQWeGhQS78SRMa6HT76o2C9s/7jrxLH5KxLT+UeSxitt4lUhbhMNvy7grAOuYTlUTJkcpmpEF9SraPxnOd/com2c6o8lrhuktxwFu3Ltl03ZLkpc1Jlbo0J3uB5Ad1HQHkAWj7rscbzigLRPsjyW1/pPdW9afrGNtjJ1bKpEcTm9WeOgga1Yw32leu7ddO5R2asqoRitt4mzca2XZswlW6xjuGDm46NumqNgvaD/ccZjPDuViWn8o8knHbdxyWiUJYAhm9I05fBpEAgk8OVTZOqVbR+M5zv7lExOdUeStLe2RcRct3EghJneg6liT3xmjjwAqHQXkAWj7rscccfNSC0flHkmrdvXbwVz1li6twODmKshtPpGYgCYGs8eVaILHGOHl7u6d2GS5RJCGRIfVRdoY+7h8qWZW11FvQMyrb9GrDKAdNRHvNKRDcYjiHuEwBccMMPJIUqgmAkXdsYnqyq3DnkNBd5Ij1QQZ1meB8qz2L6lW0djOc7+5dZtnOqPJIt9J7pIS61y3A3bq3GuId46XCIKNJyyRoQBUugPIAtH3ccbzj5qAWj8o8k/H9JrqkXbdxnAcBkDFhHuYR8DVix9pXru7p3KOzVq1R5LGL25ftKGW6z27qwrdY0hswngdDpHxqjYLwCLR9/HDfd5KxLTLsjyWj7ZxptxbY5pnV3JMSCOI0Bg8+dTYvqVbR2M5zv7u5RNs51R5KRsvpAb1q2XfEK4lWClmGbMT6w48fDQDuqHQXkAWj7hnjib/OSkFon2R5J2O2pihN607OJnKc8Ag6oVDTyNXqPtK9d3dO5V7NWrIeSgYXbeMNstLy2mrvoAQSwM8d34E99UEF4BFo+/jhgbvKSsS0y7I8k63tnEG3HWlSScrF24jSDqNPCf2Usn1Kto7Gc53/AMJNs51R5Llem23cS9i2twEhXA0usTmhzLKwkEhwQfyYr1Oi4TrW97jJpF54gz793cuEeVXAY/RTrPS0BkYq0j1wIAYHjAnTvjvr2/wpSffbryXDbWZFbY3pYDHU9ZbInUhSIJ4ROnKn4VpPvt15KDTmZFR7e21zZibk94C6/fEcNIqv4WpPvt15Ln1nD906c09+kSERlcfDQ+Gv+1PwtSffbryTrKH7p05qE2PtsJdN8AQyqonvnXh5U/C9J99uvJcut4Xuu05q92f0kS31SohzX72JaT9kW8IuciD6xLLEyPW5xWaL0XEozxAcQS7eJyvuVm0xkYWjQZD6XqqTbKnMGz5dSuUAGToCde7TStP4XpPvt15Ln11B912nNQ720HgC27KOYIBykcGQzoeRERQf0xSffbryTrqD7rtOanJ0hfJvFmuAyrwADA0zAHv4xxFPwvSffbryQdNQfddpzU3G9KkZT1a3EYwQd0gGO6ddedPwvSffbryXQdLQiZVTpzWMFiLd+DcxaK/tKyEcOEaT5HlXkU3onpCjOugOeM2EHQkHRaWU6C7fLvXT2tiXHErctMDzBkEd+gidK+Vi9OQ4LqsSG9pyIkdStQIOCiN0Puvpca0RrlaDmHdrAnlXL8R0f3Xac1KTi+hN11Az28wXKTLcjmTlyM6+NT+I6P7rtOaKWvRfEzBuplKgNEzIHfzEgHWo/EdH912nNFGxHQ/Fb3V3kEyCGlgwPHMI0PCD31P4jo/uO05opOC6N4wKVu30uCN06gjwJjUUP9R0b3Hac0VgNj3igDMufKVJBOvcTprpyqPxHR/ddpzRV/8AwtjLml3EW210lSNPGBqfGtFG6co0eIGXtnnhooJkJqfa6J4gADrUMcCc0+RgTHdrX0OzOzC427clEvdCb7MZayyGNGB0OswY05ffU7K7NNobktH6A3cuXrLZAYkHeG6RlIOh5cqbM7NLduSzhuhOLREUXrW7mH2zAJMQYngSI8abM7NLcZIxfQjECWt31UgSrGTwGgKxBXwmgoriZTCW7VE2b0extsw9+2yHUoARlMfYMaCeVdtgfmFG0NVxszZ962GnI5XObYzMNDbO6WynKMx4gGByMay2huhmsSFV8YOElS9ViMVZtX1cJZuWbRW0d4rNoCC4Azc+Q41bYnxnTaQjIwaJFZw+zbiiM4I18I8vD4VbqmL7w1VtpbklY3Z1w702yIOZWEg/ETPvoOiIpurDVNpbkVXnZqgOogBlGnDK4MgjwDAGa69SRveGvJRtTcitLODe2r5SILZgNSOBzeR14ipHQcYn2hqo2puRWmIYNBzPm1zGYgmJK+NdPw9H95uvJNrbkUjD38UjlutBB9ZckBwBEkcmgcRU/h+P7zdeSja25FTMP0jRWeVcow4aEhuR4x/4rp+GaR77deSbYzIpGM6QOzHIzqh4qQpJ5etxGlPwzSPfbryTbGZFRre3Utk6OZ5QseepO941dv8AS1JP5268lBprMiqjpdt1LtlQFYQ41McIbxPfXWF0BHojq73NIwuny4Kj6U14kAVBr7hYFlagqrsCn1zWVFETKhZDgrnBXbvVYZQoNo4jFFn7nGCIRfeGuHh9n4/NdK/50H/r/wCivQoX+M/x+SphX0q8cIoiKKRisNRamYrVVJIABJJgACSSdAABxJNHOaxpc4yAvJNwAGJPBaF6L0B6OXbBN67u51gJwPGZYd/hX47/AF3/AFNRaawUKj9qq6Zfu7mn5nDv3exQaK6Ga7rp7ua6XbeKuW0XqozM4XVDcjQknIGUnh3ivzqjQ2Pca+AE8ZayPyXouMlCHSRQFDIxc5QMkQXZlTLJO42+CQx0HfxPfYCZkESvxyAJnxF2IUVk1+kVpc+ZWXq0L3JjcA6zTQ7xPU3PVn1fGqCgvMqpBmZDjh5e0MZYqawT+11yOzKysjrbZDBPWPkyLIOXXrU1mBOvA1z2Y1gAQQQTPgJzOd0ilZRtn7fD3epa24uS0gLmCLnuKhdlkAt1Lc+Q7xXWLQqjLRrhK7febgTIG+6sPQUB18ldVhV0URTrDyK/UOgqZEpVED4mINXvlJYYrQ11yZXsLmiiIoiXiPUbyPyqzfaCKnrYqqJte1bfD31vNkttZui44+yhtsGbnwEnhVInslAqno5/RuD/AEFn9QV0om5HJ9blVLxHqt5GrM9oIqmtiqtL/qt5GpbiEVTWtUWG4UCKmraoRRFDxfre6u0PBVKqdtfzY/OHyNZqd/pjv5qWYqwraqrK1BVXYFPrmsqKImVCyHBXOCtXeqwzBgLQxGKDJ3ucESje4LcHH7Xw+a6V/wA6D/1/9FehQv8AGf4/JV+y8MLt22hkKSM5HJBq7a9ygn3V9BHiGHDc4Y7u/cPE3LyoTK7g31xV+eiys0i4y22CsHCZ7aqWVSGulhB3iQCNVgzrXn9YOa2RbMiYlOTjKZuEj3HjO65bTQwTcbu6Y8/VyiWOjNwoS+e24tNd6trcQFLghpIYSLcg5SN4DTSej+kYYeGtkQTKYP8AxvF0jKtfeqMobiJm66eHfyyVC3CvSVWYqx6LYi3bxdl7nqhuPcSCAT4AmvD/AKlo0ek9FR4UD2i3DOV5A4kLfRnNbFaXL2cGv5rIlcV9Iou1LVtrTdbaF1Rr1ZUPMcN06E11gOeHio6qc5y1UHBUeP2rYW295cOpe1bKq7Khyutvr0tSN6AMp00B8RW+FR4peIZeZOM5TN4Jql2WYvv8FQkYyU/EbQw6FXNqWzvaQhVnMXCkA8g7hfuJ4VnZBiuBbWukHG8ylKegn9FaYUW3ibXVPYs2lVcxti0tu2FCm2ly4MubI2lw68JPqtG91MN9oIsRxJlOZJniQN0xgOY3RO6QW+wcRhLwstaw621yNcw5KIIRiAzJlk25zCRoTPnVaUyPCL2veSZgOvOIwBnjKXFGyO5dBbQk6VSg0GLTItnCHedw4lS5waJlSFwo5mvraP8A0lCAnGiEnhcNZ/RZzHO4J6rHCvqoMFkFghwxIDcuBMzMrNdFCKIiiJeI9RvI/KrN9oIqetiqom17ttMPfa8ue2tm6biD7SC2xZeXESONUieyUCqejn9G4P8AQWf1BXSibkcn1uVUvEeq3kasz2gi5za+H6y3l6tbgLDMCFO7zgNpJGnHTNOsQe8VtZspTUBRMVYxGVgpKiRzEZM66KNSCLYIPeeFQ1r5gDMfPklyr0S+HTXclg2syu9k8j6nIzrw56gIocMr56y+n2Vbki/h8RqVJDRBJgzqTuiRA4cSK5lkWcxj6wvH0U3JVsyBz04167TMLms1ZFDxfre6u0PBVKqdtfzY/OHyNZqd/pjv5qWYqwraqrK1BVXYFPrmsqKImVCyHBWuEtWiuEYtF0XsYFTvQ4IF29xW2OP2q+a6V/zoP/X/ANFehQv8Z/j8lUivpV44UlcbcCG2G3DygcJkjNxCk6wDE1zMJhfXlf68J8cV0tHVas7lGyiuk1QYoai1MxWlStC9W+j/AGlcv4X0hk23NvNzICqwnx3o91fgn9e9GQaF0pOCJCI0PluBJcDLvlPxXvUCKYkK/dcp+09oWs7WLtoukWi5IVk9Lca3bBUmW3k7tJHu+VgwH1RFY6R7UsQeyATf3HNayRgVWYza2HguLCBlw7NLW1Zvq5R3QCCNxjbbcLDhrEzWqHRosw2uZFwFxIFaYB8RMXyPiqkhSb+MwpusbmGEuTaa4UtnOudbRBPrFM7qsHv4QDXJkKPZirEuHalM3GRd3TkCZ/VTMTwURdr2Llu2pw5dblxDv2VVQC9lEbI5GYZbyAMM0ZTzXLXY0aKx7iHyIBwcScHEiYB3tMwZTnxmorA7lYX9u2LalzbICzqAsi3JLOFBzZZttIid2aztocR5q1rz343XTwnePNTWAV/aula0dG9MxqA0tYAQb71D4YdimfWj3CvV/FtI+G3XmuezjNMs3pMRXr9DdPPp0YwnsAunMcFSJCDRMJ019MuE70VCIoiXiPUbyPyqzfaCKnrYqpOOu3VtXWsqHuLbuG2h+04Riq8uJgcapE9koFSdHP6Nwf6Cz+oK6UTcjk41uVVzOLbGJbYPnJOcW8n5q5c5kyM2bidRGg4DiK4KlRsQmKKkLoQIzSN5p4gSJEciV98QdjhElcq3J+MtOVBP2EY//sK5dB4At8a6gEuBy+ahUCpiSqkErwkNDNManiBHhPuroBGIEru+8/Metyi5ZtYW6qESdFUASDO8c/vKwATw0qWQ4gbLu+d+mCTCqLdi8AYIEvPInLlUCdQJGWD/AL1obCjNnK6Zn4SAG8ZXqJhSsOryc3z4nvHcK0Qw8E1vXdwUGSVi/W91bYeCoVU7a/mx+cPkazU7/THfzUsxVhW1VWVqCquwKfXNZUURMqFkOCtcJdtBcIpWbpvYwq/cgwQDr7y1s8Ps1810r/nQf+v/AKK9Chf4z/H5KqFfSrxwiiIopGKw1FqZitBUkyvK0L17oVspsNhQriHdi7juJgAf+1RX89f1n0tD6S6Tc+EZsYAwHOUyT5kr6ChQTDhSOJvVk2zLBvdebam6FChyASqgsRlJ9X+caY4zXzIpEQQrIONWc5ZzljngFqkJzW1vZ9hQwW1bAYszAIozMwhidNSRoSeNQY8QkEuN0gL8JYeW5JBNOHT8heM8BxkNPnmAPmAarXdmfV3yuSSVa2fYWctq2stmMIolpBLGBq0qpnvUd1WdGiOxcTdLHdl3XnzSQRc2dYYMGtWyGbOwKKQzwAHIjVoUCTroO6gjxQQQ43CQvwGXdwSQUmuSlbW0JMCtlCoMamRLOEL9AqucGiZUyzay+dfofQ/RDaAwzM3nE/QLJEiVkyvZXJFERREvEeo3kflVm+0EVPWxVScbautaurZYJca3cFtz9lyjBW58DB4VSJ7JQKk6Of0bg/0Fn9QV0om5HJ9blVLv+q3kasz2giqa2Kq0v+q3kas32giqa1Kiw3CgRU1bVCKIoeL9b3V2h4KpVTtr+bH5w+RrNTv9Md/NSzFaHEMTGYiBrAB/gV8EOmaf8U+Q5L07CHkm4W87kjgRzkEfGo65p/xT5DklhDP5UXrt2RDEDkQAZHfQdMU74h05KhokH3U7BXLgY5mDqO7ieenuBqD0zTvinTkpFEg+6sJtE5gCYBOhgcBr76jrinfEOnJV2Kj+4F6bgcIwshbOFt3rKu1xbpxeUktbNnOQAMk22O6eE8yJro+lRYjg97pkYG5cRBawFrWyB3LhtrhEuOlt9RBjMHCGDmQXAAHAMaxrUP6XpoddFOnJXbQaORewKou4m9OhIjnA1qo6Yp3xDpyU7BRvcCW+Mu6LmIJPcCflTrinfEOnJNgo3uBbWsZcLZJJnnp945U64p3xTpyVhQ4HuhNOKxFpgyOQynR1AMMDxg6GK5R+kaVSIboUV5LXCRF14O66RVxRoTTMNvVtY6XbVDCcWSNJkIIHPgvjXg9UUH4Q15rvMrfE9OtoBj6dwOBkLoeHGKdU0L4Q15qZpy9MtoZvxl474Qg9/LSnVFC+GNeaTQnTDH5mBxNyY3d1OM6Ead1R1RQvhDXmk1Hv9MdqcBiH/OhPhw91OqKF8Ia80mk3Om201GuJua6A5U+Pq1PVFC+ENeaiaP8AjbaakA4m40+CA/DLwp1PQfhDXmk1Jv8AS7agBH1liDE7qcDwkFY/8Vqo1GhUYEQWgTx4+apEhsiCTxMcUtOmm2NIxrknkVtj5LWwxXZpZtyUrFdPtpLEYh9BJ3VgjjI0++q2r80s25ITp1tIwRirkRJICHjrB3am0fmlm3JM/wCN9oh1zYq5lkTupEcx6tRavzU2bckjEdNtqgEDE3GnT1U008qm1eN6izbkoX/GG011bEvA4mE/ZV9oi5qLNmS6bopjcZirLm6cRjFuC5bewjWrQVGTIS0jO05zBGgy8a6siveO0VyiADALPSa/i8PZQWuuwioqW7eHuPbuZlUZcyEDMIA1zSDOlHxokP2XSUw2h1xC5Jeke0TJ+ssIPAhNffFRtsf3leyZkpV3pNjRbAa6xY6EgAjxHDXSPjVdtjj8x0U2TMki30hxDCRcaZMgRpHPhV+sKT7505JZMyTMRtrER/OtB0MBe/Se6nWFJH5zpySxZklYnad4ElHJXkNOHwq3WdM+IdOSWMPJRBtPFc3b4AQPhp3VPWlM986clFizJRxj7plg5iYiAB8e+r9b034h8hyUWMPJSLGKusuYMRygxr5e+o63pvxDpyU2EPJR3e8xMvBjnEeU1cdM04D/AFD5DkoMCHkl44ubW9DHMIjug8fga00TpKlR3lsWISJT3cFSJCY0TAUBNovDAwcxkzUdWQszpyUWzku3jGjgKg9FwszpyU27lIxW03LEwo10AGg8vhQdGQszpyQx3LOE2o6mQF4dx1ie4+ND0ZCzOnJLZyV9bJuElV+/9tOrIUpzOnJRbFbXsYeGVfgT8JOlQOjIWZ05K1u5YTHvEaRI01qerIWZ05KLZyYu03kHKkz3fdTqyFmdOSWzkPtS51jNpwiNYA8NanqyFmdOSWzlGTFtroKHouFmdOSWzlJvbSeAAFACjQA8dTPHjrUDouFmdOSW7kuztJwQYWe+PdUnoyFmdOSWzlnG49ncMQs+/wDbUDoyFLE6cktnLd8cwEhVHx/bUDo2FPE6cktnJSY9xMRU9WQszpyS2cmdotoMqacJFOrIWZ05JbOW2I2pcLIYUZRoADE951p1ZCO86cktnKO+NYtMLrqePGp6rhZnTkls5OG0XCQAupMmDJ0Ajjw/bVeq4WZ05JbuSl2g86hT3acIM6VbqyFmdOSi2cm4/aLuFzBdPP8AbUDoyFmdOSkxnLK40gequnn+2o6shTxOnJLZyUNoPM6TU9VwszpyS2cmLtFoiFIPGRNOrIWZ05JbORf2k5RVhQJ5AifDjU9WQszpyS2clYnHszBiFkaTH8RTqyERidOSW7k21tFgGIVZMb0GePfPhVerIWZ05JbuSu0HngpHdH3/AH1bquFLE6cktnJ93abm1lIWPf8AtqOrIU8TpyS2cl4fFnL6q+ev7ag9GQszpyQRnLW5tByZhfhU9VwszpyS2ctxtJxJhTy1BNOrIWZ05JbOW/abhGACieYBEd8a06thZnTkls5Iu49yiiF3eGlT1ZCwmdOSi2cmYbHspByqYB4g9x8f4iq9VwszpyU2zkt9ov4eOnH+Iqw6LhZnTkls5ZvbQcplgAZp0kd/j413o9BhwnzBOHrcqPikhf/Z"/>
          <p:cNvSpPr>
            <a:spLocks noChangeAspect="1" noChangeArrowheads="1"/>
          </p:cNvSpPr>
          <p:nvPr/>
        </p:nvSpPr>
        <p:spPr bwMode="auto">
          <a:xfrm>
            <a:off x="4064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72" y="1201091"/>
            <a:ext cx="6876880" cy="4424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 bwMode="auto">
          <a:xfrm>
            <a:off x="1150120" y="2623941"/>
            <a:ext cx="5080883" cy="3001972"/>
          </a:xfrm>
          <a:prstGeom prst="rect">
            <a:avLst/>
          </a:prstGeom>
          <a:solidFill>
            <a:srgbClr val="92D050">
              <a:alpha val="4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7295655" y="2587267"/>
            <a:ext cx="1524817" cy="3001973"/>
            <a:chOff x="391423" y="2623940"/>
            <a:chExt cx="1524817" cy="3001973"/>
          </a:xfrm>
        </p:grpSpPr>
        <p:sp>
          <p:nvSpPr>
            <p:cNvPr id="3" name="2 CuadroTexto"/>
            <p:cNvSpPr txBox="1"/>
            <p:nvPr/>
          </p:nvSpPr>
          <p:spPr>
            <a:xfrm>
              <a:off x="406399" y="3709428"/>
              <a:ext cx="15098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600" u="none" dirty="0" smtClean="0"/>
                <a:t>Recuperación Mejorada según MME</a:t>
              </a:r>
              <a:endParaRPr lang="es-CO" sz="1600" u="none" dirty="0"/>
            </a:p>
          </p:txBody>
        </p:sp>
        <p:sp>
          <p:nvSpPr>
            <p:cNvPr id="4" name="3 Abrir llave"/>
            <p:cNvSpPr/>
            <p:nvPr/>
          </p:nvSpPr>
          <p:spPr bwMode="auto">
            <a:xfrm rot="10800000">
              <a:off x="391423" y="2623940"/>
              <a:ext cx="326003" cy="3001973"/>
            </a:xfrm>
            <a:prstGeom prst="leftBrace">
              <a:avLst/>
            </a:prstGeom>
            <a:noFill/>
            <a:ln w="9525" cap="flat" cmpd="sng" algn="ctr">
              <a:solidFill>
                <a:srgbClr val="00743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O" sz="18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C I25 Wide" pitchFamily="34" charset="0"/>
              </a:endParaRPr>
            </a:p>
          </p:txBody>
        </p:sp>
      </p:grp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234438" y="260648"/>
            <a:ext cx="4500563" cy="360000"/>
          </a:xfrm>
          <a:prstGeom prst="rect">
            <a:avLst/>
          </a:prstGeom>
          <a:solidFill>
            <a:srgbClr val="C9D200"/>
          </a:solidFill>
          <a:ln w="38100" algn="ctr">
            <a:solidFill>
              <a:srgbClr val="BAD405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CO" sz="1400" b="1" u="none" dirty="0" smtClean="0">
                <a:solidFill>
                  <a:schemeClr val="bg1"/>
                </a:solidFill>
              </a:rPr>
              <a:t>ANTECEDENTES: Tipos de Recobro</a:t>
            </a:r>
            <a:endParaRPr lang="es-CO" sz="1400" b="1" u="none" dirty="0">
              <a:solidFill>
                <a:schemeClr val="bg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194560" y="5805264"/>
            <a:ext cx="48782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Oil recovery classifications (adapted from the Oil and Gas Journal</a:t>
            </a:r>
          </a:p>
          <a:p>
            <a:r>
              <a:rPr lang="es-CO" sz="1100" dirty="0" err="1"/>
              <a:t>biennial</a:t>
            </a:r>
            <a:r>
              <a:rPr lang="es-CO" sz="1100" dirty="0"/>
              <a:t> </a:t>
            </a:r>
            <a:r>
              <a:rPr lang="es-CO" sz="1100" dirty="0" err="1"/>
              <a:t>surveys</a:t>
            </a:r>
            <a:r>
              <a:rPr lang="es-CO" sz="1100" dirty="0"/>
              <a:t>).</a:t>
            </a:r>
          </a:p>
        </p:txBody>
      </p:sp>
      <p:pic>
        <p:nvPicPr>
          <p:cNvPr id="14" name="il_fi" descr="http://media-3.web.britannica.com/eb-media/06/27006-004-75D5A65C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5142" y="1355020"/>
            <a:ext cx="5832648" cy="391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n 2" descr="image00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142" y="1365017"/>
            <a:ext cx="5832648" cy="4230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093" y="1354486"/>
            <a:ext cx="5453176" cy="382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7223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7175" y="764704"/>
            <a:ext cx="8696325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CO" sz="1600" b="1" u="none" dirty="0" smtClean="0"/>
              <a:t>Forma 13CR: Proyecto de Mantenimiento de Presión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CO" sz="1600" u="none" dirty="0" smtClean="0"/>
              <a:t>Profundidad formación productora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CO" sz="1600" u="none" dirty="0" smtClean="0"/>
              <a:t>Mecanismo de producción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CO" sz="1600" u="none" dirty="0" smtClean="0"/>
              <a:t>Porosidad promedio formación productora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CO" sz="1600" u="none" dirty="0" smtClean="0"/>
              <a:t>Permeabilidad formación productora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CO" sz="1600" u="none" dirty="0" smtClean="0"/>
              <a:t>Gravedad API, Viscosidad del aceite, Presión de yacimiento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sz="1600" b="1" u="none" dirty="0" smtClean="0"/>
              <a:t>Forma 14CR: Origen del agua que se inyectará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CO" sz="1600" u="none" dirty="0" smtClean="0"/>
              <a:t>Clase de agua (dulce o salada)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CO" sz="1600" u="none" dirty="0" smtClean="0"/>
              <a:t>Tratamiento del agua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CO" sz="1600" u="none" dirty="0" smtClean="0"/>
              <a:t>Distribución geométrica de pozos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CO" sz="1600" u="none" dirty="0" smtClean="0"/>
              <a:t>Presión inicial de inyección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CO" sz="1600" u="none" dirty="0" err="1" smtClean="0"/>
              <a:t>Nro</a:t>
            </a:r>
            <a:r>
              <a:rPr lang="es-CO" sz="1600" u="none" dirty="0" smtClean="0"/>
              <a:t> de pozos productores y </a:t>
            </a:r>
            <a:r>
              <a:rPr lang="es-CO" sz="1600" u="none" dirty="0" err="1" smtClean="0"/>
              <a:t>Nro</a:t>
            </a:r>
            <a:r>
              <a:rPr lang="es-CO" sz="1600" u="none" dirty="0" smtClean="0"/>
              <a:t> de pozos inyectores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sz="1600" b="1" u="none" dirty="0"/>
              <a:t>Forma 15CR: Proyecto de recuperación </a:t>
            </a:r>
            <a:r>
              <a:rPr lang="es-CO" sz="1600" b="1" u="none" dirty="0" smtClean="0"/>
              <a:t>secundaria por inyección miscible de gas:</a:t>
            </a:r>
            <a:endParaRPr lang="es-CO" sz="1600" b="1" u="none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s-CO" sz="1600" u="none" dirty="0"/>
              <a:t>Saturación de gas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CO" sz="1600" u="none" dirty="0"/>
              <a:t>Saturación residual de aceite al final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CO" sz="1600" u="none" dirty="0"/>
              <a:t>Volúmenes de inyección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CO" sz="1600" u="none" dirty="0"/>
              <a:t>Mapas estructurales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CO" sz="1600" u="none" dirty="0"/>
              <a:t>Cortes geológicos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CO" sz="1600" u="none" dirty="0"/>
              <a:t>Permeabilidades </a:t>
            </a:r>
            <a:r>
              <a:rPr lang="es-CO" sz="1600" u="none" dirty="0" smtClean="0"/>
              <a:t>relativas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sz="1600" b="1" u="none" dirty="0" smtClean="0"/>
              <a:t>Forma 20CR: Informe mensual sobre inyección de agua y producción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sz="1600" b="1" u="none" dirty="0" smtClean="0"/>
              <a:t>Forma 21CR: Informe mensual sobre mantenimiento de presión (inyección de gas)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sz="1600" b="1" u="none" dirty="0" smtClean="0"/>
              <a:t>Forma 22CR: Informe anual sobre mantenimiento de presión (agua y gas)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s-CO" u="none" dirty="0" smtClean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34438" y="260648"/>
            <a:ext cx="5201658" cy="360000"/>
          </a:xfrm>
          <a:prstGeom prst="rect">
            <a:avLst/>
          </a:prstGeom>
          <a:solidFill>
            <a:srgbClr val="C9D200"/>
          </a:solidFill>
          <a:ln w="38100" algn="ctr">
            <a:solidFill>
              <a:srgbClr val="BAD405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CO" sz="1400" b="1" dirty="0">
                <a:solidFill>
                  <a:schemeClr val="bg1"/>
                </a:solidFill>
              </a:rPr>
              <a:t>REQUERIMIENTOS MME PROYECTO DE RECUPERACION </a:t>
            </a:r>
            <a:r>
              <a:rPr lang="es-CO" sz="1400" b="1" dirty="0" smtClean="0">
                <a:solidFill>
                  <a:schemeClr val="bg1"/>
                </a:solidFill>
              </a:rPr>
              <a:t>MEJORADA</a:t>
            </a:r>
            <a:endParaRPr lang="es-CO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484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B2F309-C964-4331-8EAD-DB2E467D2C7B}" type="slidenum">
              <a:rPr lang="es-ES"/>
              <a:pPr>
                <a:defRPr/>
              </a:pPr>
              <a:t>21</a:t>
            </a:fld>
            <a:endParaRPr lang="es-ES"/>
          </a:p>
        </p:txBody>
      </p:sp>
      <p:sp>
        <p:nvSpPr>
          <p:cNvPr id="6153" name="Rectangle 2"/>
          <p:cNvSpPr>
            <a:spLocks noChangeArrowheads="1"/>
          </p:cNvSpPr>
          <p:nvPr/>
        </p:nvSpPr>
        <p:spPr bwMode="auto">
          <a:xfrm>
            <a:off x="215453" y="500042"/>
            <a:ext cx="4500563" cy="360000"/>
          </a:xfrm>
          <a:prstGeom prst="rect">
            <a:avLst/>
          </a:prstGeom>
          <a:solidFill>
            <a:srgbClr val="004236"/>
          </a:solidFill>
          <a:ln w="38100" algn="ctr">
            <a:solidFill>
              <a:srgbClr val="BAD405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CO" sz="1400" b="1" u="none" dirty="0" smtClean="0">
                <a:solidFill>
                  <a:schemeClr val="bg1"/>
                </a:solidFill>
              </a:rPr>
              <a:t>PROPUESTA DE GLOSARIO</a:t>
            </a:r>
            <a:endParaRPr lang="es-CO" sz="1400" b="1" u="none" dirty="0">
              <a:solidFill>
                <a:schemeClr val="bg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944880" y="1676400"/>
            <a:ext cx="75155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u="none" dirty="0" smtClean="0"/>
              <a:t>Recuperación Mejorada: Técnicas aplicadas a los yacimientos para mantener o incrementar su energía o la recuperación final de hidrocarburos.</a:t>
            </a:r>
          </a:p>
          <a:p>
            <a:endParaRPr lang="es-CO" u="none" dirty="0"/>
          </a:p>
          <a:p>
            <a:r>
              <a:rPr lang="es-CO" b="1" u="none" dirty="0" smtClean="0"/>
              <a:t>Pozo Inyector</a:t>
            </a:r>
            <a:r>
              <a:rPr lang="es-CO" u="none" dirty="0" smtClean="0"/>
              <a:t>: Pozo que permite inyectar fluidos a un yacimiento o a una estructura. </a:t>
            </a:r>
          </a:p>
          <a:p>
            <a:endParaRPr lang="es-CO" u="none" dirty="0" smtClean="0"/>
          </a:p>
          <a:p>
            <a:r>
              <a:rPr lang="es-CO" u="none" dirty="0" smtClean="0"/>
              <a:t>El </a:t>
            </a:r>
            <a:r>
              <a:rPr lang="es-CO" u="none" dirty="0"/>
              <a:t>agua </a:t>
            </a:r>
            <a:r>
              <a:rPr lang="es-CO" u="none" dirty="0" smtClean="0"/>
              <a:t>de producción tiene </a:t>
            </a:r>
            <a:r>
              <a:rPr lang="es-CO" u="none" dirty="0"/>
              <a:t>tres posibles destinos: </a:t>
            </a:r>
            <a:endParaRPr lang="es-CO" u="none" dirty="0" smtClean="0"/>
          </a:p>
          <a:p>
            <a:pPr marL="342900" indent="-342900">
              <a:buAutoNum type="arabicPeriod"/>
            </a:pPr>
            <a:r>
              <a:rPr lang="es-CO" b="1" i="1" u="none" dirty="0" smtClean="0"/>
              <a:t>Recuperación mejorada: </a:t>
            </a:r>
            <a:r>
              <a:rPr lang="es-CO" u="none" dirty="0"/>
              <a:t>Se inyecta de nuevo (</a:t>
            </a:r>
            <a:r>
              <a:rPr lang="es-CO" u="none" dirty="0">
                <a:solidFill>
                  <a:srgbClr val="FF0000"/>
                </a:solidFill>
              </a:rPr>
              <a:t>Reinyecta</a:t>
            </a:r>
            <a:r>
              <a:rPr lang="es-CO" u="none" dirty="0"/>
              <a:t>) al subsuelo </a:t>
            </a:r>
            <a:r>
              <a:rPr lang="es-CO" u="none" dirty="0" smtClean="0"/>
              <a:t>para </a:t>
            </a:r>
            <a:r>
              <a:rPr lang="es-CO" u="none" dirty="0"/>
              <a:t>obtener una mayor producción de crudo o mantener la presión en un </a:t>
            </a:r>
            <a:r>
              <a:rPr lang="es-CO" u="none" dirty="0" smtClean="0"/>
              <a:t>yacimiento.</a:t>
            </a:r>
            <a:endParaRPr lang="es-CO" b="1" i="1" u="none" dirty="0" smtClean="0"/>
          </a:p>
          <a:p>
            <a:pPr marL="342900" indent="-342900">
              <a:buAutoNum type="arabicPeriod"/>
            </a:pPr>
            <a:r>
              <a:rPr lang="es-CO" b="1" i="1" u="none" dirty="0" smtClean="0"/>
              <a:t>Disposición: </a:t>
            </a:r>
            <a:r>
              <a:rPr lang="es-CO" u="none" dirty="0"/>
              <a:t>Se inyecta en un </a:t>
            </a:r>
            <a:r>
              <a:rPr lang="es-CO" u="none" dirty="0" smtClean="0"/>
              <a:t>lecho (estructura) </a:t>
            </a:r>
            <a:r>
              <a:rPr lang="es-CO" u="none" dirty="0"/>
              <a:t>para su </a:t>
            </a:r>
            <a:r>
              <a:rPr lang="es-CO" u="none" dirty="0" smtClean="0"/>
              <a:t>almacenamiento. </a:t>
            </a:r>
          </a:p>
          <a:p>
            <a:pPr marL="342900" indent="-342900">
              <a:buAutoNum type="arabicPeriod"/>
            </a:pPr>
            <a:r>
              <a:rPr lang="es-CO" b="1" i="1" u="none" dirty="0" smtClean="0"/>
              <a:t>Vertimiento. </a:t>
            </a:r>
            <a:r>
              <a:rPr lang="es-CO" u="none" dirty="0"/>
              <a:t>Se trata y se vierte </a:t>
            </a:r>
            <a:r>
              <a:rPr lang="es-CO" u="none" dirty="0" smtClean="0"/>
              <a:t>tratada </a:t>
            </a:r>
            <a:r>
              <a:rPr lang="es-CO" u="none" dirty="0"/>
              <a:t>sobre fuentes </a:t>
            </a:r>
            <a:r>
              <a:rPr lang="es-CO" u="none" dirty="0" smtClean="0"/>
              <a:t>hídricas. </a:t>
            </a:r>
            <a:endParaRPr lang="es-CO" u="none" dirty="0"/>
          </a:p>
        </p:txBody>
      </p:sp>
    </p:spTree>
    <p:extLst>
      <p:ext uri="{BB962C8B-B14F-4D97-AF65-F5344CB8AC3E}">
        <p14:creationId xmlns:p14="http://schemas.microsoft.com/office/powerpoint/2010/main" val="2315925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048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0"/>
          <a:stretch>
            <a:fillRect/>
          </a:stretch>
        </p:blipFill>
        <p:spPr bwMode="auto">
          <a:xfrm>
            <a:off x="236538" y="830263"/>
            <a:ext cx="3876675" cy="5492750"/>
          </a:xfrm>
          <a:prstGeom prst="rect">
            <a:avLst/>
          </a:prstGeom>
          <a:noFill/>
          <a:ln w="25400">
            <a:solidFill>
              <a:srgbClr val="808080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636" y="3244257"/>
            <a:ext cx="4770252" cy="284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636" y="830263"/>
            <a:ext cx="4770252" cy="2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34438" y="260648"/>
            <a:ext cx="4500563" cy="360000"/>
          </a:xfrm>
          <a:prstGeom prst="rect">
            <a:avLst/>
          </a:prstGeom>
          <a:solidFill>
            <a:srgbClr val="C9D200"/>
          </a:solidFill>
          <a:ln w="38100" algn="ctr">
            <a:solidFill>
              <a:srgbClr val="BAD405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CO" sz="1400" b="1" u="none" dirty="0" smtClean="0">
                <a:solidFill>
                  <a:schemeClr val="bg1"/>
                </a:solidFill>
              </a:rPr>
              <a:t>ANTECEDENTES (Campo Valle Medio Del Magdalena)</a:t>
            </a:r>
            <a:endParaRPr lang="es-CO" sz="1400" b="1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46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00CFA8-7076-4A00-BBA6-85F2BE9B18A2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  <p:pic>
        <p:nvPicPr>
          <p:cNvPr id="8" name="Picture 2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05129"/>
            <a:ext cx="8229600" cy="4931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18 Forma libre"/>
          <p:cNvSpPr/>
          <p:nvPr/>
        </p:nvSpPr>
        <p:spPr bwMode="auto">
          <a:xfrm>
            <a:off x="7743825" y="3389893"/>
            <a:ext cx="923925" cy="247650"/>
          </a:xfrm>
          <a:custGeom>
            <a:avLst/>
            <a:gdLst>
              <a:gd name="connsiteX0" fmla="*/ 0 w 923925"/>
              <a:gd name="connsiteY0" fmla="*/ 0 h 247650"/>
              <a:gd name="connsiteX1" fmla="*/ 304800 w 923925"/>
              <a:gd name="connsiteY1" fmla="*/ 104775 h 247650"/>
              <a:gd name="connsiteX2" fmla="*/ 676275 w 923925"/>
              <a:gd name="connsiteY2" fmla="*/ 200025 h 247650"/>
              <a:gd name="connsiteX3" fmla="*/ 923925 w 923925"/>
              <a:gd name="connsiteY3" fmla="*/ 228600 h 247650"/>
              <a:gd name="connsiteX4" fmla="*/ 923925 w 923925"/>
              <a:gd name="connsiteY4" fmla="*/ 228600 h 247650"/>
              <a:gd name="connsiteX5" fmla="*/ 923925 w 923925"/>
              <a:gd name="connsiteY5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3925" h="247650">
                <a:moveTo>
                  <a:pt x="0" y="0"/>
                </a:moveTo>
                <a:lnTo>
                  <a:pt x="304800" y="104775"/>
                </a:lnTo>
                <a:lnTo>
                  <a:pt x="676275" y="200025"/>
                </a:lnTo>
                <a:lnTo>
                  <a:pt x="923925" y="228600"/>
                </a:lnTo>
                <a:lnTo>
                  <a:pt x="923925" y="228600"/>
                </a:lnTo>
                <a:lnTo>
                  <a:pt x="923925" y="247650"/>
                </a:lnTo>
              </a:path>
            </a:pathLst>
          </a:custGeom>
          <a:noFill/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20" name="Chevron 40"/>
          <p:cNvSpPr/>
          <p:nvPr/>
        </p:nvSpPr>
        <p:spPr>
          <a:xfrm>
            <a:off x="731839" y="938793"/>
            <a:ext cx="4308162" cy="344488"/>
          </a:xfrm>
          <a:prstGeom prst="chevron">
            <a:avLst/>
          </a:prstGeom>
          <a:solidFill>
            <a:srgbClr val="A8DA0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b="1" u="none" dirty="0">
                <a:solidFill>
                  <a:schemeClr val="tx1"/>
                </a:solidFill>
              </a:rPr>
              <a:t>RECOBRO PRIMARIO </a:t>
            </a:r>
          </a:p>
        </p:txBody>
      </p:sp>
      <p:sp>
        <p:nvSpPr>
          <p:cNvPr id="21" name="Chevron 41"/>
          <p:cNvSpPr/>
          <p:nvPr/>
        </p:nvSpPr>
        <p:spPr>
          <a:xfrm>
            <a:off x="4858443" y="938793"/>
            <a:ext cx="3734930" cy="344488"/>
          </a:xfrm>
          <a:prstGeom prst="chevron">
            <a:avLst/>
          </a:prstGeom>
          <a:solidFill>
            <a:srgbClr val="CC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b="1" u="none" dirty="0">
                <a:solidFill>
                  <a:schemeClr val="accent2"/>
                </a:solidFill>
              </a:rPr>
              <a:t>RECOBRO </a:t>
            </a:r>
            <a:r>
              <a:rPr lang="en-US" b="1" u="none" dirty="0" smtClean="0">
                <a:solidFill>
                  <a:schemeClr val="accent2"/>
                </a:solidFill>
              </a:rPr>
              <a:t>SECUNDARIO</a:t>
            </a:r>
            <a:endParaRPr lang="en-US" b="1" dirty="0"/>
          </a:p>
        </p:txBody>
      </p:sp>
      <p:cxnSp>
        <p:nvCxnSpPr>
          <p:cNvPr id="23" name="22 Conector recto"/>
          <p:cNvCxnSpPr/>
          <p:nvPr/>
        </p:nvCxnSpPr>
        <p:spPr bwMode="auto">
          <a:xfrm flipV="1">
            <a:off x="5040000" y="1475076"/>
            <a:ext cx="0" cy="4454194"/>
          </a:xfrm>
          <a:prstGeom prst="line">
            <a:avLst/>
          </a:prstGeom>
          <a:solidFill>
            <a:schemeClr val="tx1"/>
          </a:solidFill>
          <a:ln w="15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46"/>
          <p:cNvSpPr txBox="1">
            <a:spLocks noChangeArrowheads="1"/>
          </p:cNvSpPr>
          <p:nvPr/>
        </p:nvSpPr>
        <p:spPr bwMode="auto">
          <a:xfrm>
            <a:off x="2609850" y="2493390"/>
            <a:ext cx="1231771" cy="41549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50" b="1" u="none" dirty="0" smtClean="0">
                <a:solidFill>
                  <a:schemeClr val="bg1"/>
                </a:solidFill>
                <a:latin typeface="Arial Narrow" pitchFamily="34" charset="0"/>
              </a:rPr>
              <a:t>GAS </a:t>
            </a:r>
            <a:r>
              <a:rPr lang="en-US" sz="1050" b="1" u="none" dirty="0">
                <a:solidFill>
                  <a:schemeClr val="bg1"/>
                </a:solidFill>
                <a:latin typeface="Arial Narrow" pitchFamily="34" charset="0"/>
              </a:rPr>
              <a:t>EN SOLUCION</a:t>
            </a:r>
          </a:p>
          <a:p>
            <a:pPr algn="ctr">
              <a:defRPr/>
            </a:pPr>
            <a:r>
              <a:rPr lang="en-US" sz="1050" b="1" u="none" dirty="0">
                <a:solidFill>
                  <a:schemeClr val="bg1"/>
                </a:solidFill>
                <a:latin typeface="Arial Narrow" pitchFamily="34" charset="0"/>
              </a:rPr>
              <a:t>RF = 12 % </a:t>
            </a:r>
            <a:endParaRPr lang="en-US" sz="1050" u="none" dirty="0">
              <a:solidFill>
                <a:schemeClr val="bg1"/>
              </a:solidFill>
            </a:endParaRPr>
          </a:p>
        </p:txBody>
      </p:sp>
      <p:sp>
        <p:nvSpPr>
          <p:cNvPr id="29" name="TextBox 46"/>
          <p:cNvSpPr txBox="1">
            <a:spLocks noChangeArrowheads="1"/>
          </p:cNvSpPr>
          <p:nvPr/>
        </p:nvSpPr>
        <p:spPr bwMode="auto">
          <a:xfrm>
            <a:off x="5292080" y="2188590"/>
            <a:ext cx="1231771" cy="41549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50" b="1" u="none" dirty="0" err="1" smtClean="0">
                <a:solidFill>
                  <a:schemeClr val="bg1"/>
                </a:solidFill>
                <a:latin typeface="Arial Narrow" pitchFamily="34" charset="0"/>
              </a:rPr>
              <a:t>Inyección</a:t>
            </a:r>
            <a:r>
              <a:rPr lang="en-US" sz="1050" b="1" u="none" dirty="0" smtClean="0">
                <a:solidFill>
                  <a:schemeClr val="bg1"/>
                </a:solidFill>
                <a:latin typeface="Arial Narrow" pitchFamily="34" charset="0"/>
              </a:rPr>
              <a:t> de Agua</a:t>
            </a:r>
            <a:endParaRPr lang="en-US" sz="1050" b="1" u="none" dirty="0">
              <a:solidFill>
                <a:schemeClr val="bg1"/>
              </a:solidFill>
              <a:latin typeface="Arial Narrow" pitchFamily="34" charset="0"/>
            </a:endParaRPr>
          </a:p>
          <a:p>
            <a:pPr algn="ctr">
              <a:defRPr/>
            </a:pPr>
            <a:r>
              <a:rPr lang="en-US" sz="1050" b="1" u="none" dirty="0">
                <a:solidFill>
                  <a:schemeClr val="bg1"/>
                </a:solidFill>
                <a:latin typeface="Arial Narrow" pitchFamily="34" charset="0"/>
              </a:rPr>
              <a:t>RF = </a:t>
            </a:r>
            <a:r>
              <a:rPr lang="en-US" sz="1050" b="1" u="none" dirty="0" smtClean="0">
                <a:solidFill>
                  <a:schemeClr val="bg1"/>
                </a:solidFill>
                <a:latin typeface="Arial Narrow" pitchFamily="34" charset="0"/>
              </a:rPr>
              <a:t>19 </a:t>
            </a:r>
            <a:r>
              <a:rPr lang="en-US" sz="1050" b="1" u="none" dirty="0">
                <a:solidFill>
                  <a:schemeClr val="bg1"/>
                </a:solidFill>
                <a:latin typeface="Arial Narrow" pitchFamily="34" charset="0"/>
              </a:rPr>
              <a:t>% </a:t>
            </a:r>
            <a:endParaRPr lang="en-US" sz="1050" u="none" dirty="0">
              <a:solidFill>
                <a:schemeClr val="bg1"/>
              </a:solidFill>
            </a:endParaRPr>
          </a:p>
        </p:txBody>
      </p:sp>
      <p:grpSp>
        <p:nvGrpSpPr>
          <p:cNvPr id="236" name="235 Grupo"/>
          <p:cNvGrpSpPr/>
          <p:nvPr/>
        </p:nvGrpSpPr>
        <p:grpSpPr>
          <a:xfrm>
            <a:off x="7743177" y="2188590"/>
            <a:ext cx="1215237" cy="3529522"/>
            <a:chOff x="7743177" y="2188590"/>
            <a:chExt cx="1215237" cy="3529522"/>
          </a:xfrm>
        </p:grpSpPr>
        <p:sp>
          <p:nvSpPr>
            <p:cNvPr id="30" name="4 CuadroTexto"/>
            <p:cNvSpPr txBox="1"/>
            <p:nvPr/>
          </p:nvSpPr>
          <p:spPr>
            <a:xfrm>
              <a:off x="7744621" y="2611795"/>
              <a:ext cx="1111202" cy="2616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>
              <a:defPPr>
                <a:defRPr lang="es-A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AR" sz="1100" u="none" dirty="0" err="1" smtClean="0"/>
                <a:t>Qb</a:t>
              </a:r>
              <a:r>
                <a:rPr lang="es-AR" sz="1100" u="none" dirty="0" smtClean="0"/>
                <a:t> = 122 </a:t>
              </a:r>
              <a:r>
                <a:rPr lang="es-AR" sz="1100" u="none" dirty="0" err="1" smtClean="0"/>
                <a:t>kbpd</a:t>
              </a:r>
              <a:endParaRPr lang="es-AR" sz="1100" u="none" dirty="0"/>
            </a:p>
          </p:txBody>
        </p:sp>
        <p:sp>
          <p:nvSpPr>
            <p:cNvPr id="31" name="6 CuadroTexto"/>
            <p:cNvSpPr txBox="1"/>
            <p:nvPr/>
          </p:nvSpPr>
          <p:spPr>
            <a:xfrm>
              <a:off x="7744620" y="2188590"/>
              <a:ext cx="1213794" cy="26161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>
              <a:defPPr>
                <a:defRPr lang="es-A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AR" sz="1100" u="none" dirty="0" err="1" smtClean="0"/>
                <a:t>Qiny</a:t>
              </a:r>
              <a:r>
                <a:rPr lang="es-AR" sz="1100" u="none" dirty="0" smtClean="0"/>
                <a:t> = 112 </a:t>
              </a:r>
              <a:r>
                <a:rPr lang="es-AR" sz="1100" u="none" dirty="0" err="1" smtClean="0"/>
                <a:t>kbpd</a:t>
              </a:r>
              <a:endParaRPr lang="es-AR" sz="1100" u="none" dirty="0"/>
            </a:p>
          </p:txBody>
        </p:sp>
        <p:sp>
          <p:nvSpPr>
            <p:cNvPr id="32" name="7 CuadroTexto"/>
            <p:cNvSpPr txBox="1"/>
            <p:nvPr/>
          </p:nvSpPr>
          <p:spPr>
            <a:xfrm>
              <a:off x="7743177" y="3024173"/>
              <a:ext cx="1149674" cy="2616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>
              <a:defPPr>
                <a:defRPr lang="es-ES"/>
              </a:defPPr>
              <a:lvl1pPr>
                <a:defRPr sz="1100" u="none"/>
              </a:lvl1pPr>
            </a:lstStyle>
            <a:p>
              <a:r>
                <a:rPr lang="es-AR" dirty="0" err="1"/>
                <a:t>Qo</a:t>
              </a:r>
              <a:r>
                <a:rPr lang="es-AR" dirty="0"/>
                <a:t> = 18.5 </a:t>
              </a:r>
              <a:r>
                <a:rPr lang="es-AR" dirty="0" err="1"/>
                <a:t>kbpd</a:t>
              </a:r>
              <a:endParaRPr lang="es-AR" dirty="0"/>
            </a:p>
          </p:txBody>
        </p:sp>
        <p:sp>
          <p:nvSpPr>
            <p:cNvPr id="33" name="8 CuadroTexto"/>
            <p:cNvSpPr txBox="1"/>
            <p:nvPr/>
          </p:nvSpPr>
          <p:spPr>
            <a:xfrm>
              <a:off x="7764754" y="5441113"/>
              <a:ext cx="928909" cy="27699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>
              <a:defPPr>
                <a:defRPr lang="es-A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AR" sz="1200" dirty="0" smtClean="0"/>
                <a:t>NPP = 231</a:t>
              </a:r>
              <a:endParaRPr lang="es-AR" sz="1200" dirty="0"/>
            </a:p>
          </p:txBody>
        </p:sp>
        <p:sp>
          <p:nvSpPr>
            <p:cNvPr id="34" name="9 CuadroTexto"/>
            <p:cNvSpPr txBox="1"/>
            <p:nvPr/>
          </p:nvSpPr>
          <p:spPr>
            <a:xfrm>
              <a:off x="7764754" y="5086793"/>
              <a:ext cx="922047" cy="27699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>
              <a:defPPr>
                <a:defRPr lang="es-A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AR" sz="1200" dirty="0" err="1" smtClean="0"/>
                <a:t>Niny</a:t>
              </a:r>
              <a:r>
                <a:rPr lang="es-AR" sz="1200" dirty="0" smtClean="0"/>
                <a:t> = 279</a:t>
              </a:r>
              <a:endParaRPr lang="es-AR" sz="1200" dirty="0"/>
            </a:p>
          </p:txBody>
        </p:sp>
      </p:grp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234438" y="260648"/>
            <a:ext cx="5561698" cy="360000"/>
          </a:xfrm>
          <a:prstGeom prst="rect">
            <a:avLst/>
          </a:prstGeom>
          <a:solidFill>
            <a:srgbClr val="C9D200"/>
          </a:solidFill>
          <a:ln w="38100" algn="ctr">
            <a:solidFill>
              <a:srgbClr val="BAD405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CO" sz="1400" b="1" u="none" dirty="0" smtClean="0">
                <a:solidFill>
                  <a:schemeClr val="bg1"/>
                </a:solidFill>
              </a:rPr>
              <a:t>ANTECEDENTES  (Comportamiento de producción Primario y Secundario)</a:t>
            </a:r>
            <a:endParaRPr lang="es-CO" sz="1400" b="1" u="none" dirty="0">
              <a:solidFill>
                <a:schemeClr val="bg1"/>
              </a:solidFill>
            </a:endParaRPr>
          </a:p>
        </p:txBody>
      </p:sp>
      <p:cxnSp>
        <p:nvCxnSpPr>
          <p:cNvPr id="111" name="110 Conector recto"/>
          <p:cNvCxnSpPr/>
          <p:nvPr/>
        </p:nvCxnSpPr>
        <p:spPr>
          <a:xfrm>
            <a:off x="768397" y="4917384"/>
            <a:ext cx="788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5" name="234 Grupo"/>
          <p:cNvGrpSpPr/>
          <p:nvPr/>
        </p:nvGrpSpPr>
        <p:grpSpPr>
          <a:xfrm>
            <a:off x="760465" y="1484784"/>
            <a:ext cx="4387599" cy="4454194"/>
            <a:chOff x="768397" y="1475076"/>
            <a:chExt cx="7945598" cy="4454194"/>
          </a:xfrm>
        </p:grpSpPr>
        <p:sp>
          <p:nvSpPr>
            <p:cNvPr id="2" name="1 Rectángulo"/>
            <p:cNvSpPr/>
            <p:nvPr/>
          </p:nvSpPr>
          <p:spPr>
            <a:xfrm>
              <a:off x="896735" y="1475076"/>
              <a:ext cx="6643653" cy="4454194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5" name="4 Conector recto"/>
            <p:cNvCxnSpPr/>
            <p:nvPr/>
          </p:nvCxnSpPr>
          <p:spPr>
            <a:xfrm>
              <a:off x="768397" y="2587229"/>
              <a:ext cx="7884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768397" y="3687530"/>
              <a:ext cx="7884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768397" y="4805829"/>
              <a:ext cx="7884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768397" y="4472865"/>
              <a:ext cx="794559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768397" y="4274093"/>
              <a:ext cx="788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34 Conector recto"/>
            <p:cNvCxnSpPr/>
            <p:nvPr/>
          </p:nvCxnSpPr>
          <p:spPr>
            <a:xfrm>
              <a:off x="768397" y="4138703"/>
              <a:ext cx="788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35 Conector recto"/>
            <p:cNvCxnSpPr/>
            <p:nvPr/>
          </p:nvCxnSpPr>
          <p:spPr>
            <a:xfrm>
              <a:off x="768397" y="4037817"/>
              <a:ext cx="788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36 Conector recto"/>
            <p:cNvCxnSpPr/>
            <p:nvPr/>
          </p:nvCxnSpPr>
          <p:spPr>
            <a:xfrm>
              <a:off x="768397" y="3939931"/>
              <a:ext cx="788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37 Conector recto"/>
            <p:cNvCxnSpPr/>
            <p:nvPr/>
          </p:nvCxnSpPr>
          <p:spPr>
            <a:xfrm>
              <a:off x="768397" y="3877276"/>
              <a:ext cx="788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38 Conector recto"/>
            <p:cNvCxnSpPr/>
            <p:nvPr/>
          </p:nvCxnSpPr>
          <p:spPr>
            <a:xfrm>
              <a:off x="768397" y="3803646"/>
              <a:ext cx="788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39 Conector recto"/>
            <p:cNvCxnSpPr/>
            <p:nvPr/>
          </p:nvCxnSpPr>
          <p:spPr>
            <a:xfrm>
              <a:off x="768397" y="3743264"/>
              <a:ext cx="788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104 Conector recto"/>
            <p:cNvCxnSpPr/>
            <p:nvPr/>
          </p:nvCxnSpPr>
          <p:spPr>
            <a:xfrm>
              <a:off x="768397" y="5593427"/>
              <a:ext cx="788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105 Conector recto"/>
            <p:cNvCxnSpPr/>
            <p:nvPr/>
          </p:nvCxnSpPr>
          <p:spPr>
            <a:xfrm>
              <a:off x="768397" y="5394655"/>
              <a:ext cx="788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106 Conector recto"/>
            <p:cNvCxnSpPr/>
            <p:nvPr/>
          </p:nvCxnSpPr>
          <p:spPr>
            <a:xfrm>
              <a:off x="768397" y="5259265"/>
              <a:ext cx="788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107 Conector recto"/>
            <p:cNvCxnSpPr/>
            <p:nvPr/>
          </p:nvCxnSpPr>
          <p:spPr>
            <a:xfrm>
              <a:off x="768397" y="5144731"/>
              <a:ext cx="788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108 Conector recto"/>
            <p:cNvCxnSpPr/>
            <p:nvPr/>
          </p:nvCxnSpPr>
          <p:spPr>
            <a:xfrm>
              <a:off x="768397" y="5060493"/>
              <a:ext cx="788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109 Conector recto"/>
            <p:cNvCxnSpPr/>
            <p:nvPr/>
          </p:nvCxnSpPr>
          <p:spPr>
            <a:xfrm>
              <a:off x="768397" y="4977366"/>
              <a:ext cx="788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111 Conector recto"/>
            <p:cNvCxnSpPr/>
            <p:nvPr/>
          </p:nvCxnSpPr>
          <p:spPr>
            <a:xfrm>
              <a:off x="768397" y="4863826"/>
              <a:ext cx="788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112 Conector recto"/>
            <p:cNvCxnSpPr/>
            <p:nvPr/>
          </p:nvCxnSpPr>
          <p:spPr>
            <a:xfrm>
              <a:off x="768397" y="3353469"/>
              <a:ext cx="788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113 Conector recto"/>
            <p:cNvCxnSpPr/>
            <p:nvPr/>
          </p:nvCxnSpPr>
          <p:spPr>
            <a:xfrm>
              <a:off x="768397" y="3161521"/>
              <a:ext cx="788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114 Conector recto"/>
            <p:cNvCxnSpPr/>
            <p:nvPr/>
          </p:nvCxnSpPr>
          <p:spPr>
            <a:xfrm>
              <a:off x="768397" y="3019307"/>
              <a:ext cx="788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115 Conector recto"/>
            <p:cNvCxnSpPr/>
            <p:nvPr/>
          </p:nvCxnSpPr>
          <p:spPr>
            <a:xfrm>
              <a:off x="768397" y="2918421"/>
              <a:ext cx="788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116 Conector recto"/>
            <p:cNvCxnSpPr/>
            <p:nvPr/>
          </p:nvCxnSpPr>
          <p:spPr>
            <a:xfrm>
              <a:off x="768397" y="2827359"/>
              <a:ext cx="788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117 Conector recto"/>
            <p:cNvCxnSpPr/>
            <p:nvPr/>
          </p:nvCxnSpPr>
          <p:spPr>
            <a:xfrm>
              <a:off x="768397" y="2757880"/>
              <a:ext cx="788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118 Conector recto"/>
            <p:cNvCxnSpPr/>
            <p:nvPr/>
          </p:nvCxnSpPr>
          <p:spPr>
            <a:xfrm>
              <a:off x="768397" y="2684250"/>
              <a:ext cx="788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119 Conector recto"/>
            <p:cNvCxnSpPr/>
            <p:nvPr/>
          </p:nvCxnSpPr>
          <p:spPr>
            <a:xfrm>
              <a:off x="768397" y="2630692"/>
              <a:ext cx="788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120 Conector recto"/>
            <p:cNvCxnSpPr/>
            <p:nvPr/>
          </p:nvCxnSpPr>
          <p:spPr>
            <a:xfrm>
              <a:off x="768397" y="2249014"/>
              <a:ext cx="788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121 Conector recto"/>
            <p:cNvCxnSpPr/>
            <p:nvPr/>
          </p:nvCxnSpPr>
          <p:spPr>
            <a:xfrm>
              <a:off x="768397" y="2050242"/>
              <a:ext cx="788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122 Conector recto"/>
            <p:cNvCxnSpPr/>
            <p:nvPr/>
          </p:nvCxnSpPr>
          <p:spPr>
            <a:xfrm>
              <a:off x="768397" y="1908028"/>
              <a:ext cx="788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123 Conector recto"/>
            <p:cNvCxnSpPr/>
            <p:nvPr/>
          </p:nvCxnSpPr>
          <p:spPr>
            <a:xfrm>
              <a:off x="768397" y="1800318"/>
              <a:ext cx="788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124 Conector recto"/>
            <p:cNvCxnSpPr/>
            <p:nvPr/>
          </p:nvCxnSpPr>
          <p:spPr>
            <a:xfrm>
              <a:off x="768397" y="1709256"/>
              <a:ext cx="788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125 Conector recto"/>
            <p:cNvCxnSpPr/>
            <p:nvPr/>
          </p:nvCxnSpPr>
          <p:spPr>
            <a:xfrm>
              <a:off x="768397" y="1632953"/>
              <a:ext cx="788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126 Conector recto"/>
            <p:cNvCxnSpPr/>
            <p:nvPr/>
          </p:nvCxnSpPr>
          <p:spPr>
            <a:xfrm>
              <a:off x="768397" y="1572971"/>
              <a:ext cx="788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127 Conector recto"/>
            <p:cNvCxnSpPr/>
            <p:nvPr/>
          </p:nvCxnSpPr>
          <p:spPr>
            <a:xfrm>
              <a:off x="768397" y="1512589"/>
              <a:ext cx="788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8" name="237 Grupo"/>
          <p:cNvGrpSpPr/>
          <p:nvPr/>
        </p:nvGrpSpPr>
        <p:grpSpPr>
          <a:xfrm>
            <a:off x="4499992" y="1485496"/>
            <a:ext cx="2304256" cy="4454194"/>
            <a:chOff x="766330" y="1475076"/>
            <a:chExt cx="7947665" cy="4454194"/>
          </a:xfrm>
        </p:grpSpPr>
        <p:sp>
          <p:nvSpPr>
            <p:cNvPr id="239" name="238 Rectángulo"/>
            <p:cNvSpPr/>
            <p:nvPr/>
          </p:nvSpPr>
          <p:spPr>
            <a:xfrm>
              <a:off x="766330" y="1475076"/>
              <a:ext cx="7886068" cy="4454194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240" name="239 Conector recto"/>
            <p:cNvCxnSpPr/>
            <p:nvPr/>
          </p:nvCxnSpPr>
          <p:spPr>
            <a:xfrm>
              <a:off x="768397" y="2587229"/>
              <a:ext cx="7884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240 Conector recto"/>
            <p:cNvCxnSpPr/>
            <p:nvPr/>
          </p:nvCxnSpPr>
          <p:spPr>
            <a:xfrm>
              <a:off x="768397" y="3687530"/>
              <a:ext cx="7884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241 Conector recto"/>
            <p:cNvCxnSpPr/>
            <p:nvPr/>
          </p:nvCxnSpPr>
          <p:spPr>
            <a:xfrm>
              <a:off x="768397" y="4805829"/>
              <a:ext cx="7884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242 Conector recto"/>
            <p:cNvCxnSpPr/>
            <p:nvPr/>
          </p:nvCxnSpPr>
          <p:spPr>
            <a:xfrm>
              <a:off x="768397" y="4472865"/>
              <a:ext cx="794559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243 Conector recto"/>
            <p:cNvCxnSpPr/>
            <p:nvPr/>
          </p:nvCxnSpPr>
          <p:spPr>
            <a:xfrm>
              <a:off x="768397" y="4274093"/>
              <a:ext cx="788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244 Conector recto"/>
            <p:cNvCxnSpPr/>
            <p:nvPr/>
          </p:nvCxnSpPr>
          <p:spPr>
            <a:xfrm>
              <a:off x="768397" y="4138703"/>
              <a:ext cx="788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245 Conector recto"/>
            <p:cNvCxnSpPr/>
            <p:nvPr/>
          </p:nvCxnSpPr>
          <p:spPr>
            <a:xfrm>
              <a:off x="768397" y="4037817"/>
              <a:ext cx="788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246 Conector recto"/>
            <p:cNvCxnSpPr/>
            <p:nvPr/>
          </p:nvCxnSpPr>
          <p:spPr>
            <a:xfrm>
              <a:off x="768397" y="3939931"/>
              <a:ext cx="788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247 Conector recto"/>
            <p:cNvCxnSpPr/>
            <p:nvPr/>
          </p:nvCxnSpPr>
          <p:spPr>
            <a:xfrm>
              <a:off x="768397" y="3877276"/>
              <a:ext cx="788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248 Conector recto"/>
            <p:cNvCxnSpPr/>
            <p:nvPr/>
          </p:nvCxnSpPr>
          <p:spPr>
            <a:xfrm>
              <a:off x="768397" y="3803646"/>
              <a:ext cx="788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249 Conector recto"/>
            <p:cNvCxnSpPr/>
            <p:nvPr/>
          </p:nvCxnSpPr>
          <p:spPr>
            <a:xfrm>
              <a:off x="768397" y="3743264"/>
              <a:ext cx="788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250 Conector recto"/>
            <p:cNvCxnSpPr/>
            <p:nvPr/>
          </p:nvCxnSpPr>
          <p:spPr>
            <a:xfrm>
              <a:off x="768397" y="5593427"/>
              <a:ext cx="788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251 Conector recto"/>
            <p:cNvCxnSpPr/>
            <p:nvPr/>
          </p:nvCxnSpPr>
          <p:spPr>
            <a:xfrm>
              <a:off x="768397" y="5394655"/>
              <a:ext cx="788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252 Conector recto"/>
            <p:cNvCxnSpPr/>
            <p:nvPr/>
          </p:nvCxnSpPr>
          <p:spPr>
            <a:xfrm>
              <a:off x="768397" y="5259265"/>
              <a:ext cx="788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253 Conector recto"/>
            <p:cNvCxnSpPr/>
            <p:nvPr/>
          </p:nvCxnSpPr>
          <p:spPr>
            <a:xfrm>
              <a:off x="768397" y="5144731"/>
              <a:ext cx="788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254 Conector recto"/>
            <p:cNvCxnSpPr/>
            <p:nvPr/>
          </p:nvCxnSpPr>
          <p:spPr>
            <a:xfrm>
              <a:off x="768397" y="5060493"/>
              <a:ext cx="788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255 Conector recto"/>
            <p:cNvCxnSpPr/>
            <p:nvPr/>
          </p:nvCxnSpPr>
          <p:spPr>
            <a:xfrm>
              <a:off x="768397" y="4977366"/>
              <a:ext cx="788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256 Conector recto"/>
            <p:cNvCxnSpPr/>
            <p:nvPr/>
          </p:nvCxnSpPr>
          <p:spPr>
            <a:xfrm>
              <a:off x="768397" y="4863826"/>
              <a:ext cx="788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257 Conector recto"/>
            <p:cNvCxnSpPr/>
            <p:nvPr/>
          </p:nvCxnSpPr>
          <p:spPr>
            <a:xfrm>
              <a:off x="768397" y="3353469"/>
              <a:ext cx="788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258 Conector recto"/>
            <p:cNvCxnSpPr/>
            <p:nvPr/>
          </p:nvCxnSpPr>
          <p:spPr>
            <a:xfrm>
              <a:off x="768397" y="3161521"/>
              <a:ext cx="788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259 Conector recto"/>
            <p:cNvCxnSpPr/>
            <p:nvPr/>
          </p:nvCxnSpPr>
          <p:spPr>
            <a:xfrm>
              <a:off x="768397" y="3019307"/>
              <a:ext cx="788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260 Conector recto"/>
            <p:cNvCxnSpPr/>
            <p:nvPr/>
          </p:nvCxnSpPr>
          <p:spPr>
            <a:xfrm>
              <a:off x="768397" y="2918421"/>
              <a:ext cx="788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261 Conector recto"/>
            <p:cNvCxnSpPr/>
            <p:nvPr/>
          </p:nvCxnSpPr>
          <p:spPr>
            <a:xfrm>
              <a:off x="768397" y="2827359"/>
              <a:ext cx="788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262 Conector recto"/>
            <p:cNvCxnSpPr/>
            <p:nvPr/>
          </p:nvCxnSpPr>
          <p:spPr>
            <a:xfrm>
              <a:off x="768397" y="2757880"/>
              <a:ext cx="788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263 Conector recto"/>
            <p:cNvCxnSpPr/>
            <p:nvPr/>
          </p:nvCxnSpPr>
          <p:spPr>
            <a:xfrm>
              <a:off x="768397" y="2684250"/>
              <a:ext cx="788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264 Conector recto"/>
            <p:cNvCxnSpPr/>
            <p:nvPr/>
          </p:nvCxnSpPr>
          <p:spPr>
            <a:xfrm>
              <a:off x="768397" y="2630692"/>
              <a:ext cx="788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265 Conector recto"/>
            <p:cNvCxnSpPr/>
            <p:nvPr/>
          </p:nvCxnSpPr>
          <p:spPr>
            <a:xfrm>
              <a:off x="768397" y="2249014"/>
              <a:ext cx="788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266 Conector recto"/>
            <p:cNvCxnSpPr/>
            <p:nvPr/>
          </p:nvCxnSpPr>
          <p:spPr>
            <a:xfrm>
              <a:off x="768397" y="2050242"/>
              <a:ext cx="788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267 Conector recto"/>
            <p:cNvCxnSpPr/>
            <p:nvPr/>
          </p:nvCxnSpPr>
          <p:spPr>
            <a:xfrm>
              <a:off x="768397" y="1908028"/>
              <a:ext cx="788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268 Conector recto"/>
            <p:cNvCxnSpPr/>
            <p:nvPr/>
          </p:nvCxnSpPr>
          <p:spPr>
            <a:xfrm>
              <a:off x="768397" y="1800318"/>
              <a:ext cx="788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269 Conector recto"/>
            <p:cNvCxnSpPr/>
            <p:nvPr/>
          </p:nvCxnSpPr>
          <p:spPr>
            <a:xfrm>
              <a:off x="768397" y="1709256"/>
              <a:ext cx="788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270 Conector recto"/>
            <p:cNvCxnSpPr/>
            <p:nvPr/>
          </p:nvCxnSpPr>
          <p:spPr>
            <a:xfrm>
              <a:off x="768397" y="1632953"/>
              <a:ext cx="788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271 Conector recto"/>
            <p:cNvCxnSpPr/>
            <p:nvPr/>
          </p:nvCxnSpPr>
          <p:spPr>
            <a:xfrm>
              <a:off x="768397" y="1572971"/>
              <a:ext cx="788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272 Conector recto"/>
            <p:cNvCxnSpPr/>
            <p:nvPr/>
          </p:nvCxnSpPr>
          <p:spPr>
            <a:xfrm>
              <a:off x="768397" y="1512589"/>
              <a:ext cx="788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4" name="273 Grupo"/>
          <p:cNvGrpSpPr/>
          <p:nvPr/>
        </p:nvGrpSpPr>
        <p:grpSpPr>
          <a:xfrm>
            <a:off x="6732240" y="1481016"/>
            <a:ext cx="1893928" cy="4454194"/>
            <a:chOff x="766330" y="1475076"/>
            <a:chExt cx="7947665" cy="4454194"/>
          </a:xfrm>
        </p:grpSpPr>
        <p:sp>
          <p:nvSpPr>
            <p:cNvPr id="275" name="274 Rectángulo"/>
            <p:cNvSpPr/>
            <p:nvPr/>
          </p:nvSpPr>
          <p:spPr>
            <a:xfrm>
              <a:off x="766330" y="1475076"/>
              <a:ext cx="7886068" cy="4454194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276" name="275 Conector recto"/>
            <p:cNvCxnSpPr/>
            <p:nvPr/>
          </p:nvCxnSpPr>
          <p:spPr>
            <a:xfrm>
              <a:off x="768397" y="2587229"/>
              <a:ext cx="7884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276 Conector recto"/>
            <p:cNvCxnSpPr/>
            <p:nvPr/>
          </p:nvCxnSpPr>
          <p:spPr>
            <a:xfrm>
              <a:off x="768397" y="3687530"/>
              <a:ext cx="7884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277 Conector recto"/>
            <p:cNvCxnSpPr/>
            <p:nvPr/>
          </p:nvCxnSpPr>
          <p:spPr>
            <a:xfrm>
              <a:off x="768397" y="4805829"/>
              <a:ext cx="7884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278 Conector recto"/>
            <p:cNvCxnSpPr/>
            <p:nvPr/>
          </p:nvCxnSpPr>
          <p:spPr>
            <a:xfrm>
              <a:off x="768397" y="4472865"/>
              <a:ext cx="794559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279 Conector recto"/>
            <p:cNvCxnSpPr/>
            <p:nvPr/>
          </p:nvCxnSpPr>
          <p:spPr>
            <a:xfrm>
              <a:off x="768397" y="4274093"/>
              <a:ext cx="788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280 Conector recto"/>
            <p:cNvCxnSpPr/>
            <p:nvPr/>
          </p:nvCxnSpPr>
          <p:spPr>
            <a:xfrm>
              <a:off x="768397" y="4138703"/>
              <a:ext cx="788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281 Conector recto"/>
            <p:cNvCxnSpPr/>
            <p:nvPr/>
          </p:nvCxnSpPr>
          <p:spPr>
            <a:xfrm>
              <a:off x="768397" y="4037817"/>
              <a:ext cx="788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282 Conector recto"/>
            <p:cNvCxnSpPr/>
            <p:nvPr/>
          </p:nvCxnSpPr>
          <p:spPr>
            <a:xfrm>
              <a:off x="768397" y="3939931"/>
              <a:ext cx="788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283 Conector recto"/>
            <p:cNvCxnSpPr/>
            <p:nvPr/>
          </p:nvCxnSpPr>
          <p:spPr>
            <a:xfrm>
              <a:off x="768397" y="3877276"/>
              <a:ext cx="788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284 Conector recto"/>
            <p:cNvCxnSpPr/>
            <p:nvPr/>
          </p:nvCxnSpPr>
          <p:spPr>
            <a:xfrm>
              <a:off x="768397" y="3803646"/>
              <a:ext cx="788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285 Conector recto"/>
            <p:cNvCxnSpPr/>
            <p:nvPr/>
          </p:nvCxnSpPr>
          <p:spPr>
            <a:xfrm>
              <a:off x="768397" y="3743264"/>
              <a:ext cx="788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286 Conector recto"/>
            <p:cNvCxnSpPr/>
            <p:nvPr/>
          </p:nvCxnSpPr>
          <p:spPr>
            <a:xfrm>
              <a:off x="768397" y="5593427"/>
              <a:ext cx="788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287 Conector recto"/>
            <p:cNvCxnSpPr/>
            <p:nvPr/>
          </p:nvCxnSpPr>
          <p:spPr>
            <a:xfrm>
              <a:off x="768397" y="5394655"/>
              <a:ext cx="788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288 Conector recto"/>
            <p:cNvCxnSpPr/>
            <p:nvPr/>
          </p:nvCxnSpPr>
          <p:spPr>
            <a:xfrm>
              <a:off x="768397" y="5259265"/>
              <a:ext cx="788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289 Conector recto"/>
            <p:cNvCxnSpPr/>
            <p:nvPr/>
          </p:nvCxnSpPr>
          <p:spPr>
            <a:xfrm>
              <a:off x="768397" y="5144731"/>
              <a:ext cx="788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290 Conector recto"/>
            <p:cNvCxnSpPr/>
            <p:nvPr/>
          </p:nvCxnSpPr>
          <p:spPr>
            <a:xfrm>
              <a:off x="768397" y="5060493"/>
              <a:ext cx="788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291 Conector recto"/>
            <p:cNvCxnSpPr/>
            <p:nvPr/>
          </p:nvCxnSpPr>
          <p:spPr>
            <a:xfrm>
              <a:off x="768397" y="4977366"/>
              <a:ext cx="788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292 Conector recto"/>
            <p:cNvCxnSpPr/>
            <p:nvPr/>
          </p:nvCxnSpPr>
          <p:spPr>
            <a:xfrm>
              <a:off x="768397" y="4863826"/>
              <a:ext cx="788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293 Conector recto"/>
            <p:cNvCxnSpPr/>
            <p:nvPr/>
          </p:nvCxnSpPr>
          <p:spPr>
            <a:xfrm>
              <a:off x="768397" y="3353469"/>
              <a:ext cx="788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294 Conector recto"/>
            <p:cNvCxnSpPr/>
            <p:nvPr/>
          </p:nvCxnSpPr>
          <p:spPr>
            <a:xfrm>
              <a:off x="768397" y="3161521"/>
              <a:ext cx="788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295 Conector recto"/>
            <p:cNvCxnSpPr/>
            <p:nvPr/>
          </p:nvCxnSpPr>
          <p:spPr>
            <a:xfrm>
              <a:off x="768397" y="3019307"/>
              <a:ext cx="788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296 Conector recto"/>
            <p:cNvCxnSpPr/>
            <p:nvPr/>
          </p:nvCxnSpPr>
          <p:spPr>
            <a:xfrm>
              <a:off x="768397" y="2918421"/>
              <a:ext cx="788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297 Conector recto"/>
            <p:cNvCxnSpPr/>
            <p:nvPr/>
          </p:nvCxnSpPr>
          <p:spPr>
            <a:xfrm>
              <a:off x="768397" y="2827359"/>
              <a:ext cx="788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298 Conector recto"/>
            <p:cNvCxnSpPr/>
            <p:nvPr/>
          </p:nvCxnSpPr>
          <p:spPr>
            <a:xfrm>
              <a:off x="768397" y="2757880"/>
              <a:ext cx="788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299 Conector recto"/>
            <p:cNvCxnSpPr/>
            <p:nvPr/>
          </p:nvCxnSpPr>
          <p:spPr>
            <a:xfrm>
              <a:off x="768397" y="2684250"/>
              <a:ext cx="788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300 Conector recto"/>
            <p:cNvCxnSpPr/>
            <p:nvPr/>
          </p:nvCxnSpPr>
          <p:spPr>
            <a:xfrm>
              <a:off x="768397" y="2630692"/>
              <a:ext cx="788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301 Conector recto"/>
            <p:cNvCxnSpPr/>
            <p:nvPr/>
          </p:nvCxnSpPr>
          <p:spPr>
            <a:xfrm>
              <a:off x="768397" y="2249014"/>
              <a:ext cx="788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302 Conector recto"/>
            <p:cNvCxnSpPr/>
            <p:nvPr/>
          </p:nvCxnSpPr>
          <p:spPr>
            <a:xfrm>
              <a:off x="768397" y="2050242"/>
              <a:ext cx="788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303 Conector recto"/>
            <p:cNvCxnSpPr/>
            <p:nvPr/>
          </p:nvCxnSpPr>
          <p:spPr>
            <a:xfrm>
              <a:off x="768397" y="1908028"/>
              <a:ext cx="788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304 Conector recto"/>
            <p:cNvCxnSpPr/>
            <p:nvPr/>
          </p:nvCxnSpPr>
          <p:spPr>
            <a:xfrm>
              <a:off x="768397" y="1800318"/>
              <a:ext cx="788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305 Conector recto"/>
            <p:cNvCxnSpPr/>
            <p:nvPr/>
          </p:nvCxnSpPr>
          <p:spPr>
            <a:xfrm>
              <a:off x="768397" y="1709256"/>
              <a:ext cx="788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306 Conector recto"/>
            <p:cNvCxnSpPr/>
            <p:nvPr/>
          </p:nvCxnSpPr>
          <p:spPr>
            <a:xfrm>
              <a:off x="768397" y="1632953"/>
              <a:ext cx="788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307 Conector recto"/>
            <p:cNvCxnSpPr/>
            <p:nvPr/>
          </p:nvCxnSpPr>
          <p:spPr>
            <a:xfrm>
              <a:off x="768397" y="1572971"/>
              <a:ext cx="788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308 Conector recto"/>
            <p:cNvCxnSpPr/>
            <p:nvPr/>
          </p:nvCxnSpPr>
          <p:spPr>
            <a:xfrm>
              <a:off x="768397" y="1512589"/>
              <a:ext cx="788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16 Forma libre"/>
          <p:cNvSpPr/>
          <p:nvPr/>
        </p:nvSpPr>
        <p:spPr bwMode="auto">
          <a:xfrm>
            <a:off x="2077169" y="3018418"/>
            <a:ext cx="6601109" cy="1885097"/>
          </a:xfrm>
          <a:custGeom>
            <a:avLst/>
            <a:gdLst>
              <a:gd name="connsiteX0" fmla="*/ 0 w 5591175"/>
              <a:gd name="connsiteY0" fmla="*/ 0 h 1714500"/>
              <a:gd name="connsiteX1" fmla="*/ 180975 w 5591175"/>
              <a:gd name="connsiteY1" fmla="*/ 152400 h 1714500"/>
              <a:gd name="connsiteX2" fmla="*/ 466725 w 5591175"/>
              <a:gd name="connsiteY2" fmla="*/ 295275 h 1714500"/>
              <a:gd name="connsiteX3" fmla="*/ 981075 w 5591175"/>
              <a:gd name="connsiteY3" fmla="*/ 571500 h 1714500"/>
              <a:gd name="connsiteX4" fmla="*/ 1790700 w 5591175"/>
              <a:gd name="connsiteY4" fmla="*/ 866775 h 1714500"/>
              <a:gd name="connsiteX5" fmla="*/ 2428875 w 5591175"/>
              <a:gd name="connsiteY5" fmla="*/ 1057275 h 1714500"/>
              <a:gd name="connsiteX6" fmla="*/ 2752725 w 5591175"/>
              <a:gd name="connsiteY6" fmla="*/ 1152525 h 1714500"/>
              <a:gd name="connsiteX7" fmla="*/ 3438525 w 5591175"/>
              <a:gd name="connsiteY7" fmla="*/ 1323975 h 1714500"/>
              <a:gd name="connsiteX8" fmla="*/ 4333875 w 5591175"/>
              <a:gd name="connsiteY8" fmla="*/ 1514475 h 1714500"/>
              <a:gd name="connsiteX9" fmla="*/ 5286375 w 5591175"/>
              <a:gd name="connsiteY9" fmla="*/ 1676400 h 1714500"/>
              <a:gd name="connsiteX10" fmla="*/ 5591175 w 5591175"/>
              <a:gd name="connsiteY10" fmla="*/ 1714500 h 1714500"/>
              <a:gd name="connsiteX11" fmla="*/ 5591175 w 5591175"/>
              <a:gd name="connsiteY11" fmla="*/ 1714500 h 1714500"/>
              <a:gd name="connsiteX12" fmla="*/ 5591175 w 5591175"/>
              <a:gd name="connsiteY12" fmla="*/ 1714500 h 1714500"/>
              <a:gd name="connsiteX13" fmla="*/ 5591175 w 5591175"/>
              <a:gd name="connsiteY13" fmla="*/ 1714500 h 1714500"/>
              <a:gd name="connsiteX0" fmla="*/ 0 w 6587461"/>
              <a:gd name="connsiteY0" fmla="*/ 0 h 1830506"/>
              <a:gd name="connsiteX1" fmla="*/ 180975 w 6587461"/>
              <a:gd name="connsiteY1" fmla="*/ 152400 h 1830506"/>
              <a:gd name="connsiteX2" fmla="*/ 466725 w 6587461"/>
              <a:gd name="connsiteY2" fmla="*/ 295275 h 1830506"/>
              <a:gd name="connsiteX3" fmla="*/ 981075 w 6587461"/>
              <a:gd name="connsiteY3" fmla="*/ 571500 h 1830506"/>
              <a:gd name="connsiteX4" fmla="*/ 1790700 w 6587461"/>
              <a:gd name="connsiteY4" fmla="*/ 866775 h 1830506"/>
              <a:gd name="connsiteX5" fmla="*/ 2428875 w 6587461"/>
              <a:gd name="connsiteY5" fmla="*/ 1057275 h 1830506"/>
              <a:gd name="connsiteX6" fmla="*/ 2752725 w 6587461"/>
              <a:gd name="connsiteY6" fmla="*/ 1152525 h 1830506"/>
              <a:gd name="connsiteX7" fmla="*/ 3438525 w 6587461"/>
              <a:gd name="connsiteY7" fmla="*/ 1323975 h 1830506"/>
              <a:gd name="connsiteX8" fmla="*/ 4333875 w 6587461"/>
              <a:gd name="connsiteY8" fmla="*/ 1514475 h 1830506"/>
              <a:gd name="connsiteX9" fmla="*/ 5286375 w 6587461"/>
              <a:gd name="connsiteY9" fmla="*/ 1676400 h 1830506"/>
              <a:gd name="connsiteX10" fmla="*/ 5591175 w 6587461"/>
              <a:gd name="connsiteY10" fmla="*/ 1714500 h 1830506"/>
              <a:gd name="connsiteX11" fmla="*/ 5591175 w 6587461"/>
              <a:gd name="connsiteY11" fmla="*/ 1714500 h 1830506"/>
              <a:gd name="connsiteX12" fmla="*/ 5591175 w 6587461"/>
              <a:gd name="connsiteY12" fmla="*/ 1714500 h 1830506"/>
              <a:gd name="connsiteX13" fmla="*/ 6587461 w 6587461"/>
              <a:gd name="connsiteY13" fmla="*/ 1830506 h 1830506"/>
              <a:gd name="connsiteX0" fmla="*/ 0 w 6587461"/>
              <a:gd name="connsiteY0" fmla="*/ 0 h 1830506"/>
              <a:gd name="connsiteX1" fmla="*/ 180975 w 6587461"/>
              <a:gd name="connsiteY1" fmla="*/ 152400 h 1830506"/>
              <a:gd name="connsiteX2" fmla="*/ 466725 w 6587461"/>
              <a:gd name="connsiteY2" fmla="*/ 295275 h 1830506"/>
              <a:gd name="connsiteX3" fmla="*/ 981075 w 6587461"/>
              <a:gd name="connsiteY3" fmla="*/ 571500 h 1830506"/>
              <a:gd name="connsiteX4" fmla="*/ 1790700 w 6587461"/>
              <a:gd name="connsiteY4" fmla="*/ 866775 h 1830506"/>
              <a:gd name="connsiteX5" fmla="*/ 2428875 w 6587461"/>
              <a:gd name="connsiteY5" fmla="*/ 1057275 h 1830506"/>
              <a:gd name="connsiteX6" fmla="*/ 2752725 w 6587461"/>
              <a:gd name="connsiteY6" fmla="*/ 1152525 h 1830506"/>
              <a:gd name="connsiteX7" fmla="*/ 3438525 w 6587461"/>
              <a:gd name="connsiteY7" fmla="*/ 1323975 h 1830506"/>
              <a:gd name="connsiteX8" fmla="*/ 4333875 w 6587461"/>
              <a:gd name="connsiteY8" fmla="*/ 1514475 h 1830506"/>
              <a:gd name="connsiteX9" fmla="*/ 5286375 w 6587461"/>
              <a:gd name="connsiteY9" fmla="*/ 1676400 h 1830506"/>
              <a:gd name="connsiteX10" fmla="*/ 5591175 w 6587461"/>
              <a:gd name="connsiteY10" fmla="*/ 1714500 h 1830506"/>
              <a:gd name="connsiteX11" fmla="*/ 5591175 w 6587461"/>
              <a:gd name="connsiteY11" fmla="*/ 1714500 h 1830506"/>
              <a:gd name="connsiteX12" fmla="*/ 5604823 w 6587461"/>
              <a:gd name="connsiteY12" fmla="*/ 1734972 h 1830506"/>
              <a:gd name="connsiteX13" fmla="*/ 6587461 w 6587461"/>
              <a:gd name="connsiteY13" fmla="*/ 1830506 h 1830506"/>
              <a:gd name="connsiteX0" fmla="*/ 0 w 6587461"/>
              <a:gd name="connsiteY0" fmla="*/ 0 h 1830506"/>
              <a:gd name="connsiteX1" fmla="*/ 180975 w 6587461"/>
              <a:gd name="connsiteY1" fmla="*/ 152400 h 1830506"/>
              <a:gd name="connsiteX2" fmla="*/ 466725 w 6587461"/>
              <a:gd name="connsiteY2" fmla="*/ 295275 h 1830506"/>
              <a:gd name="connsiteX3" fmla="*/ 981075 w 6587461"/>
              <a:gd name="connsiteY3" fmla="*/ 571500 h 1830506"/>
              <a:gd name="connsiteX4" fmla="*/ 1790700 w 6587461"/>
              <a:gd name="connsiteY4" fmla="*/ 866775 h 1830506"/>
              <a:gd name="connsiteX5" fmla="*/ 2428875 w 6587461"/>
              <a:gd name="connsiteY5" fmla="*/ 1057275 h 1830506"/>
              <a:gd name="connsiteX6" fmla="*/ 2752725 w 6587461"/>
              <a:gd name="connsiteY6" fmla="*/ 1152525 h 1830506"/>
              <a:gd name="connsiteX7" fmla="*/ 3438525 w 6587461"/>
              <a:gd name="connsiteY7" fmla="*/ 1323975 h 1830506"/>
              <a:gd name="connsiteX8" fmla="*/ 4333875 w 6587461"/>
              <a:gd name="connsiteY8" fmla="*/ 1514475 h 1830506"/>
              <a:gd name="connsiteX9" fmla="*/ 5047539 w 6587461"/>
              <a:gd name="connsiteY9" fmla="*/ 1649104 h 1830506"/>
              <a:gd name="connsiteX10" fmla="*/ 5591175 w 6587461"/>
              <a:gd name="connsiteY10" fmla="*/ 1714500 h 1830506"/>
              <a:gd name="connsiteX11" fmla="*/ 5591175 w 6587461"/>
              <a:gd name="connsiteY11" fmla="*/ 1714500 h 1830506"/>
              <a:gd name="connsiteX12" fmla="*/ 5604823 w 6587461"/>
              <a:gd name="connsiteY12" fmla="*/ 1734972 h 1830506"/>
              <a:gd name="connsiteX13" fmla="*/ 6587461 w 6587461"/>
              <a:gd name="connsiteY13" fmla="*/ 1830506 h 1830506"/>
              <a:gd name="connsiteX0" fmla="*/ 0 w 6587461"/>
              <a:gd name="connsiteY0" fmla="*/ 0 h 1830506"/>
              <a:gd name="connsiteX1" fmla="*/ 180975 w 6587461"/>
              <a:gd name="connsiteY1" fmla="*/ 152400 h 1830506"/>
              <a:gd name="connsiteX2" fmla="*/ 466725 w 6587461"/>
              <a:gd name="connsiteY2" fmla="*/ 295275 h 1830506"/>
              <a:gd name="connsiteX3" fmla="*/ 981075 w 6587461"/>
              <a:gd name="connsiteY3" fmla="*/ 571500 h 1830506"/>
              <a:gd name="connsiteX4" fmla="*/ 1790700 w 6587461"/>
              <a:gd name="connsiteY4" fmla="*/ 866775 h 1830506"/>
              <a:gd name="connsiteX5" fmla="*/ 2428875 w 6587461"/>
              <a:gd name="connsiteY5" fmla="*/ 1057275 h 1830506"/>
              <a:gd name="connsiteX6" fmla="*/ 2752725 w 6587461"/>
              <a:gd name="connsiteY6" fmla="*/ 1152525 h 1830506"/>
              <a:gd name="connsiteX7" fmla="*/ 3438525 w 6587461"/>
              <a:gd name="connsiteY7" fmla="*/ 1323975 h 1830506"/>
              <a:gd name="connsiteX8" fmla="*/ 4333875 w 6587461"/>
              <a:gd name="connsiteY8" fmla="*/ 1514475 h 1830506"/>
              <a:gd name="connsiteX9" fmla="*/ 5047539 w 6587461"/>
              <a:gd name="connsiteY9" fmla="*/ 1649104 h 1830506"/>
              <a:gd name="connsiteX10" fmla="*/ 5591175 w 6587461"/>
              <a:gd name="connsiteY10" fmla="*/ 1714500 h 1830506"/>
              <a:gd name="connsiteX11" fmla="*/ 5591175 w 6587461"/>
              <a:gd name="connsiteY11" fmla="*/ 1714500 h 1830506"/>
              <a:gd name="connsiteX12" fmla="*/ 6587461 w 6587461"/>
              <a:gd name="connsiteY12" fmla="*/ 1830506 h 1830506"/>
              <a:gd name="connsiteX0" fmla="*/ 0 w 6587461"/>
              <a:gd name="connsiteY0" fmla="*/ 0 h 1830506"/>
              <a:gd name="connsiteX1" fmla="*/ 180975 w 6587461"/>
              <a:gd name="connsiteY1" fmla="*/ 152400 h 1830506"/>
              <a:gd name="connsiteX2" fmla="*/ 466725 w 6587461"/>
              <a:gd name="connsiteY2" fmla="*/ 295275 h 1830506"/>
              <a:gd name="connsiteX3" fmla="*/ 981075 w 6587461"/>
              <a:gd name="connsiteY3" fmla="*/ 571500 h 1830506"/>
              <a:gd name="connsiteX4" fmla="*/ 1790700 w 6587461"/>
              <a:gd name="connsiteY4" fmla="*/ 866775 h 1830506"/>
              <a:gd name="connsiteX5" fmla="*/ 2428875 w 6587461"/>
              <a:gd name="connsiteY5" fmla="*/ 1057275 h 1830506"/>
              <a:gd name="connsiteX6" fmla="*/ 2752725 w 6587461"/>
              <a:gd name="connsiteY6" fmla="*/ 1152525 h 1830506"/>
              <a:gd name="connsiteX7" fmla="*/ 3438525 w 6587461"/>
              <a:gd name="connsiteY7" fmla="*/ 1323975 h 1830506"/>
              <a:gd name="connsiteX8" fmla="*/ 4333875 w 6587461"/>
              <a:gd name="connsiteY8" fmla="*/ 1514475 h 1830506"/>
              <a:gd name="connsiteX9" fmla="*/ 5047539 w 6587461"/>
              <a:gd name="connsiteY9" fmla="*/ 1649104 h 1830506"/>
              <a:gd name="connsiteX10" fmla="*/ 5591175 w 6587461"/>
              <a:gd name="connsiteY10" fmla="*/ 1714500 h 1830506"/>
              <a:gd name="connsiteX11" fmla="*/ 5591175 w 6587461"/>
              <a:gd name="connsiteY11" fmla="*/ 1755443 h 1830506"/>
              <a:gd name="connsiteX12" fmla="*/ 6587461 w 6587461"/>
              <a:gd name="connsiteY12" fmla="*/ 1830506 h 1830506"/>
              <a:gd name="connsiteX0" fmla="*/ 0 w 6587461"/>
              <a:gd name="connsiteY0" fmla="*/ 0 h 1830506"/>
              <a:gd name="connsiteX1" fmla="*/ 180975 w 6587461"/>
              <a:gd name="connsiteY1" fmla="*/ 152400 h 1830506"/>
              <a:gd name="connsiteX2" fmla="*/ 466725 w 6587461"/>
              <a:gd name="connsiteY2" fmla="*/ 295275 h 1830506"/>
              <a:gd name="connsiteX3" fmla="*/ 981075 w 6587461"/>
              <a:gd name="connsiteY3" fmla="*/ 571500 h 1830506"/>
              <a:gd name="connsiteX4" fmla="*/ 1790700 w 6587461"/>
              <a:gd name="connsiteY4" fmla="*/ 866775 h 1830506"/>
              <a:gd name="connsiteX5" fmla="*/ 2428875 w 6587461"/>
              <a:gd name="connsiteY5" fmla="*/ 1057275 h 1830506"/>
              <a:gd name="connsiteX6" fmla="*/ 2752725 w 6587461"/>
              <a:gd name="connsiteY6" fmla="*/ 1152525 h 1830506"/>
              <a:gd name="connsiteX7" fmla="*/ 3438525 w 6587461"/>
              <a:gd name="connsiteY7" fmla="*/ 1323975 h 1830506"/>
              <a:gd name="connsiteX8" fmla="*/ 4333875 w 6587461"/>
              <a:gd name="connsiteY8" fmla="*/ 1514475 h 1830506"/>
              <a:gd name="connsiteX9" fmla="*/ 5047539 w 6587461"/>
              <a:gd name="connsiteY9" fmla="*/ 1649104 h 1830506"/>
              <a:gd name="connsiteX10" fmla="*/ 5325044 w 6587461"/>
              <a:gd name="connsiteY10" fmla="*/ 1714500 h 1830506"/>
              <a:gd name="connsiteX11" fmla="*/ 5591175 w 6587461"/>
              <a:gd name="connsiteY11" fmla="*/ 1755443 h 1830506"/>
              <a:gd name="connsiteX12" fmla="*/ 6587461 w 6587461"/>
              <a:gd name="connsiteY12" fmla="*/ 1830506 h 1830506"/>
              <a:gd name="connsiteX0" fmla="*/ 0 w 6587461"/>
              <a:gd name="connsiteY0" fmla="*/ 0 h 1830506"/>
              <a:gd name="connsiteX1" fmla="*/ 180975 w 6587461"/>
              <a:gd name="connsiteY1" fmla="*/ 152400 h 1830506"/>
              <a:gd name="connsiteX2" fmla="*/ 466725 w 6587461"/>
              <a:gd name="connsiteY2" fmla="*/ 295275 h 1830506"/>
              <a:gd name="connsiteX3" fmla="*/ 981075 w 6587461"/>
              <a:gd name="connsiteY3" fmla="*/ 571500 h 1830506"/>
              <a:gd name="connsiteX4" fmla="*/ 1790700 w 6587461"/>
              <a:gd name="connsiteY4" fmla="*/ 866775 h 1830506"/>
              <a:gd name="connsiteX5" fmla="*/ 2428875 w 6587461"/>
              <a:gd name="connsiteY5" fmla="*/ 1057275 h 1830506"/>
              <a:gd name="connsiteX6" fmla="*/ 2752725 w 6587461"/>
              <a:gd name="connsiteY6" fmla="*/ 1152525 h 1830506"/>
              <a:gd name="connsiteX7" fmla="*/ 3438525 w 6587461"/>
              <a:gd name="connsiteY7" fmla="*/ 1323975 h 1830506"/>
              <a:gd name="connsiteX8" fmla="*/ 4333875 w 6587461"/>
              <a:gd name="connsiteY8" fmla="*/ 1514475 h 1830506"/>
              <a:gd name="connsiteX9" fmla="*/ 4781408 w 6587461"/>
              <a:gd name="connsiteY9" fmla="*/ 1614985 h 1830506"/>
              <a:gd name="connsiteX10" fmla="*/ 5325044 w 6587461"/>
              <a:gd name="connsiteY10" fmla="*/ 1714500 h 1830506"/>
              <a:gd name="connsiteX11" fmla="*/ 5591175 w 6587461"/>
              <a:gd name="connsiteY11" fmla="*/ 1755443 h 1830506"/>
              <a:gd name="connsiteX12" fmla="*/ 6587461 w 6587461"/>
              <a:gd name="connsiteY12" fmla="*/ 1830506 h 1830506"/>
              <a:gd name="connsiteX0" fmla="*/ 0 w 6601109"/>
              <a:gd name="connsiteY0" fmla="*/ 0 h 1885097"/>
              <a:gd name="connsiteX1" fmla="*/ 180975 w 6601109"/>
              <a:gd name="connsiteY1" fmla="*/ 152400 h 1885097"/>
              <a:gd name="connsiteX2" fmla="*/ 466725 w 6601109"/>
              <a:gd name="connsiteY2" fmla="*/ 295275 h 1885097"/>
              <a:gd name="connsiteX3" fmla="*/ 981075 w 6601109"/>
              <a:gd name="connsiteY3" fmla="*/ 571500 h 1885097"/>
              <a:gd name="connsiteX4" fmla="*/ 1790700 w 6601109"/>
              <a:gd name="connsiteY4" fmla="*/ 866775 h 1885097"/>
              <a:gd name="connsiteX5" fmla="*/ 2428875 w 6601109"/>
              <a:gd name="connsiteY5" fmla="*/ 1057275 h 1885097"/>
              <a:gd name="connsiteX6" fmla="*/ 2752725 w 6601109"/>
              <a:gd name="connsiteY6" fmla="*/ 1152525 h 1885097"/>
              <a:gd name="connsiteX7" fmla="*/ 3438525 w 6601109"/>
              <a:gd name="connsiteY7" fmla="*/ 1323975 h 1885097"/>
              <a:gd name="connsiteX8" fmla="*/ 4333875 w 6601109"/>
              <a:gd name="connsiteY8" fmla="*/ 1514475 h 1885097"/>
              <a:gd name="connsiteX9" fmla="*/ 4781408 w 6601109"/>
              <a:gd name="connsiteY9" fmla="*/ 1614985 h 1885097"/>
              <a:gd name="connsiteX10" fmla="*/ 5325044 w 6601109"/>
              <a:gd name="connsiteY10" fmla="*/ 1714500 h 1885097"/>
              <a:gd name="connsiteX11" fmla="*/ 5591175 w 6601109"/>
              <a:gd name="connsiteY11" fmla="*/ 1755443 h 1885097"/>
              <a:gd name="connsiteX12" fmla="*/ 6601109 w 6601109"/>
              <a:gd name="connsiteY12" fmla="*/ 1885097 h 1885097"/>
              <a:gd name="connsiteX0" fmla="*/ 0 w 6601109"/>
              <a:gd name="connsiteY0" fmla="*/ 0 h 1885097"/>
              <a:gd name="connsiteX1" fmla="*/ 180975 w 6601109"/>
              <a:gd name="connsiteY1" fmla="*/ 152400 h 1885097"/>
              <a:gd name="connsiteX2" fmla="*/ 466725 w 6601109"/>
              <a:gd name="connsiteY2" fmla="*/ 295275 h 1885097"/>
              <a:gd name="connsiteX3" fmla="*/ 981075 w 6601109"/>
              <a:gd name="connsiteY3" fmla="*/ 571500 h 1885097"/>
              <a:gd name="connsiteX4" fmla="*/ 1790700 w 6601109"/>
              <a:gd name="connsiteY4" fmla="*/ 866775 h 1885097"/>
              <a:gd name="connsiteX5" fmla="*/ 2428875 w 6601109"/>
              <a:gd name="connsiteY5" fmla="*/ 1057275 h 1885097"/>
              <a:gd name="connsiteX6" fmla="*/ 2752725 w 6601109"/>
              <a:gd name="connsiteY6" fmla="*/ 1152525 h 1885097"/>
              <a:gd name="connsiteX7" fmla="*/ 3438525 w 6601109"/>
              <a:gd name="connsiteY7" fmla="*/ 1323975 h 1885097"/>
              <a:gd name="connsiteX8" fmla="*/ 4333875 w 6601109"/>
              <a:gd name="connsiteY8" fmla="*/ 1514475 h 1885097"/>
              <a:gd name="connsiteX9" fmla="*/ 4781408 w 6601109"/>
              <a:gd name="connsiteY9" fmla="*/ 1614985 h 1885097"/>
              <a:gd name="connsiteX10" fmla="*/ 5325044 w 6601109"/>
              <a:gd name="connsiteY10" fmla="*/ 1714500 h 1885097"/>
              <a:gd name="connsiteX11" fmla="*/ 6601109 w 6601109"/>
              <a:gd name="connsiteY11" fmla="*/ 1885097 h 1885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01109" h="1885097">
                <a:moveTo>
                  <a:pt x="0" y="0"/>
                </a:moveTo>
                <a:lnTo>
                  <a:pt x="180975" y="152400"/>
                </a:lnTo>
                <a:lnTo>
                  <a:pt x="466725" y="295275"/>
                </a:lnTo>
                <a:lnTo>
                  <a:pt x="981075" y="571500"/>
                </a:lnTo>
                <a:lnTo>
                  <a:pt x="1790700" y="866775"/>
                </a:lnTo>
                <a:lnTo>
                  <a:pt x="2428875" y="1057275"/>
                </a:lnTo>
                <a:lnTo>
                  <a:pt x="2752725" y="1152525"/>
                </a:lnTo>
                <a:lnTo>
                  <a:pt x="3438525" y="1323975"/>
                </a:lnTo>
                <a:lnTo>
                  <a:pt x="4333875" y="1514475"/>
                </a:lnTo>
                <a:lnTo>
                  <a:pt x="4781408" y="1614985"/>
                </a:lnTo>
                <a:lnTo>
                  <a:pt x="5325044" y="1714500"/>
                </a:lnTo>
                <a:lnTo>
                  <a:pt x="6601109" y="1885097"/>
                </a:lnTo>
              </a:path>
            </a:pathLst>
          </a:custGeom>
          <a:noFill/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18" name="17 Forma libre"/>
          <p:cNvSpPr/>
          <p:nvPr/>
        </p:nvSpPr>
        <p:spPr bwMode="auto">
          <a:xfrm>
            <a:off x="5715001" y="3551817"/>
            <a:ext cx="2951328" cy="1016190"/>
          </a:xfrm>
          <a:custGeom>
            <a:avLst/>
            <a:gdLst>
              <a:gd name="connsiteX0" fmla="*/ 0 w 5591175"/>
              <a:gd name="connsiteY0" fmla="*/ 0 h 1714500"/>
              <a:gd name="connsiteX1" fmla="*/ 180975 w 5591175"/>
              <a:gd name="connsiteY1" fmla="*/ 152400 h 1714500"/>
              <a:gd name="connsiteX2" fmla="*/ 466725 w 5591175"/>
              <a:gd name="connsiteY2" fmla="*/ 295275 h 1714500"/>
              <a:gd name="connsiteX3" fmla="*/ 981075 w 5591175"/>
              <a:gd name="connsiteY3" fmla="*/ 571500 h 1714500"/>
              <a:gd name="connsiteX4" fmla="*/ 1790700 w 5591175"/>
              <a:gd name="connsiteY4" fmla="*/ 866775 h 1714500"/>
              <a:gd name="connsiteX5" fmla="*/ 2428875 w 5591175"/>
              <a:gd name="connsiteY5" fmla="*/ 1057275 h 1714500"/>
              <a:gd name="connsiteX6" fmla="*/ 2752725 w 5591175"/>
              <a:gd name="connsiteY6" fmla="*/ 1152525 h 1714500"/>
              <a:gd name="connsiteX7" fmla="*/ 3438525 w 5591175"/>
              <a:gd name="connsiteY7" fmla="*/ 1323975 h 1714500"/>
              <a:gd name="connsiteX8" fmla="*/ 4333875 w 5591175"/>
              <a:gd name="connsiteY8" fmla="*/ 1514475 h 1714500"/>
              <a:gd name="connsiteX9" fmla="*/ 5286375 w 5591175"/>
              <a:gd name="connsiteY9" fmla="*/ 1676400 h 1714500"/>
              <a:gd name="connsiteX10" fmla="*/ 5591175 w 5591175"/>
              <a:gd name="connsiteY10" fmla="*/ 1714500 h 1714500"/>
              <a:gd name="connsiteX11" fmla="*/ 5591175 w 5591175"/>
              <a:gd name="connsiteY11" fmla="*/ 1714500 h 1714500"/>
              <a:gd name="connsiteX12" fmla="*/ 5591175 w 5591175"/>
              <a:gd name="connsiteY12" fmla="*/ 1714500 h 1714500"/>
              <a:gd name="connsiteX13" fmla="*/ 5591175 w 5591175"/>
              <a:gd name="connsiteY13" fmla="*/ 1714500 h 1714500"/>
              <a:gd name="connsiteX0" fmla="*/ 0 w 5514975"/>
              <a:gd name="connsiteY0" fmla="*/ 0 h 1704975"/>
              <a:gd name="connsiteX1" fmla="*/ 104775 w 5514975"/>
              <a:gd name="connsiteY1" fmla="*/ 142875 h 1704975"/>
              <a:gd name="connsiteX2" fmla="*/ 390525 w 5514975"/>
              <a:gd name="connsiteY2" fmla="*/ 285750 h 1704975"/>
              <a:gd name="connsiteX3" fmla="*/ 904875 w 5514975"/>
              <a:gd name="connsiteY3" fmla="*/ 561975 h 1704975"/>
              <a:gd name="connsiteX4" fmla="*/ 1714500 w 5514975"/>
              <a:gd name="connsiteY4" fmla="*/ 857250 h 1704975"/>
              <a:gd name="connsiteX5" fmla="*/ 2352675 w 5514975"/>
              <a:gd name="connsiteY5" fmla="*/ 1047750 h 1704975"/>
              <a:gd name="connsiteX6" fmla="*/ 2676525 w 5514975"/>
              <a:gd name="connsiteY6" fmla="*/ 1143000 h 1704975"/>
              <a:gd name="connsiteX7" fmla="*/ 3362325 w 5514975"/>
              <a:gd name="connsiteY7" fmla="*/ 1314450 h 1704975"/>
              <a:gd name="connsiteX8" fmla="*/ 4257675 w 5514975"/>
              <a:gd name="connsiteY8" fmla="*/ 1504950 h 1704975"/>
              <a:gd name="connsiteX9" fmla="*/ 5210175 w 5514975"/>
              <a:gd name="connsiteY9" fmla="*/ 1666875 h 1704975"/>
              <a:gd name="connsiteX10" fmla="*/ 5514975 w 5514975"/>
              <a:gd name="connsiteY10" fmla="*/ 1704975 h 1704975"/>
              <a:gd name="connsiteX11" fmla="*/ 5514975 w 5514975"/>
              <a:gd name="connsiteY11" fmla="*/ 1704975 h 1704975"/>
              <a:gd name="connsiteX12" fmla="*/ 5514975 w 5514975"/>
              <a:gd name="connsiteY12" fmla="*/ 1704975 h 1704975"/>
              <a:gd name="connsiteX13" fmla="*/ 5514975 w 5514975"/>
              <a:gd name="connsiteY13" fmla="*/ 1704975 h 1704975"/>
              <a:gd name="connsiteX0" fmla="*/ 0 w 5514975"/>
              <a:gd name="connsiteY0" fmla="*/ 0 h 1704975"/>
              <a:gd name="connsiteX1" fmla="*/ 171450 w 5514975"/>
              <a:gd name="connsiteY1" fmla="*/ 114300 h 1704975"/>
              <a:gd name="connsiteX2" fmla="*/ 390525 w 5514975"/>
              <a:gd name="connsiteY2" fmla="*/ 285750 h 1704975"/>
              <a:gd name="connsiteX3" fmla="*/ 904875 w 5514975"/>
              <a:gd name="connsiteY3" fmla="*/ 561975 h 1704975"/>
              <a:gd name="connsiteX4" fmla="*/ 1714500 w 5514975"/>
              <a:gd name="connsiteY4" fmla="*/ 857250 h 1704975"/>
              <a:gd name="connsiteX5" fmla="*/ 2352675 w 5514975"/>
              <a:gd name="connsiteY5" fmla="*/ 1047750 h 1704975"/>
              <a:gd name="connsiteX6" fmla="*/ 2676525 w 5514975"/>
              <a:gd name="connsiteY6" fmla="*/ 1143000 h 1704975"/>
              <a:gd name="connsiteX7" fmla="*/ 3362325 w 5514975"/>
              <a:gd name="connsiteY7" fmla="*/ 1314450 h 1704975"/>
              <a:gd name="connsiteX8" fmla="*/ 4257675 w 5514975"/>
              <a:gd name="connsiteY8" fmla="*/ 1504950 h 1704975"/>
              <a:gd name="connsiteX9" fmla="*/ 5210175 w 5514975"/>
              <a:gd name="connsiteY9" fmla="*/ 1666875 h 1704975"/>
              <a:gd name="connsiteX10" fmla="*/ 5514975 w 5514975"/>
              <a:gd name="connsiteY10" fmla="*/ 1704975 h 1704975"/>
              <a:gd name="connsiteX11" fmla="*/ 5514975 w 5514975"/>
              <a:gd name="connsiteY11" fmla="*/ 1704975 h 1704975"/>
              <a:gd name="connsiteX12" fmla="*/ 5514975 w 5514975"/>
              <a:gd name="connsiteY12" fmla="*/ 1704975 h 1704975"/>
              <a:gd name="connsiteX13" fmla="*/ 5514975 w 5514975"/>
              <a:gd name="connsiteY13" fmla="*/ 1704975 h 1704975"/>
              <a:gd name="connsiteX0" fmla="*/ 0 w 5514975"/>
              <a:gd name="connsiteY0" fmla="*/ 0 h 1704975"/>
              <a:gd name="connsiteX1" fmla="*/ 171450 w 5514975"/>
              <a:gd name="connsiteY1" fmla="*/ 114300 h 1704975"/>
              <a:gd name="connsiteX2" fmla="*/ 390525 w 5514975"/>
              <a:gd name="connsiteY2" fmla="*/ 285750 h 1704975"/>
              <a:gd name="connsiteX3" fmla="*/ 904875 w 5514975"/>
              <a:gd name="connsiteY3" fmla="*/ 561975 h 1704975"/>
              <a:gd name="connsiteX4" fmla="*/ 1714500 w 5514975"/>
              <a:gd name="connsiteY4" fmla="*/ 857250 h 1704975"/>
              <a:gd name="connsiteX5" fmla="*/ 2352675 w 5514975"/>
              <a:gd name="connsiteY5" fmla="*/ 1047750 h 1704975"/>
              <a:gd name="connsiteX6" fmla="*/ 2676525 w 5514975"/>
              <a:gd name="connsiteY6" fmla="*/ 1143000 h 1704975"/>
              <a:gd name="connsiteX7" fmla="*/ 3362325 w 5514975"/>
              <a:gd name="connsiteY7" fmla="*/ 1314450 h 1704975"/>
              <a:gd name="connsiteX8" fmla="*/ 4257675 w 5514975"/>
              <a:gd name="connsiteY8" fmla="*/ 1504950 h 1704975"/>
              <a:gd name="connsiteX9" fmla="*/ 5210175 w 5514975"/>
              <a:gd name="connsiteY9" fmla="*/ 1666875 h 1704975"/>
              <a:gd name="connsiteX10" fmla="*/ 5514975 w 5514975"/>
              <a:gd name="connsiteY10" fmla="*/ 1704975 h 1704975"/>
              <a:gd name="connsiteX11" fmla="*/ 5514975 w 5514975"/>
              <a:gd name="connsiteY11" fmla="*/ 1704975 h 1704975"/>
              <a:gd name="connsiteX12" fmla="*/ 5514975 w 5514975"/>
              <a:gd name="connsiteY12" fmla="*/ 1704975 h 1704975"/>
              <a:gd name="connsiteX13" fmla="*/ 5514975 w 5514975"/>
              <a:gd name="connsiteY13" fmla="*/ 1704975 h 1704975"/>
              <a:gd name="connsiteX0" fmla="*/ 0 w 5514975"/>
              <a:gd name="connsiteY0" fmla="*/ 0 h 1704975"/>
              <a:gd name="connsiteX1" fmla="*/ 171450 w 5514975"/>
              <a:gd name="connsiteY1" fmla="*/ 114300 h 1704975"/>
              <a:gd name="connsiteX2" fmla="*/ 457200 w 5514975"/>
              <a:gd name="connsiteY2" fmla="*/ 257175 h 1704975"/>
              <a:gd name="connsiteX3" fmla="*/ 904875 w 5514975"/>
              <a:gd name="connsiteY3" fmla="*/ 561975 h 1704975"/>
              <a:gd name="connsiteX4" fmla="*/ 1714500 w 5514975"/>
              <a:gd name="connsiteY4" fmla="*/ 857250 h 1704975"/>
              <a:gd name="connsiteX5" fmla="*/ 2352675 w 5514975"/>
              <a:gd name="connsiteY5" fmla="*/ 1047750 h 1704975"/>
              <a:gd name="connsiteX6" fmla="*/ 2676525 w 5514975"/>
              <a:gd name="connsiteY6" fmla="*/ 1143000 h 1704975"/>
              <a:gd name="connsiteX7" fmla="*/ 3362325 w 5514975"/>
              <a:gd name="connsiteY7" fmla="*/ 1314450 h 1704975"/>
              <a:gd name="connsiteX8" fmla="*/ 4257675 w 5514975"/>
              <a:gd name="connsiteY8" fmla="*/ 1504950 h 1704975"/>
              <a:gd name="connsiteX9" fmla="*/ 5210175 w 5514975"/>
              <a:gd name="connsiteY9" fmla="*/ 1666875 h 1704975"/>
              <a:gd name="connsiteX10" fmla="*/ 5514975 w 5514975"/>
              <a:gd name="connsiteY10" fmla="*/ 1704975 h 1704975"/>
              <a:gd name="connsiteX11" fmla="*/ 5514975 w 5514975"/>
              <a:gd name="connsiteY11" fmla="*/ 1704975 h 1704975"/>
              <a:gd name="connsiteX12" fmla="*/ 5514975 w 5514975"/>
              <a:gd name="connsiteY12" fmla="*/ 1704975 h 1704975"/>
              <a:gd name="connsiteX13" fmla="*/ 5514975 w 5514975"/>
              <a:gd name="connsiteY13" fmla="*/ 1704975 h 1704975"/>
              <a:gd name="connsiteX0" fmla="*/ 0 w 5514975"/>
              <a:gd name="connsiteY0" fmla="*/ 0 h 1704975"/>
              <a:gd name="connsiteX1" fmla="*/ 171450 w 5514975"/>
              <a:gd name="connsiteY1" fmla="*/ 114300 h 1704975"/>
              <a:gd name="connsiteX2" fmla="*/ 457200 w 5514975"/>
              <a:gd name="connsiteY2" fmla="*/ 257175 h 1704975"/>
              <a:gd name="connsiteX3" fmla="*/ 904875 w 5514975"/>
              <a:gd name="connsiteY3" fmla="*/ 561975 h 1704975"/>
              <a:gd name="connsiteX4" fmla="*/ 1714500 w 5514975"/>
              <a:gd name="connsiteY4" fmla="*/ 857250 h 1704975"/>
              <a:gd name="connsiteX5" fmla="*/ 2352675 w 5514975"/>
              <a:gd name="connsiteY5" fmla="*/ 1047750 h 1704975"/>
              <a:gd name="connsiteX6" fmla="*/ 2676525 w 5514975"/>
              <a:gd name="connsiteY6" fmla="*/ 1143000 h 1704975"/>
              <a:gd name="connsiteX7" fmla="*/ 3362325 w 5514975"/>
              <a:gd name="connsiteY7" fmla="*/ 1314450 h 1704975"/>
              <a:gd name="connsiteX8" fmla="*/ 4257675 w 5514975"/>
              <a:gd name="connsiteY8" fmla="*/ 1504950 h 1704975"/>
              <a:gd name="connsiteX9" fmla="*/ 5210175 w 5514975"/>
              <a:gd name="connsiteY9" fmla="*/ 1666875 h 1704975"/>
              <a:gd name="connsiteX10" fmla="*/ 5514975 w 5514975"/>
              <a:gd name="connsiteY10" fmla="*/ 1704975 h 1704975"/>
              <a:gd name="connsiteX11" fmla="*/ 5514975 w 5514975"/>
              <a:gd name="connsiteY11" fmla="*/ 1704975 h 1704975"/>
              <a:gd name="connsiteX12" fmla="*/ 5514975 w 5514975"/>
              <a:gd name="connsiteY12" fmla="*/ 1704975 h 1704975"/>
              <a:gd name="connsiteX13" fmla="*/ 5514975 w 5514975"/>
              <a:gd name="connsiteY13" fmla="*/ 1704975 h 1704975"/>
              <a:gd name="connsiteX0" fmla="*/ 0 w 5514975"/>
              <a:gd name="connsiteY0" fmla="*/ 0 h 1704975"/>
              <a:gd name="connsiteX1" fmla="*/ 171450 w 5514975"/>
              <a:gd name="connsiteY1" fmla="*/ 114300 h 1704975"/>
              <a:gd name="connsiteX2" fmla="*/ 457200 w 5514975"/>
              <a:gd name="connsiteY2" fmla="*/ 257175 h 1704975"/>
              <a:gd name="connsiteX3" fmla="*/ 933450 w 5514975"/>
              <a:gd name="connsiteY3" fmla="*/ 419100 h 1704975"/>
              <a:gd name="connsiteX4" fmla="*/ 1714500 w 5514975"/>
              <a:gd name="connsiteY4" fmla="*/ 857250 h 1704975"/>
              <a:gd name="connsiteX5" fmla="*/ 2352675 w 5514975"/>
              <a:gd name="connsiteY5" fmla="*/ 1047750 h 1704975"/>
              <a:gd name="connsiteX6" fmla="*/ 2676525 w 5514975"/>
              <a:gd name="connsiteY6" fmla="*/ 1143000 h 1704975"/>
              <a:gd name="connsiteX7" fmla="*/ 3362325 w 5514975"/>
              <a:gd name="connsiteY7" fmla="*/ 1314450 h 1704975"/>
              <a:gd name="connsiteX8" fmla="*/ 4257675 w 5514975"/>
              <a:gd name="connsiteY8" fmla="*/ 1504950 h 1704975"/>
              <a:gd name="connsiteX9" fmla="*/ 5210175 w 5514975"/>
              <a:gd name="connsiteY9" fmla="*/ 1666875 h 1704975"/>
              <a:gd name="connsiteX10" fmla="*/ 5514975 w 5514975"/>
              <a:gd name="connsiteY10" fmla="*/ 1704975 h 1704975"/>
              <a:gd name="connsiteX11" fmla="*/ 5514975 w 5514975"/>
              <a:gd name="connsiteY11" fmla="*/ 1704975 h 1704975"/>
              <a:gd name="connsiteX12" fmla="*/ 5514975 w 5514975"/>
              <a:gd name="connsiteY12" fmla="*/ 1704975 h 1704975"/>
              <a:gd name="connsiteX13" fmla="*/ 5514975 w 5514975"/>
              <a:gd name="connsiteY13" fmla="*/ 1704975 h 1704975"/>
              <a:gd name="connsiteX0" fmla="*/ 0 w 5514975"/>
              <a:gd name="connsiteY0" fmla="*/ 0 h 1704975"/>
              <a:gd name="connsiteX1" fmla="*/ 171450 w 5514975"/>
              <a:gd name="connsiteY1" fmla="*/ 114300 h 1704975"/>
              <a:gd name="connsiteX2" fmla="*/ 457200 w 5514975"/>
              <a:gd name="connsiteY2" fmla="*/ 257175 h 1704975"/>
              <a:gd name="connsiteX3" fmla="*/ 1714500 w 5514975"/>
              <a:gd name="connsiteY3" fmla="*/ 857250 h 1704975"/>
              <a:gd name="connsiteX4" fmla="*/ 2352675 w 5514975"/>
              <a:gd name="connsiteY4" fmla="*/ 1047750 h 1704975"/>
              <a:gd name="connsiteX5" fmla="*/ 2676525 w 5514975"/>
              <a:gd name="connsiteY5" fmla="*/ 1143000 h 1704975"/>
              <a:gd name="connsiteX6" fmla="*/ 3362325 w 5514975"/>
              <a:gd name="connsiteY6" fmla="*/ 1314450 h 1704975"/>
              <a:gd name="connsiteX7" fmla="*/ 4257675 w 5514975"/>
              <a:gd name="connsiteY7" fmla="*/ 1504950 h 1704975"/>
              <a:gd name="connsiteX8" fmla="*/ 5210175 w 5514975"/>
              <a:gd name="connsiteY8" fmla="*/ 1666875 h 1704975"/>
              <a:gd name="connsiteX9" fmla="*/ 5514975 w 5514975"/>
              <a:gd name="connsiteY9" fmla="*/ 1704975 h 1704975"/>
              <a:gd name="connsiteX10" fmla="*/ 5514975 w 5514975"/>
              <a:gd name="connsiteY10" fmla="*/ 1704975 h 1704975"/>
              <a:gd name="connsiteX11" fmla="*/ 5514975 w 5514975"/>
              <a:gd name="connsiteY11" fmla="*/ 1704975 h 1704975"/>
              <a:gd name="connsiteX12" fmla="*/ 5514975 w 5514975"/>
              <a:gd name="connsiteY12" fmla="*/ 1704975 h 1704975"/>
              <a:gd name="connsiteX0" fmla="*/ 0 w 5514975"/>
              <a:gd name="connsiteY0" fmla="*/ 0 h 1704975"/>
              <a:gd name="connsiteX1" fmla="*/ 171450 w 5514975"/>
              <a:gd name="connsiteY1" fmla="*/ 114300 h 1704975"/>
              <a:gd name="connsiteX2" fmla="*/ 457200 w 5514975"/>
              <a:gd name="connsiteY2" fmla="*/ 257175 h 1704975"/>
              <a:gd name="connsiteX3" fmla="*/ 2352675 w 5514975"/>
              <a:gd name="connsiteY3" fmla="*/ 1047750 h 1704975"/>
              <a:gd name="connsiteX4" fmla="*/ 2676525 w 5514975"/>
              <a:gd name="connsiteY4" fmla="*/ 1143000 h 1704975"/>
              <a:gd name="connsiteX5" fmla="*/ 3362325 w 5514975"/>
              <a:gd name="connsiteY5" fmla="*/ 1314450 h 1704975"/>
              <a:gd name="connsiteX6" fmla="*/ 4257675 w 5514975"/>
              <a:gd name="connsiteY6" fmla="*/ 1504950 h 1704975"/>
              <a:gd name="connsiteX7" fmla="*/ 5210175 w 5514975"/>
              <a:gd name="connsiteY7" fmla="*/ 1666875 h 1704975"/>
              <a:gd name="connsiteX8" fmla="*/ 5514975 w 5514975"/>
              <a:gd name="connsiteY8" fmla="*/ 1704975 h 1704975"/>
              <a:gd name="connsiteX9" fmla="*/ 5514975 w 5514975"/>
              <a:gd name="connsiteY9" fmla="*/ 1704975 h 1704975"/>
              <a:gd name="connsiteX10" fmla="*/ 5514975 w 5514975"/>
              <a:gd name="connsiteY10" fmla="*/ 1704975 h 1704975"/>
              <a:gd name="connsiteX11" fmla="*/ 5514975 w 5514975"/>
              <a:gd name="connsiteY11" fmla="*/ 1704975 h 1704975"/>
              <a:gd name="connsiteX0" fmla="*/ 0 w 5514975"/>
              <a:gd name="connsiteY0" fmla="*/ 0 h 1704975"/>
              <a:gd name="connsiteX1" fmla="*/ 171450 w 5514975"/>
              <a:gd name="connsiteY1" fmla="*/ 114300 h 1704975"/>
              <a:gd name="connsiteX2" fmla="*/ 457200 w 5514975"/>
              <a:gd name="connsiteY2" fmla="*/ 257175 h 1704975"/>
              <a:gd name="connsiteX3" fmla="*/ 1076325 w 5514975"/>
              <a:gd name="connsiteY3" fmla="*/ 476250 h 1704975"/>
              <a:gd name="connsiteX4" fmla="*/ 2676525 w 5514975"/>
              <a:gd name="connsiteY4" fmla="*/ 1143000 h 1704975"/>
              <a:gd name="connsiteX5" fmla="*/ 3362325 w 5514975"/>
              <a:gd name="connsiteY5" fmla="*/ 1314450 h 1704975"/>
              <a:gd name="connsiteX6" fmla="*/ 4257675 w 5514975"/>
              <a:gd name="connsiteY6" fmla="*/ 1504950 h 1704975"/>
              <a:gd name="connsiteX7" fmla="*/ 5210175 w 5514975"/>
              <a:gd name="connsiteY7" fmla="*/ 1666875 h 1704975"/>
              <a:gd name="connsiteX8" fmla="*/ 5514975 w 5514975"/>
              <a:gd name="connsiteY8" fmla="*/ 1704975 h 1704975"/>
              <a:gd name="connsiteX9" fmla="*/ 5514975 w 5514975"/>
              <a:gd name="connsiteY9" fmla="*/ 1704975 h 1704975"/>
              <a:gd name="connsiteX10" fmla="*/ 5514975 w 5514975"/>
              <a:gd name="connsiteY10" fmla="*/ 1704975 h 1704975"/>
              <a:gd name="connsiteX11" fmla="*/ 5514975 w 5514975"/>
              <a:gd name="connsiteY11" fmla="*/ 1704975 h 1704975"/>
              <a:gd name="connsiteX0" fmla="*/ 0 w 5514975"/>
              <a:gd name="connsiteY0" fmla="*/ 0 h 1704975"/>
              <a:gd name="connsiteX1" fmla="*/ 171450 w 5514975"/>
              <a:gd name="connsiteY1" fmla="*/ 114300 h 1704975"/>
              <a:gd name="connsiteX2" fmla="*/ 457200 w 5514975"/>
              <a:gd name="connsiteY2" fmla="*/ 257175 h 1704975"/>
              <a:gd name="connsiteX3" fmla="*/ 1076325 w 5514975"/>
              <a:gd name="connsiteY3" fmla="*/ 476250 h 1704975"/>
              <a:gd name="connsiteX4" fmla="*/ 2676525 w 5514975"/>
              <a:gd name="connsiteY4" fmla="*/ 1143000 h 1704975"/>
              <a:gd name="connsiteX5" fmla="*/ 3362325 w 5514975"/>
              <a:gd name="connsiteY5" fmla="*/ 1314450 h 1704975"/>
              <a:gd name="connsiteX6" fmla="*/ 4257675 w 5514975"/>
              <a:gd name="connsiteY6" fmla="*/ 1504950 h 1704975"/>
              <a:gd name="connsiteX7" fmla="*/ 5210175 w 5514975"/>
              <a:gd name="connsiteY7" fmla="*/ 1666875 h 1704975"/>
              <a:gd name="connsiteX8" fmla="*/ 5514975 w 5514975"/>
              <a:gd name="connsiteY8" fmla="*/ 1704975 h 1704975"/>
              <a:gd name="connsiteX9" fmla="*/ 5514975 w 5514975"/>
              <a:gd name="connsiteY9" fmla="*/ 1704975 h 1704975"/>
              <a:gd name="connsiteX10" fmla="*/ 5514975 w 5514975"/>
              <a:gd name="connsiteY10" fmla="*/ 1704975 h 1704975"/>
              <a:gd name="connsiteX11" fmla="*/ 5514975 w 5514975"/>
              <a:gd name="connsiteY11" fmla="*/ 1704975 h 1704975"/>
              <a:gd name="connsiteX0" fmla="*/ 0 w 5514975"/>
              <a:gd name="connsiteY0" fmla="*/ 0 h 1704975"/>
              <a:gd name="connsiteX1" fmla="*/ 171450 w 5514975"/>
              <a:gd name="connsiteY1" fmla="*/ 114300 h 1704975"/>
              <a:gd name="connsiteX2" fmla="*/ 457200 w 5514975"/>
              <a:gd name="connsiteY2" fmla="*/ 257175 h 1704975"/>
              <a:gd name="connsiteX3" fmla="*/ 1181100 w 5514975"/>
              <a:gd name="connsiteY3" fmla="*/ 561975 h 1704975"/>
              <a:gd name="connsiteX4" fmla="*/ 2676525 w 5514975"/>
              <a:gd name="connsiteY4" fmla="*/ 1143000 h 1704975"/>
              <a:gd name="connsiteX5" fmla="*/ 3362325 w 5514975"/>
              <a:gd name="connsiteY5" fmla="*/ 1314450 h 1704975"/>
              <a:gd name="connsiteX6" fmla="*/ 4257675 w 5514975"/>
              <a:gd name="connsiteY6" fmla="*/ 1504950 h 1704975"/>
              <a:gd name="connsiteX7" fmla="*/ 5210175 w 5514975"/>
              <a:gd name="connsiteY7" fmla="*/ 1666875 h 1704975"/>
              <a:gd name="connsiteX8" fmla="*/ 5514975 w 5514975"/>
              <a:gd name="connsiteY8" fmla="*/ 1704975 h 1704975"/>
              <a:gd name="connsiteX9" fmla="*/ 5514975 w 5514975"/>
              <a:gd name="connsiteY9" fmla="*/ 1704975 h 1704975"/>
              <a:gd name="connsiteX10" fmla="*/ 5514975 w 5514975"/>
              <a:gd name="connsiteY10" fmla="*/ 1704975 h 1704975"/>
              <a:gd name="connsiteX11" fmla="*/ 5514975 w 5514975"/>
              <a:gd name="connsiteY11" fmla="*/ 1704975 h 1704975"/>
              <a:gd name="connsiteX0" fmla="*/ 0 w 5514975"/>
              <a:gd name="connsiteY0" fmla="*/ 0 h 1704975"/>
              <a:gd name="connsiteX1" fmla="*/ 171450 w 5514975"/>
              <a:gd name="connsiteY1" fmla="*/ 114300 h 1704975"/>
              <a:gd name="connsiteX2" fmla="*/ 457200 w 5514975"/>
              <a:gd name="connsiteY2" fmla="*/ 257175 h 1704975"/>
              <a:gd name="connsiteX3" fmla="*/ 2676525 w 5514975"/>
              <a:gd name="connsiteY3" fmla="*/ 1143000 h 1704975"/>
              <a:gd name="connsiteX4" fmla="*/ 3362325 w 5514975"/>
              <a:gd name="connsiteY4" fmla="*/ 1314450 h 1704975"/>
              <a:gd name="connsiteX5" fmla="*/ 4257675 w 5514975"/>
              <a:gd name="connsiteY5" fmla="*/ 1504950 h 1704975"/>
              <a:gd name="connsiteX6" fmla="*/ 5210175 w 5514975"/>
              <a:gd name="connsiteY6" fmla="*/ 1666875 h 1704975"/>
              <a:gd name="connsiteX7" fmla="*/ 5514975 w 5514975"/>
              <a:gd name="connsiteY7" fmla="*/ 1704975 h 1704975"/>
              <a:gd name="connsiteX8" fmla="*/ 5514975 w 5514975"/>
              <a:gd name="connsiteY8" fmla="*/ 1704975 h 1704975"/>
              <a:gd name="connsiteX9" fmla="*/ 5514975 w 5514975"/>
              <a:gd name="connsiteY9" fmla="*/ 1704975 h 1704975"/>
              <a:gd name="connsiteX10" fmla="*/ 5514975 w 5514975"/>
              <a:gd name="connsiteY10" fmla="*/ 1704975 h 1704975"/>
              <a:gd name="connsiteX0" fmla="*/ 0 w 5514975"/>
              <a:gd name="connsiteY0" fmla="*/ 0 h 1704975"/>
              <a:gd name="connsiteX1" fmla="*/ 171450 w 5514975"/>
              <a:gd name="connsiteY1" fmla="*/ 114300 h 1704975"/>
              <a:gd name="connsiteX2" fmla="*/ 457200 w 5514975"/>
              <a:gd name="connsiteY2" fmla="*/ 257175 h 1704975"/>
              <a:gd name="connsiteX3" fmla="*/ 1104900 w 5514975"/>
              <a:gd name="connsiteY3" fmla="*/ 466725 h 1704975"/>
              <a:gd name="connsiteX4" fmla="*/ 3362325 w 5514975"/>
              <a:gd name="connsiteY4" fmla="*/ 1314450 h 1704975"/>
              <a:gd name="connsiteX5" fmla="*/ 4257675 w 5514975"/>
              <a:gd name="connsiteY5" fmla="*/ 1504950 h 1704975"/>
              <a:gd name="connsiteX6" fmla="*/ 5210175 w 5514975"/>
              <a:gd name="connsiteY6" fmla="*/ 1666875 h 1704975"/>
              <a:gd name="connsiteX7" fmla="*/ 5514975 w 5514975"/>
              <a:gd name="connsiteY7" fmla="*/ 1704975 h 1704975"/>
              <a:gd name="connsiteX8" fmla="*/ 5514975 w 5514975"/>
              <a:gd name="connsiteY8" fmla="*/ 1704975 h 1704975"/>
              <a:gd name="connsiteX9" fmla="*/ 5514975 w 5514975"/>
              <a:gd name="connsiteY9" fmla="*/ 1704975 h 1704975"/>
              <a:gd name="connsiteX10" fmla="*/ 5514975 w 5514975"/>
              <a:gd name="connsiteY10" fmla="*/ 1704975 h 1704975"/>
              <a:gd name="connsiteX0" fmla="*/ 0 w 5514975"/>
              <a:gd name="connsiteY0" fmla="*/ 0 h 1704975"/>
              <a:gd name="connsiteX1" fmla="*/ 171450 w 5514975"/>
              <a:gd name="connsiteY1" fmla="*/ 114300 h 1704975"/>
              <a:gd name="connsiteX2" fmla="*/ 438150 w 5514975"/>
              <a:gd name="connsiteY2" fmla="*/ 209550 h 1704975"/>
              <a:gd name="connsiteX3" fmla="*/ 1104900 w 5514975"/>
              <a:gd name="connsiteY3" fmla="*/ 466725 h 1704975"/>
              <a:gd name="connsiteX4" fmla="*/ 3362325 w 5514975"/>
              <a:gd name="connsiteY4" fmla="*/ 1314450 h 1704975"/>
              <a:gd name="connsiteX5" fmla="*/ 4257675 w 5514975"/>
              <a:gd name="connsiteY5" fmla="*/ 1504950 h 1704975"/>
              <a:gd name="connsiteX6" fmla="*/ 5210175 w 5514975"/>
              <a:gd name="connsiteY6" fmla="*/ 1666875 h 1704975"/>
              <a:gd name="connsiteX7" fmla="*/ 5514975 w 5514975"/>
              <a:gd name="connsiteY7" fmla="*/ 1704975 h 1704975"/>
              <a:gd name="connsiteX8" fmla="*/ 5514975 w 5514975"/>
              <a:gd name="connsiteY8" fmla="*/ 1704975 h 1704975"/>
              <a:gd name="connsiteX9" fmla="*/ 5514975 w 5514975"/>
              <a:gd name="connsiteY9" fmla="*/ 1704975 h 1704975"/>
              <a:gd name="connsiteX10" fmla="*/ 5514975 w 5514975"/>
              <a:gd name="connsiteY10" fmla="*/ 1704975 h 1704975"/>
              <a:gd name="connsiteX0" fmla="*/ 0 w 5514975"/>
              <a:gd name="connsiteY0" fmla="*/ 0 h 1704975"/>
              <a:gd name="connsiteX1" fmla="*/ 171450 w 5514975"/>
              <a:gd name="connsiteY1" fmla="*/ 114300 h 1704975"/>
              <a:gd name="connsiteX2" fmla="*/ 438150 w 5514975"/>
              <a:gd name="connsiteY2" fmla="*/ 209550 h 1704975"/>
              <a:gd name="connsiteX3" fmla="*/ 1104900 w 5514975"/>
              <a:gd name="connsiteY3" fmla="*/ 466725 h 1704975"/>
              <a:gd name="connsiteX4" fmla="*/ 1428750 w 5514975"/>
              <a:gd name="connsiteY4" fmla="*/ 590550 h 1704975"/>
              <a:gd name="connsiteX5" fmla="*/ 4257675 w 5514975"/>
              <a:gd name="connsiteY5" fmla="*/ 1504950 h 1704975"/>
              <a:gd name="connsiteX6" fmla="*/ 5210175 w 5514975"/>
              <a:gd name="connsiteY6" fmla="*/ 1666875 h 1704975"/>
              <a:gd name="connsiteX7" fmla="*/ 5514975 w 5514975"/>
              <a:gd name="connsiteY7" fmla="*/ 1704975 h 1704975"/>
              <a:gd name="connsiteX8" fmla="*/ 5514975 w 5514975"/>
              <a:gd name="connsiteY8" fmla="*/ 1704975 h 1704975"/>
              <a:gd name="connsiteX9" fmla="*/ 5514975 w 5514975"/>
              <a:gd name="connsiteY9" fmla="*/ 1704975 h 1704975"/>
              <a:gd name="connsiteX10" fmla="*/ 5514975 w 5514975"/>
              <a:gd name="connsiteY10" fmla="*/ 1704975 h 1704975"/>
              <a:gd name="connsiteX0" fmla="*/ 0 w 5514975"/>
              <a:gd name="connsiteY0" fmla="*/ 0 h 1704975"/>
              <a:gd name="connsiteX1" fmla="*/ 171450 w 5514975"/>
              <a:gd name="connsiteY1" fmla="*/ 114300 h 1704975"/>
              <a:gd name="connsiteX2" fmla="*/ 438150 w 5514975"/>
              <a:gd name="connsiteY2" fmla="*/ 209550 h 1704975"/>
              <a:gd name="connsiteX3" fmla="*/ 1104900 w 5514975"/>
              <a:gd name="connsiteY3" fmla="*/ 466725 h 1704975"/>
              <a:gd name="connsiteX4" fmla="*/ 1428750 w 5514975"/>
              <a:gd name="connsiteY4" fmla="*/ 590550 h 1704975"/>
              <a:gd name="connsiteX5" fmla="*/ 1628775 w 5514975"/>
              <a:gd name="connsiteY5" fmla="*/ 676275 h 1704975"/>
              <a:gd name="connsiteX6" fmla="*/ 5210175 w 5514975"/>
              <a:gd name="connsiteY6" fmla="*/ 1666875 h 1704975"/>
              <a:gd name="connsiteX7" fmla="*/ 5514975 w 5514975"/>
              <a:gd name="connsiteY7" fmla="*/ 1704975 h 1704975"/>
              <a:gd name="connsiteX8" fmla="*/ 5514975 w 5514975"/>
              <a:gd name="connsiteY8" fmla="*/ 1704975 h 1704975"/>
              <a:gd name="connsiteX9" fmla="*/ 5514975 w 5514975"/>
              <a:gd name="connsiteY9" fmla="*/ 1704975 h 1704975"/>
              <a:gd name="connsiteX10" fmla="*/ 5514975 w 5514975"/>
              <a:gd name="connsiteY10" fmla="*/ 1704975 h 1704975"/>
              <a:gd name="connsiteX0" fmla="*/ 0 w 5514975"/>
              <a:gd name="connsiteY0" fmla="*/ 0 h 1704975"/>
              <a:gd name="connsiteX1" fmla="*/ 171450 w 5514975"/>
              <a:gd name="connsiteY1" fmla="*/ 114300 h 1704975"/>
              <a:gd name="connsiteX2" fmla="*/ 438150 w 5514975"/>
              <a:gd name="connsiteY2" fmla="*/ 209550 h 1704975"/>
              <a:gd name="connsiteX3" fmla="*/ 1104900 w 5514975"/>
              <a:gd name="connsiteY3" fmla="*/ 466725 h 1704975"/>
              <a:gd name="connsiteX4" fmla="*/ 1428750 w 5514975"/>
              <a:gd name="connsiteY4" fmla="*/ 590550 h 1704975"/>
              <a:gd name="connsiteX5" fmla="*/ 1628775 w 5514975"/>
              <a:gd name="connsiteY5" fmla="*/ 676275 h 1704975"/>
              <a:gd name="connsiteX6" fmla="*/ 5210175 w 5514975"/>
              <a:gd name="connsiteY6" fmla="*/ 1666875 h 1704975"/>
              <a:gd name="connsiteX7" fmla="*/ 1924050 w 5514975"/>
              <a:gd name="connsiteY7" fmla="*/ 781050 h 1704975"/>
              <a:gd name="connsiteX8" fmla="*/ 5514975 w 5514975"/>
              <a:gd name="connsiteY8" fmla="*/ 1704975 h 1704975"/>
              <a:gd name="connsiteX9" fmla="*/ 5514975 w 5514975"/>
              <a:gd name="connsiteY9" fmla="*/ 1704975 h 1704975"/>
              <a:gd name="connsiteX10" fmla="*/ 5514975 w 5514975"/>
              <a:gd name="connsiteY10" fmla="*/ 1704975 h 1704975"/>
              <a:gd name="connsiteX11" fmla="*/ 5514975 w 5514975"/>
              <a:gd name="connsiteY11" fmla="*/ 1704975 h 1704975"/>
              <a:gd name="connsiteX0" fmla="*/ 0 w 5514975"/>
              <a:gd name="connsiteY0" fmla="*/ 0 h 1981200"/>
              <a:gd name="connsiteX1" fmla="*/ 171450 w 5514975"/>
              <a:gd name="connsiteY1" fmla="*/ 114300 h 1981200"/>
              <a:gd name="connsiteX2" fmla="*/ 438150 w 5514975"/>
              <a:gd name="connsiteY2" fmla="*/ 209550 h 1981200"/>
              <a:gd name="connsiteX3" fmla="*/ 1104900 w 5514975"/>
              <a:gd name="connsiteY3" fmla="*/ 466725 h 1981200"/>
              <a:gd name="connsiteX4" fmla="*/ 1428750 w 5514975"/>
              <a:gd name="connsiteY4" fmla="*/ 590550 h 1981200"/>
              <a:gd name="connsiteX5" fmla="*/ 1628775 w 5514975"/>
              <a:gd name="connsiteY5" fmla="*/ 676275 h 1981200"/>
              <a:gd name="connsiteX6" fmla="*/ 4143375 w 5514975"/>
              <a:gd name="connsiteY6" fmla="*/ 1981200 h 1981200"/>
              <a:gd name="connsiteX7" fmla="*/ 1924050 w 5514975"/>
              <a:gd name="connsiteY7" fmla="*/ 781050 h 1981200"/>
              <a:gd name="connsiteX8" fmla="*/ 5514975 w 5514975"/>
              <a:gd name="connsiteY8" fmla="*/ 1704975 h 1981200"/>
              <a:gd name="connsiteX9" fmla="*/ 5514975 w 5514975"/>
              <a:gd name="connsiteY9" fmla="*/ 1704975 h 1981200"/>
              <a:gd name="connsiteX10" fmla="*/ 5514975 w 5514975"/>
              <a:gd name="connsiteY10" fmla="*/ 1704975 h 1981200"/>
              <a:gd name="connsiteX11" fmla="*/ 5514975 w 5514975"/>
              <a:gd name="connsiteY11" fmla="*/ 1704975 h 1981200"/>
              <a:gd name="connsiteX0" fmla="*/ 0 w 5514975"/>
              <a:gd name="connsiteY0" fmla="*/ 0 h 1704975"/>
              <a:gd name="connsiteX1" fmla="*/ 171450 w 5514975"/>
              <a:gd name="connsiteY1" fmla="*/ 114300 h 1704975"/>
              <a:gd name="connsiteX2" fmla="*/ 438150 w 5514975"/>
              <a:gd name="connsiteY2" fmla="*/ 209550 h 1704975"/>
              <a:gd name="connsiteX3" fmla="*/ 1104900 w 5514975"/>
              <a:gd name="connsiteY3" fmla="*/ 466725 h 1704975"/>
              <a:gd name="connsiteX4" fmla="*/ 1428750 w 5514975"/>
              <a:gd name="connsiteY4" fmla="*/ 590550 h 1704975"/>
              <a:gd name="connsiteX5" fmla="*/ 1628775 w 5514975"/>
              <a:gd name="connsiteY5" fmla="*/ 676275 h 1704975"/>
              <a:gd name="connsiteX6" fmla="*/ 1924050 w 5514975"/>
              <a:gd name="connsiteY6" fmla="*/ 781050 h 1704975"/>
              <a:gd name="connsiteX7" fmla="*/ 5514975 w 5514975"/>
              <a:gd name="connsiteY7" fmla="*/ 1704975 h 1704975"/>
              <a:gd name="connsiteX8" fmla="*/ 5514975 w 5514975"/>
              <a:gd name="connsiteY8" fmla="*/ 1704975 h 1704975"/>
              <a:gd name="connsiteX9" fmla="*/ 5514975 w 5514975"/>
              <a:gd name="connsiteY9" fmla="*/ 1704975 h 1704975"/>
              <a:gd name="connsiteX10" fmla="*/ 5514975 w 5514975"/>
              <a:gd name="connsiteY10" fmla="*/ 1704975 h 1704975"/>
              <a:gd name="connsiteX0" fmla="*/ 0 w 5514975"/>
              <a:gd name="connsiteY0" fmla="*/ 0 h 1704975"/>
              <a:gd name="connsiteX1" fmla="*/ 171450 w 5514975"/>
              <a:gd name="connsiteY1" fmla="*/ 114300 h 1704975"/>
              <a:gd name="connsiteX2" fmla="*/ 438150 w 5514975"/>
              <a:gd name="connsiteY2" fmla="*/ 209550 h 1704975"/>
              <a:gd name="connsiteX3" fmla="*/ 1104900 w 5514975"/>
              <a:gd name="connsiteY3" fmla="*/ 466725 h 1704975"/>
              <a:gd name="connsiteX4" fmla="*/ 1428750 w 5514975"/>
              <a:gd name="connsiteY4" fmla="*/ 590550 h 1704975"/>
              <a:gd name="connsiteX5" fmla="*/ 1628775 w 5514975"/>
              <a:gd name="connsiteY5" fmla="*/ 676275 h 1704975"/>
              <a:gd name="connsiteX6" fmla="*/ 1924050 w 5514975"/>
              <a:gd name="connsiteY6" fmla="*/ 781050 h 1704975"/>
              <a:gd name="connsiteX7" fmla="*/ 5514975 w 5514975"/>
              <a:gd name="connsiteY7" fmla="*/ 1704975 h 1704975"/>
              <a:gd name="connsiteX8" fmla="*/ 5514975 w 5514975"/>
              <a:gd name="connsiteY8" fmla="*/ 1704975 h 1704975"/>
              <a:gd name="connsiteX9" fmla="*/ 5514975 w 5514975"/>
              <a:gd name="connsiteY9" fmla="*/ 1704975 h 1704975"/>
              <a:gd name="connsiteX0" fmla="*/ 0 w 5514975"/>
              <a:gd name="connsiteY0" fmla="*/ 0 h 1704975"/>
              <a:gd name="connsiteX1" fmla="*/ 171450 w 5514975"/>
              <a:gd name="connsiteY1" fmla="*/ 114300 h 1704975"/>
              <a:gd name="connsiteX2" fmla="*/ 438150 w 5514975"/>
              <a:gd name="connsiteY2" fmla="*/ 209550 h 1704975"/>
              <a:gd name="connsiteX3" fmla="*/ 1104900 w 5514975"/>
              <a:gd name="connsiteY3" fmla="*/ 466725 h 1704975"/>
              <a:gd name="connsiteX4" fmla="*/ 1428750 w 5514975"/>
              <a:gd name="connsiteY4" fmla="*/ 590550 h 1704975"/>
              <a:gd name="connsiteX5" fmla="*/ 1628775 w 5514975"/>
              <a:gd name="connsiteY5" fmla="*/ 676275 h 1704975"/>
              <a:gd name="connsiteX6" fmla="*/ 1924050 w 5514975"/>
              <a:gd name="connsiteY6" fmla="*/ 781050 h 1704975"/>
              <a:gd name="connsiteX7" fmla="*/ 5514975 w 5514975"/>
              <a:gd name="connsiteY7" fmla="*/ 1704975 h 1704975"/>
              <a:gd name="connsiteX8" fmla="*/ 5514975 w 5514975"/>
              <a:gd name="connsiteY8" fmla="*/ 1704975 h 1704975"/>
              <a:gd name="connsiteX0" fmla="*/ 0 w 5520562"/>
              <a:gd name="connsiteY0" fmla="*/ 0 h 1706220"/>
              <a:gd name="connsiteX1" fmla="*/ 171450 w 5520562"/>
              <a:gd name="connsiteY1" fmla="*/ 114300 h 1706220"/>
              <a:gd name="connsiteX2" fmla="*/ 438150 w 5520562"/>
              <a:gd name="connsiteY2" fmla="*/ 209550 h 1706220"/>
              <a:gd name="connsiteX3" fmla="*/ 1104900 w 5520562"/>
              <a:gd name="connsiteY3" fmla="*/ 466725 h 1706220"/>
              <a:gd name="connsiteX4" fmla="*/ 1428750 w 5520562"/>
              <a:gd name="connsiteY4" fmla="*/ 590550 h 1706220"/>
              <a:gd name="connsiteX5" fmla="*/ 1628775 w 5520562"/>
              <a:gd name="connsiteY5" fmla="*/ 676275 h 1706220"/>
              <a:gd name="connsiteX6" fmla="*/ 1924050 w 5520562"/>
              <a:gd name="connsiteY6" fmla="*/ 781050 h 1706220"/>
              <a:gd name="connsiteX7" fmla="*/ 5514975 w 5520562"/>
              <a:gd name="connsiteY7" fmla="*/ 1704975 h 1706220"/>
              <a:gd name="connsiteX8" fmla="*/ 2676525 w 5520562"/>
              <a:gd name="connsiteY8" fmla="*/ 962025 h 1706220"/>
              <a:gd name="connsiteX0" fmla="*/ 0 w 2676525"/>
              <a:gd name="connsiteY0" fmla="*/ 0 h 962025"/>
              <a:gd name="connsiteX1" fmla="*/ 171450 w 2676525"/>
              <a:gd name="connsiteY1" fmla="*/ 114300 h 962025"/>
              <a:gd name="connsiteX2" fmla="*/ 438150 w 2676525"/>
              <a:gd name="connsiteY2" fmla="*/ 209550 h 962025"/>
              <a:gd name="connsiteX3" fmla="*/ 1104900 w 2676525"/>
              <a:gd name="connsiteY3" fmla="*/ 466725 h 962025"/>
              <a:gd name="connsiteX4" fmla="*/ 1428750 w 2676525"/>
              <a:gd name="connsiteY4" fmla="*/ 590550 h 962025"/>
              <a:gd name="connsiteX5" fmla="*/ 1628775 w 2676525"/>
              <a:gd name="connsiteY5" fmla="*/ 676275 h 962025"/>
              <a:gd name="connsiteX6" fmla="*/ 1924050 w 2676525"/>
              <a:gd name="connsiteY6" fmla="*/ 781050 h 962025"/>
              <a:gd name="connsiteX7" fmla="*/ 2676525 w 2676525"/>
              <a:gd name="connsiteY7" fmla="*/ 962025 h 962025"/>
              <a:gd name="connsiteX0" fmla="*/ 0 w 2933700"/>
              <a:gd name="connsiteY0" fmla="*/ 0 h 1152525"/>
              <a:gd name="connsiteX1" fmla="*/ 171450 w 2933700"/>
              <a:gd name="connsiteY1" fmla="*/ 114300 h 1152525"/>
              <a:gd name="connsiteX2" fmla="*/ 438150 w 2933700"/>
              <a:gd name="connsiteY2" fmla="*/ 209550 h 1152525"/>
              <a:gd name="connsiteX3" fmla="*/ 1104900 w 2933700"/>
              <a:gd name="connsiteY3" fmla="*/ 466725 h 1152525"/>
              <a:gd name="connsiteX4" fmla="*/ 1428750 w 2933700"/>
              <a:gd name="connsiteY4" fmla="*/ 590550 h 1152525"/>
              <a:gd name="connsiteX5" fmla="*/ 1628775 w 2933700"/>
              <a:gd name="connsiteY5" fmla="*/ 676275 h 1152525"/>
              <a:gd name="connsiteX6" fmla="*/ 1924050 w 2933700"/>
              <a:gd name="connsiteY6" fmla="*/ 781050 h 1152525"/>
              <a:gd name="connsiteX7" fmla="*/ 2933700 w 2933700"/>
              <a:gd name="connsiteY7" fmla="*/ 1152525 h 1152525"/>
              <a:gd name="connsiteX0" fmla="*/ 0 w 2933700"/>
              <a:gd name="connsiteY0" fmla="*/ 0 h 1152525"/>
              <a:gd name="connsiteX1" fmla="*/ 171450 w 2933700"/>
              <a:gd name="connsiteY1" fmla="*/ 114300 h 1152525"/>
              <a:gd name="connsiteX2" fmla="*/ 438150 w 2933700"/>
              <a:gd name="connsiteY2" fmla="*/ 209550 h 1152525"/>
              <a:gd name="connsiteX3" fmla="*/ 1104900 w 2933700"/>
              <a:gd name="connsiteY3" fmla="*/ 466725 h 1152525"/>
              <a:gd name="connsiteX4" fmla="*/ 1428750 w 2933700"/>
              <a:gd name="connsiteY4" fmla="*/ 590550 h 1152525"/>
              <a:gd name="connsiteX5" fmla="*/ 1628775 w 2933700"/>
              <a:gd name="connsiteY5" fmla="*/ 676275 h 1152525"/>
              <a:gd name="connsiteX6" fmla="*/ 1924050 w 2933700"/>
              <a:gd name="connsiteY6" fmla="*/ 781050 h 1152525"/>
              <a:gd name="connsiteX7" fmla="*/ 2933700 w 2933700"/>
              <a:gd name="connsiteY7" fmla="*/ 1152525 h 1152525"/>
              <a:gd name="connsiteX0" fmla="*/ 0 w 2971800"/>
              <a:gd name="connsiteY0" fmla="*/ 0 h 1104900"/>
              <a:gd name="connsiteX1" fmla="*/ 171450 w 2971800"/>
              <a:gd name="connsiteY1" fmla="*/ 114300 h 1104900"/>
              <a:gd name="connsiteX2" fmla="*/ 438150 w 2971800"/>
              <a:gd name="connsiteY2" fmla="*/ 209550 h 1104900"/>
              <a:gd name="connsiteX3" fmla="*/ 1104900 w 2971800"/>
              <a:gd name="connsiteY3" fmla="*/ 466725 h 1104900"/>
              <a:gd name="connsiteX4" fmla="*/ 1428750 w 2971800"/>
              <a:gd name="connsiteY4" fmla="*/ 590550 h 1104900"/>
              <a:gd name="connsiteX5" fmla="*/ 1628775 w 2971800"/>
              <a:gd name="connsiteY5" fmla="*/ 676275 h 1104900"/>
              <a:gd name="connsiteX6" fmla="*/ 1924050 w 2971800"/>
              <a:gd name="connsiteY6" fmla="*/ 781050 h 1104900"/>
              <a:gd name="connsiteX7" fmla="*/ 2971800 w 2971800"/>
              <a:gd name="connsiteY7" fmla="*/ 1104900 h 1104900"/>
              <a:gd name="connsiteX0" fmla="*/ 0 w 2971800"/>
              <a:gd name="connsiteY0" fmla="*/ 0 h 1104900"/>
              <a:gd name="connsiteX1" fmla="*/ 171450 w 2971800"/>
              <a:gd name="connsiteY1" fmla="*/ 114300 h 1104900"/>
              <a:gd name="connsiteX2" fmla="*/ 438150 w 2971800"/>
              <a:gd name="connsiteY2" fmla="*/ 209550 h 1104900"/>
              <a:gd name="connsiteX3" fmla="*/ 1104900 w 2971800"/>
              <a:gd name="connsiteY3" fmla="*/ 466725 h 1104900"/>
              <a:gd name="connsiteX4" fmla="*/ 1428750 w 2971800"/>
              <a:gd name="connsiteY4" fmla="*/ 590550 h 1104900"/>
              <a:gd name="connsiteX5" fmla="*/ 1628775 w 2971800"/>
              <a:gd name="connsiteY5" fmla="*/ 676275 h 1104900"/>
              <a:gd name="connsiteX6" fmla="*/ 1924050 w 2971800"/>
              <a:gd name="connsiteY6" fmla="*/ 781050 h 1104900"/>
              <a:gd name="connsiteX7" fmla="*/ 2971800 w 2971800"/>
              <a:gd name="connsiteY7" fmla="*/ 1104900 h 1104900"/>
              <a:gd name="connsiteX0" fmla="*/ 0 w 2964976"/>
              <a:gd name="connsiteY0" fmla="*/ 0 h 1057133"/>
              <a:gd name="connsiteX1" fmla="*/ 171450 w 2964976"/>
              <a:gd name="connsiteY1" fmla="*/ 114300 h 1057133"/>
              <a:gd name="connsiteX2" fmla="*/ 438150 w 2964976"/>
              <a:gd name="connsiteY2" fmla="*/ 209550 h 1057133"/>
              <a:gd name="connsiteX3" fmla="*/ 1104900 w 2964976"/>
              <a:gd name="connsiteY3" fmla="*/ 466725 h 1057133"/>
              <a:gd name="connsiteX4" fmla="*/ 1428750 w 2964976"/>
              <a:gd name="connsiteY4" fmla="*/ 590550 h 1057133"/>
              <a:gd name="connsiteX5" fmla="*/ 1628775 w 2964976"/>
              <a:gd name="connsiteY5" fmla="*/ 676275 h 1057133"/>
              <a:gd name="connsiteX6" fmla="*/ 1924050 w 2964976"/>
              <a:gd name="connsiteY6" fmla="*/ 781050 h 1057133"/>
              <a:gd name="connsiteX7" fmla="*/ 2964976 w 2964976"/>
              <a:gd name="connsiteY7" fmla="*/ 1057133 h 1057133"/>
              <a:gd name="connsiteX0" fmla="*/ 0 w 2964976"/>
              <a:gd name="connsiteY0" fmla="*/ 0 h 1057133"/>
              <a:gd name="connsiteX1" fmla="*/ 171450 w 2964976"/>
              <a:gd name="connsiteY1" fmla="*/ 114300 h 1057133"/>
              <a:gd name="connsiteX2" fmla="*/ 438150 w 2964976"/>
              <a:gd name="connsiteY2" fmla="*/ 209550 h 1057133"/>
              <a:gd name="connsiteX3" fmla="*/ 1104900 w 2964976"/>
              <a:gd name="connsiteY3" fmla="*/ 466725 h 1057133"/>
              <a:gd name="connsiteX4" fmla="*/ 1428750 w 2964976"/>
              <a:gd name="connsiteY4" fmla="*/ 590550 h 1057133"/>
              <a:gd name="connsiteX5" fmla="*/ 1628775 w 2964976"/>
              <a:gd name="connsiteY5" fmla="*/ 676275 h 1057133"/>
              <a:gd name="connsiteX6" fmla="*/ 1992289 w 2964976"/>
              <a:gd name="connsiteY6" fmla="*/ 767402 h 1057133"/>
              <a:gd name="connsiteX7" fmla="*/ 2964976 w 2964976"/>
              <a:gd name="connsiteY7" fmla="*/ 1057133 h 1057133"/>
              <a:gd name="connsiteX0" fmla="*/ 0 w 2964976"/>
              <a:gd name="connsiteY0" fmla="*/ 0 h 1057133"/>
              <a:gd name="connsiteX1" fmla="*/ 171450 w 2964976"/>
              <a:gd name="connsiteY1" fmla="*/ 114300 h 1057133"/>
              <a:gd name="connsiteX2" fmla="*/ 438150 w 2964976"/>
              <a:gd name="connsiteY2" fmla="*/ 209550 h 1057133"/>
              <a:gd name="connsiteX3" fmla="*/ 1104900 w 2964976"/>
              <a:gd name="connsiteY3" fmla="*/ 466725 h 1057133"/>
              <a:gd name="connsiteX4" fmla="*/ 1428750 w 2964976"/>
              <a:gd name="connsiteY4" fmla="*/ 590550 h 1057133"/>
              <a:gd name="connsiteX5" fmla="*/ 1656070 w 2964976"/>
              <a:gd name="connsiteY5" fmla="*/ 676275 h 1057133"/>
              <a:gd name="connsiteX6" fmla="*/ 1992289 w 2964976"/>
              <a:gd name="connsiteY6" fmla="*/ 767402 h 1057133"/>
              <a:gd name="connsiteX7" fmla="*/ 2964976 w 2964976"/>
              <a:gd name="connsiteY7" fmla="*/ 1057133 h 1057133"/>
              <a:gd name="connsiteX0" fmla="*/ 0 w 2964976"/>
              <a:gd name="connsiteY0" fmla="*/ 0 h 1057133"/>
              <a:gd name="connsiteX1" fmla="*/ 171450 w 2964976"/>
              <a:gd name="connsiteY1" fmla="*/ 114300 h 1057133"/>
              <a:gd name="connsiteX2" fmla="*/ 194480 w 2964976"/>
              <a:gd name="connsiteY2" fmla="*/ 105783 h 1057133"/>
              <a:gd name="connsiteX3" fmla="*/ 438150 w 2964976"/>
              <a:gd name="connsiteY3" fmla="*/ 209550 h 1057133"/>
              <a:gd name="connsiteX4" fmla="*/ 1104900 w 2964976"/>
              <a:gd name="connsiteY4" fmla="*/ 466725 h 1057133"/>
              <a:gd name="connsiteX5" fmla="*/ 1428750 w 2964976"/>
              <a:gd name="connsiteY5" fmla="*/ 590550 h 1057133"/>
              <a:gd name="connsiteX6" fmla="*/ 1656070 w 2964976"/>
              <a:gd name="connsiteY6" fmla="*/ 676275 h 1057133"/>
              <a:gd name="connsiteX7" fmla="*/ 1992289 w 2964976"/>
              <a:gd name="connsiteY7" fmla="*/ 767402 h 1057133"/>
              <a:gd name="connsiteX8" fmla="*/ 2964976 w 2964976"/>
              <a:gd name="connsiteY8" fmla="*/ 1057133 h 1057133"/>
              <a:gd name="connsiteX0" fmla="*/ 0 w 2964976"/>
              <a:gd name="connsiteY0" fmla="*/ 0 h 1057133"/>
              <a:gd name="connsiteX1" fmla="*/ 171450 w 2964976"/>
              <a:gd name="connsiteY1" fmla="*/ 114300 h 1057133"/>
              <a:gd name="connsiteX2" fmla="*/ 438150 w 2964976"/>
              <a:gd name="connsiteY2" fmla="*/ 209550 h 1057133"/>
              <a:gd name="connsiteX3" fmla="*/ 1104900 w 2964976"/>
              <a:gd name="connsiteY3" fmla="*/ 466725 h 1057133"/>
              <a:gd name="connsiteX4" fmla="*/ 1428750 w 2964976"/>
              <a:gd name="connsiteY4" fmla="*/ 590550 h 1057133"/>
              <a:gd name="connsiteX5" fmla="*/ 1656070 w 2964976"/>
              <a:gd name="connsiteY5" fmla="*/ 676275 h 1057133"/>
              <a:gd name="connsiteX6" fmla="*/ 1992289 w 2964976"/>
              <a:gd name="connsiteY6" fmla="*/ 767402 h 1057133"/>
              <a:gd name="connsiteX7" fmla="*/ 2964976 w 2964976"/>
              <a:gd name="connsiteY7" fmla="*/ 1057133 h 1057133"/>
              <a:gd name="connsiteX0" fmla="*/ 0 w 2964976"/>
              <a:gd name="connsiteY0" fmla="*/ 0 h 1057133"/>
              <a:gd name="connsiteX1" fmla="*/ 171450 w 2964976"/>
              <a:gd name="connsiteY1" fmla="*/ 93828 h 1057133"/>
              <a:gd name="connsiteX2" fmla="*/ 438150 w 2964976"/>
              <a:gd name="connsiteY2" fmla="*/ 209550 h 1057133"/>
              <a:gd name="connsiteX3" fmla="*/ 1104900 w 2964976"/>
              <a:gd name="connsiteY3" fmla="*/ 466725 h 1057133"/>
              <a:gd name="connsiteX4" fmla="*/ 1428750 w 2964976"/>
              <a:gd name="connsiteY4" fmla="*/ 590550 h 1057133"/>
              <a:gd name="connsiteX5" fmla="*/ 1656070 w 2964976"/>
              <a:gd name="connsiteY5" fmla="*/ 676275 h 1057133"/>
              <a:gd name="connsiteX6" fmla="*/ 1992289 w 2964976"/>
              <a:gd name="connsiteY6" fmla="*/ 767402 h 1057133"/>
              <a:gd name="connsiteX7" fmla="*/ 2964976 w 2964976"/>
              <a:gd name="connsiteY7" fmla="*/ 1057133 h 1057133"/>
              <a:gd name="connsiteX0" fmla="*/ 0 w 2951328"/>
              <a:gd name="connsiteY0" fmla="*/ 0 h 1016190"/>
              <a:gd name="connsiteX1" fmla="*/ 171450 w 2951328"/>
              <a:gd name="connsiteY1" fmla="*/ 93828 h 1016190"/>
              <a:gd name="connsiteX2" fmla="*/ 438150 w 2951328"/>
              <a:gd name="connsiteY2" fmla="*/ 209550 h 1016190"/>
              <a:gd name="connsiteX3" fmla="*/ 1104900 w 2951328"/>
              <a:gd name="connsiteY3" fmla="*/ 466725 h 1016190"/>
              <a:gd name="connsiteX4" fmla="*/ 1428750 w 2951328"/>
              <a:gd name="connsiteY4" fmla="*/ 590550 h 1016190"/>
              <a:gd name="connsiteX5" fmla="*/ 1656070 w 2951328"/>
              <a:gd name="connsiteY5" fmla="*/ 676275 h 1016190"/>
              <a:gd name="connsiteX6" fmla="*/ 1992289 w 2951328"/>
              <a:gd name="connsiteY6" fmla="*/ 767402 h 1016190"/>
              <a:gd name="connsiteX7" fmla="*/ 2951328 w 2951328"/>
              <a:gd name="connsiteY7" fmla="*/ 1016190 h 1016190"/>
              <a:gd name="connsiteX0" fmla="*/ 0 w 2951328"/>
              <a:gd name="connsiteY0" fmla="*/ 0 h 1016190"/>
              <a:gd name="connsiteX1" fmla="*/ 171450 w 2951328"/>
              <a:gd name="connsiteY1" fmla="*/ 93828 h 1016190"/>
              <a:gd name="connsiteX2" fmla="*/ 438150 w 2951328"/>
              <a:gd name="connsiteY2" fmla="*/ 209550 h 1016190"/>
              <a:gd name="connsiteX3" fmla="*/ 1104900 w 2951328"/>
              <a:gd name="connsiteY3" fmla="*/ 466725 h 1016190"/>
              <a:gd name="connsiteX4" fmla="*/ 1428750 w 2951328"/>
              <a:gd name="connsiteY4" fmla="*/ 590550 h 1016190"/>
              <a:gd name="connsiteX5" fmla="*/ 1656070 w 2951328"/>
              <a:gd name="connsiteY5" fmla="*/ 676275 h 1016190"/>
              <a:gd name="connsiteX6" fmla="*/ 1992289 w 2951328"/>
              <a:gd name="connsiteY6" fmla="*/ 767402 h 1016190"/>
              <a:gd name="connsiteX7" fmla="*/ 2951328 w 2951328"/>
              <a:gd name="connsiteY7" fmla="*/ 1016190 h 1016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1328" h="1016190">
                <a:moveTo>
                  <a:pt x="0" y="0"/>
                </a:moveTo>
                <a:lnTo>
                  <a:pt x="171450" y="93828"/>
                </a:lnTo>
                <a:cubicBezTo>
                  <a:pt x="244475" y="128753"/>
                  <a:pt x="282575" y="150813"/>
                  <a:pt x="438150" y="209550"/>
                </a:cubicBezTo>
                <a:cubicBezTo>
                  <a:pt x="855663" y="381000"/>
                  <a:pt x="620713" y="290513"/>
                  <a:pt x="1104900" y="466725"/>
                </a:cubicBezTo>
                <a:lnTo>
                  <a:pt x="1428750" y="590550"/>
                </a:lnTo>
                <a:lnTo>
                  <a:pt x="1656070" y="676275"/>
                </a:lnTo>
                <a:lnTo>
                  <a:pt x="1992289" y="767402"/>
                </a:lnTo>
                <a:cubicBezTo>
                  <a:pt x="2328839" y="891227"/>
                  <a:pt x="2534456" y="916959"/>
                  <a:pt x="2951328" y="1016190"/>
                </a:cubicBezTo>
              </a:path>
            </a:pathLst>
          </a:custGeom>
          <a:noFill/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310" name="TextBox 46"/>
          <p:cNvSpPr txBox="1">
            <a:spLocks noChangeArrowheads="1"/>
          </p:cNvSpPr>
          <p:nvPr/>
        </p:nvSpPr>
        <p:spPr bwMode="auto">
          <a:xfrm>
            <a:off x="7086243" y="1602989"/>
            <a:ext cx="1231771" cy="41549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50" b="1" u="none" dirty="0" err="1" smtClean="0">
                <a:solidFill>
                  <a:schemeClr val="bg1"/>
                </a:solidFill>
                <a:latin typeface="Arial Narrow" pitchFamily="34" charset="0"/>
              </a:rPr>
              <a:t>Inyección</a:t>
            </a:r>
            <a:r>
              <a:rPr lang="en-US" sz="1050" b="1" u="none" dirty="0" smtClean="0">
                <a:solidFill>
                  <a:schemeClr val="bg1"/>
                </a:solidFill>
                <a:latin typeface="Arial Narrow" pitchFamily="34" charset="0"/>
              </a:rPr>
              <a:t> de Agua </a:t>
            </a:r>
            <a:r>
              <a:rPr lang="en-US" sz="1050" b="1" u="none" dirty="0" err="1" smtClean="0">
                <a:solidFill>
                  <a:schemeClr val="bg1"/>
                </a:solidFill>
                <a:latin typeface="Arial Narrow" pitchFamily="34" charset="0"/>
              </a:rPr>
              <a:t>Selectiva</a:t>
            </a:r>
            <a:r>
              <a:rPr lang="en-US" sz="1050" b="1" u="none" dirty="0" smtClean="0">
                <a:solidFill>
                  <a:schemeClr val="bg1"/>
                </a:solidFill>
                <a:latin typeface="Arial Narrow" pitchFamily="34" charset="0"/>
              </a:rPr>
              <a:t> RF </a:t>
            </a:r>
            <a:r>
              <a:rPr lang="en-US" sz="1050" b="1" u="none" dirty="0">
                <a:solidFill>
                  <a:schemeClr val="bg1"/>
                </a:solidFill>
                <a:latin typeface="Arial Narrow" pitchFamily="34" charset="0"/>
              </a:rPr>
              <a:t>= </a:t>
            </a:r>
            <a:r>
              <a:rPr lang="en-US" sz="1050" b="1" u="none" dirty="0" smtClean="0">
                <a:solidFill>
                  <a:schemeClr val="bg1"/>
                </a:solidFill>
                <a:latin typeface="Arial Narrow" pitchFamily="34" charset="0"/>
              </a:rPr>
              <a:t>25 </a:t>
            </a:r>
            <a:r>
              <a:rPr lang="en-US" sz="1050" b="1" u="none" dirty="0">
                <a:solidFill>
                  <a:schemeClr val="bg1"/>
                </a:solidFill>
                <a:latin typeface="Arial Narrow" pitchFamily="34" charset="0"/>
              </a:rPr>
              <a:t>% </a:t>
            </a:r>
            <a:endParaRPr lang="en-US" sz="105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3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3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8" grpId="0" animBg="1"/>
      <p:bldP spid="29" grpId="0" animBg="1"/>
      <p:bldP spid="17" grpId="0" animBg="1"/>
      <p:bldP spid="18" grpId="0" animBg="1"/>
      <p:bldP spid="3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00CFA8-7076-4A00-BBA6-85F2BE9B18A2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161" y="1252405"/>
            <a:ext cx="6459482" cy="5014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s://encrypted-tbn1.gstatic.com/images?q=tbn:ANd9GcSOL7ErVIg4KtJrj8udBM9cPmBU54g5FxFHMES-D5e09EUYxqFNUQ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1" t="11392" r="37469" b="9143"/>
          <a:stretch/>
        </p:blipFill>
        <p:spPr bwMode="auto">
          <a:xfrm>
            <a:off x="5534539" y="1665911"/>
            <a:ext cx="118527" cy="41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encrypted-tbn1.gstatic.com/images?q=tbn:ANd9GcSOL7ErVIg4KtJrj8udBM9cPmBU54g5FxFHMES-D5e09EUYxqFNUQ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1" t="11392" r="37469" b="9143"/>
          <a:stretch/>
        </p:blipFill>
        <p:spPr bwMode="auto">
          <a:xfrm>
            <a:off x="5534539" y="2082856"/>
            <a:ext cx="125363" cy="44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encrypted-tbn1.gstatic.com/images?q=tbn:ANd9GcSOL7ErVIg4KtJrj8udBM9cPmBU54g5FxFHMES-D5e09EUYxqFNUQ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1" t="11392" r="37469" b="9143"/>
          <a:stretch/>
        </p:blipFill>
        <p:spPr bwMode="auto">
          <a:xfrm>
            <a:off x="5534539" y="2523849"/>
            <a:ext cx="125363" cy="44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encrypted-tbn1.gstatic.com/images?q=tbn:ANd9GcSOL7ErVIg4KtJrj8udBM9cPmBU54g5FxFHMES-D5e09EUYxqFNUQ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1" t="11392" r="37469" b="9143"/>
          <a:stretch/>
        </p:blipFill>
        <p:spPr bwMode="auto">
          <a:xfrm>
            <a:off x="5534539" y="2964842"/>
            <a:ext cx="125363" cy="44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encrypted-tbn1.gstatic.com/images?q=tbn:ANd9GcSOL7ErVIg4KtJrj8udBM9cPmBU54g5FxFHMES-D5e09EUYxqFNUQ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1" t="11392" r="37469" b="9143"/>
          <a:stretch/>
        </p:blipFill>
        <p:spPr bwMode="auto">
          <a:xfrm>
            <a:off x="5534539" y="3405835"/>
            <a:ext cx="125363" cy="44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707609" y="1735884"/>
            <a:ext cx="230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u="none" dirty="0" smtClean="0">
                <a:solidFill>
                  <a:srgbClr val="FFFF00"/>
                </a:solidFill>
              </a:rPr>
              <a:t>1</a:t>
            </a:r>
            <a:endParaRPr lang="es-CO" sz="1200" u="none" dirty="0">
              <a:solidFill>
                <a:srgbClr val="FFFF00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715561" y="2165283"/>
            <a:ext cx="230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u="none" dirty="0" smtClean="0">
                <a:solidFill>
                  <a:srgbClr val="FFFF00"/>
                </a:solidFill>
              </a:rPr>
              <a:t>2</a:t>
            </a:r>
            <a:endParaRPr lang="es-CO" sz="1200" u="none" dirty="0">
              <a:solidFill>
                <a:srgbClr val="FFFF00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715561" y="2605845"/>
            <a:ext cx="230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u="none" dirty="0" smtClean="0">
                <a:solidFill>
                  <a:srgbClr val="FFFF00"/>
                </a:solidFill>
              </a:rPr>
              <a:t>3</a:t>
            </a:r>
            <a:endParaRPr lang="es-CO" sz="1200" u="none" dirty="0">
              <a:solidFill>
                <a:srgbClr val="FFFF00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5715561" y="3046838"/>
            <a:ext cx="230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u="none" dirty="0" smtClean="0">
                <a:solidFill>
                  <a:srgbClr val="FFFF00"/>
                </a:solidFill>
              </a:rPr>
              <a:t>4</a:t>
            </a:r>
            <a:endParaRPr lang="es-CO" sz="1200" u="none" dirty="0">
              <a:solidFill>
                <a:srgbClr val="FFFF00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715561" y="3487831"/>
            <a:ext cx="230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u="none" dirty="0" smtClean="0">
                <a:solidFill>
                  <a:srgbClr val="FFFF00"/>
                </a:solidFill>
              </a:rPr>
              <a:t>5</a:t>
            </a:r>
            <a:endParaRPr lang="es-CO" sz="1200" u="none" dirty="0">
              <a:solidFill>
                <a:srgbClr val="FFFF00"/>
              </a:solidFill>
            </a:endParaRPr>
          </a:p>
        </p:txBody>
      </p:sp>
      <p:pic>
        <p:nvPicPr>
          <p:cNvPr id="19" name="Picture 2" descr="https://encrypted-tbn1.gstatic.com/images?q=tbn:ANd9GcSOL7ErVIg4KtJrj8udBM9cPmBU54g5FxFHMES-D5e09EUYxqFNUQ">
            <a:hlinkClick r:id="rId3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43" y="2008267"/>
            <a:ext cx="1973355" cy="263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22 Conector recto"/>
          <p:cNvCxnSpPr/>
          <p:nvPr/>
        </p:nvCxnSpPr>
        <p:spPr bwMode="auto">
          <a:xfrm flipV="1">
            <a:off x="1041621" y="2082856"/>
            <a:ext cx="4492918" cy="2282410"/>
          </a:xfrm>
          <a:prstGeom prst="line">
            <a:avLst/>
          </a:prstGeom>
          <a:solidFill>
            <a:schemeClr val="tx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27 Conector recto"/>
          <p:cNvCxnSpPr/>
          <p:nvPr/>
        </p:nvCxnSpPr>
        <p:spPr bwMode="auto">
          <a:xfrm flipV="1">
            <a:off x="1160148" y="1665911"/>
            <a:ext cx="4286495" cy="727699"/>
          </a:xfrm>
          <a:prstGeom prst="line">
            <a:avLst/>
          </a:prstGeom>
          <a:solidFill>
            <a:schemeClr val="tx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34438" y="260648"/>
            <a:ext cx="4500563" cy="360000"/>
          </a:xfrm>
          <a:prstGeom prst="rect">
            <a:avLst/>
          </a:prstGeom>
          <a:solidFill>
            <a:srgbClr val="C9D200"/>
          </a:solidFill>
          <a:ln w="38100" algn="ctr">
            <a:solidFill>
              <a:srgbClr val="BAD405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CO" sz="1400" b="1" u="none" dirty="0" smtClean="0">
                <a:solidFill>
                  <a:schemeClr val="bg1"/>
                </a:solidFill>
              </a:rPr>
              <a:t>ANTECEDENTES (Proporcionalidad al tamaño Real)</a:t>
            </a:r>
            <a:endParaRPr lang="es-CO" sz="1400" b="1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25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00CFA8-7076-4A00-BBA6-85F2BE9B18A2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990600"/>
            <a:ext cx="6230937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4"/>
          <p:cNvSpPr txBox="1">
            <a:spLocks noChangeArrowheads="1"/>
          </p:cNvSpPr>
          <p:nvPr/>
        </p:nvSpPr>
        <p:spPr bwMode="auto">
          <a:xfrm rot="16200000">
            <a:off x="5039519" y="2686844"/>
            <a:ext cx="1849438" cy="336550"/>
          </a:xfrm>
          <a:prstGeom prst="rect">
            <a:avLst/>
          </a:prstGeom>
          <a:solidFill>
            <a:srgbClr val="FFFF66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u="sng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u="sng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u="sng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u="sng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u="sng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kumimoji="1" lang="en-US" altLang="es-CO" b="1">
                <a:solidFill>
                  <a:srgbClr val="000000"/>
                </a:solidFill>
                <a:latin typeface="Arial Narrow" pitchFamily="34" charset="0"/>
              </a:rPr>
              <a:t>ARENAS A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 rot="16200000">
            <a:off x="5241925" y="4465638"/>
            <a:ext cx="1444625" cy="336550"/>
          </a:xfrm>
          <a:prstGeom prst="rect">
            <a:avLst/>
          </a:prstGeom>
          <a:solidFill>
            <a:srgbClr val="FFFF66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u="sng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u="sng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u="sng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u="sng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u="sng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kumimoji="1" lang="en-US" altLang="es-CO" b="1">
                <a:solidFill>
                  <a:srgbClr val="000000"/>
                </a:solidFill>
                <a:latin typeface="Arial Narrow" pitchFamily="34" charset="0"/>
              </a:rPr>
              <a:t>ARENAS B</a:t>
            </a: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 rot="16200000">
            <a:off x="5626894" y="5550694"/>
            <a:ext cx="674688" cy="336550"/>
          </a:xfrm>
          <a:prstGeom prst="rect">
            <a:avLst/>
          </a:prstGeom>
          <a:solidFill>
            <a:srgbClr val="FFFF66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u="sng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u="sng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u="sng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u="sng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u="sng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kumimoji="1" lang="en-US" altLang="es-CO" b="1">
                <a:solidFill>
                  <a:srgbClr val="000000"/>
                </a:solidFill>
                <a:latin typeface="Arial Narrow" pitchFamily="34" charset="0"/>
              </a:rPr>
              <a:t>C SS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6389688" y="6076950"/>
            <a:ext cx="690562" cy="333375"/>
          </a:xfrm>
          <a:prstGeom prst="rect">
            <a:avLst/>
          </a:prstGeom>
          <a:solidFill>
            <a:srgbClr val="66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600" u="sng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u="sng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u="sng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u="sng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u="sng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s-CO" sz="1400" b="1">
                <a:solidFill>
                  <a:srgbClr val="000000"/>
                </a:solidFill>
                <a:latin typeface="Univers 57 Condensed" pitchFamily="34" charset="0"/>
              </a:rPr>
              <a:t>Inject.</a:t>
            </a: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8291513" y="6135688"/>
            <a:ext cx="852487" cy="333375"/>
          </a:xfrm>
          <a:prstGeom prst="rect">
            <a:avLst/>
          </a:prstGeom>
          <a:solidFill>
            <a:srgbClr val="0099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600" u="sng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u="sng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u="sng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u="sng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u="sng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s-CO" sz="1400" b="1">
                <a:solidFill>
                  <a:schemeClr val="bg1"/>
                </a:solidFill>
                <a:latin typeface="Univers 57 Condensed" pitchFamily="34" charset="0"/>
              </a:rPr>
              <a:t>Product.</a:t>
            </a:r>
          </a:p>
        </p:txBody>
      </p:sp>
      <p:grpSp>
        <p:nvGrpSpPr>
          <p:cNvPr id="32" name="Group 9"/>
          <p:cNvGrpSpPr>
            <a:grpSpLocks/>
          </p:cNvGrpSpPr>
          <p:nvPr/>
        </p:nvGrpSpPr>
        <p:grpSpPr bwMode="auto">
          <a:xfrm>
            <a:off x="6248400" y="685800"/>
            <a:ext cx="552450" cy="2209800"/>
            <a:chOff x="3936" y="432"/>
            <a:chExt cx="348" cy="1392"/>
          </a:xfrm>
        </p:grpSpPr>
        <p:sp>
          <p:nvSpPr>
            <p:cNvPr id="33" name="Rectangle 10"/>
            <p:cNvSpPr>
              <a:spLocks noChangeArrowheads="1"/>
            </p:cNvSpPr>
            <p:nvPr/>
          </p:nvSpPr>
          <p:spPr bwMode="auto">
            <a:xfrm>
              <a:off x="4080" y="624"/>
              <a:ext cx="144" cy="1200"/>
            </a:xfrm>
            <a:prstGeom prst="rect">
              <a:avLst/>
            </a:prstGeom>
            <a:solidFill>
              <a:srgbClr val="66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4" name="AutoShape 11"/>
            <p:cNvSpPr>
              <a:spLocks noChangeArrowheads="1"/>
            </p:cNvSpPr>
            <p:nvPr/>
          </p:nvSpPr>
          <p:spPr bwMode="auto">
            <a:xfrm rot="10800000">
              <a:off x="3936" y="1392"/>
              <a:ext cx="240" cy="288"/>
            </a:xfrm>
            <a:custGeom>
              <a:avLst/>
              <a:gdLst>
                <a:gd name="T0" fmla="*/ 2 w 21600"/>
                <a:gd name="T1" fmla="*/ 0 h 21600"/>
                <a:gd name="T2" fmla="*/ 2 w 21600"/>
                <a:gd name="T3" fmla="*/ 2 h 21600"/>
                <a:gd name="T4" fmla="*/ 0 w 21600"/>
                <a:gd name="T5" fmla="*/ 4 h 21600"/>
                <a:gd name="T6" fmla="*/ 3 w 21600"/>
                <a:gd name="T7" fmla="*/ 1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925 h 21600"/>
                <a:gd name="T14" fmla="*/ 18270 w 21600"/>
                <a:gd name="T15" fmla="*/ 92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35" name="Text Box 12"/>
            <p:cNvSpPr txBox="1">
              <a:spLocks noChangeArrowheads="1"/>
            </p:cNvSpPr>
            <p:nvPr/>
          </p:nvSpPr>
          <p:spPr bwMode="auto">
            <a:xfrm>
              <a:off x="4008" y="432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s-CO" b="1">
                  <a:latin typeface="Univers 57 Condensed" pitchFamily="34" charset="0"/>
                </a:rPr>
                <a:t>A1</a:t>
              </a:r>
            </a:p>
          </p:txBody>
        </p:sp>
      </p:grpSp>
      <p:grpSp>
        <p:nvGrpSpPr>
          <p:cNvPr id="36" name="Group 13"/>
          <p:cNvGrpSpPr>
            <a:grpSpLocks/>
          </p:cNvGrpSpPr>
          <p:nvPr/>
        </p:nvGrpSpPr>
        <p:grpSpPr bwMode="auto">
          <a:xfrm>
            <a:off x="6096000" y="685800"/>
            <a:ext cx="1104900" cy="2819400"/>
            <a:chOff x="3840" y="432"/>
            <a:chExt cx="696" cy="1776"/>
          </a:xfrm>
        </p:grpSpPr>
        <p:grpSp>
          <p:nvGrpSpPr>
            <p:cNvPr id="37" name="Group 14"/>
            <p:cNvGrpSpPr>
              <a:grpSpLocks/>
            </p:cNvGrpSpPr>
            <p:nvPr/>
          </p:nvGrpSpPr>
          <p:grpSpPr bwMode="auto">
            <a:xfrm>
              <a:off x="3840" y="624"/>
              <a:ext cx="624" cy="1584"/>
              <a:chOff x="3840" y="624"/>
              <a:chExt cx="624" cy="1584"/>
            </a:xfrm>
          </p:grpSpPr>
          <p:sp>
            <p:nvSpPr>
              <p:cNvPr id="39" name="Rectangle 15"/>
              <p:cNvSpPr>
                <a:spLocks noChangeArrowheads="1"/>
              </p:cNvSpPr>
              <p:nvPr/>
            </p:nvSpPr>
            <p:spPr bwMode="auto">
              <a:xfrm>
                <a:off x="4320" y="624"/>
                <a:ext cx="144" cy="1584"/>
              </a:xfrm>
              <a:prstGeom prst="rect">
                <a:avLst/>
              </a:prstGeom>
              <a:solidFill>
                <a:srgbClr val="66FFF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600" u="sng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1600" u="sng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1600" u="sng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1600" u="sng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1600" u="sng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u="sng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u="sng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u="sng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u="sng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s-CO" altLang="es-CO"/>
              </a:p>
            </p:txBody>
          </p:sp>
          <p:sp>
            <p:nvSpPr>
              <p:cNvPr id="40" name="AutoShape 16"/>
              <p:cNvSpPr>
                <a:spLocks noChangeArrowheads="1"/>
              </p:cNvSpPr>
              <p:nvPr/>
            </p:nvSpPr>
            <p:spPr bwMode="auto">
              <a:xfrm rot="10800000">
                <a:off x="4194" y="1776"/>
                <a:ext cx="240" cy="288"/>
              </a:xfrm>
              <a:custGeom>
                <a:avLst/>
                <a:gdLst>
                  <a:gd name="T0" fmla="*/ 2 w 21600"/>
                  <a:gd name="T1" fmla="*/ 0 h 21600"/>
                  <a:gd name="T2" fmla="*/ 2 w 21600"/>
                  <a:gd name="T3" fmla="*/ 2 h 21600"/>
                  <a:gd name="T4" fmla="*/ 0 w 21600"/>
                  <a:gd name="T5" fmla="*/ 4 h 21600"/>
                  <a:gd name="T6" fmla="*/ 3 w 21600"/>
                  <a:gd name="T7" fmla="*/ 1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0 w 21600"/>
                  <a:gd name="T13" fmla="*/ 2925 h 21600"/>
                  <a:gd name="T14" fmla="*/ 18270 w 21600"/>
                  <a:gd name="T15" fmla="*/ 922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lnTo>
                      <a:pt x="21600" y="6079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41" name="AutoShape 17"/>
              <p:cNvSpPr>
                <a:spLocks noChangeArrowheads="1"/>
              </p:cNvSpPr>
              <p:nvPr/>
            </p:nvSpPr>
            <p:spPr bwMode="auto">
              <a:xfrm>
                <a:off x="3840" y="1914"/>
                <a:ext cx="288" cy="144"/>
              </a:xfrm>
              <a:prstGeom prst="leftArrow">
                <a:avLst>
                  <a:gd name="adj1" fmla="val 50000"/>
                  <a:gd name="adj2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600" u="sng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1600" u="sng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1600" u="sng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1600" u="sng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1600" u="sng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u="sng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u="sng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u="sng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u="sng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s-CO" altLang="es-CO"/>
              </a:p>
            </p:txBody>
          </p:sp>
        </p:grpSp>
        <p:sp>
          <p:nvSpPr>
            <p:cNvPr id="38" name="Text Box 18"/>
            <p:cNvSpPr txBox="1">
              <a:spLocks noChangeArrowheads="1"/>
            </p:cNvSpPr>
            <p:nvPr/>
          </p:nvSpPr>
          <p:spPr bwMode="auto">
            <a:xfrm>
              <a:off x="4260" y="432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s-CO" b="1">
                  <a:latin typeface="Univers 57 Condensed" pitchFamily="34" charset="0"/>
                </a:rPr>
                <a:t>A2</a:t>
              </a:r>
            </a:p>
          </p:txBody>
        </p:sp>
      </p:grpSp>
      <p:grpSp>
        <p:nvGrpSpPr>
          <p:cNvPr id="42" name="Group 19"/>
          <p:cNvGrpSpPr>
            <a:grpSpLocks/>
          </p:cNvGrpSpPr>
          <p:nvPr/>
        </p:nvGrpSpPr>
        <p:grpSpPr bwMode="auto">
          <a:xfrm>
            <a:off x="6096000" y="685800"/>
            <a:ext cx="1485900" cy="3581400"/>
            <a:chOff x="3840" y="432"/>
            <a:chExt cx="936" cy="2256"/>
          </a:xfrm>
        </p:grpSpPr>
        <p:grpSp>
          <p:nvGrpSpPr>
            <p:cNvPr id="43" name="Group 20"/>
            <p:cNvGrpSpPr>
              <a:grpSpLocks/>
            </p:cNvGrpSpPr>
            <p:nvPr/>
          </p:nvGrpSpPr>
          <p:grpSpPr bwMode="auto">
            <a:xfrm>
              <a:off x="3840" y="624"/>
              <a:ext cx="864" cy="2064"/>
              <a:chOff x="3840" y="624"/>
              <a:chExt cx="864" cy="2064"/>
            </a:xfrm>
          </p:grpSpPr>
          <p:sp>
            <p:nvSpPr>
              <p:cNvPr id="45" name="Rectangle 21"/>
              <p:cNvSpPr>
                <a:spLocks noChangeArrowheads="1"/>
              </p:cNvSpPr>
              <p:nvPr/>
            </p:nvSpPr>
            <p:spPr bwMode="auto">
              <a:xfrm>
                <a:off x="4560" y="624"/>
                <a:ext cx="144" cy="2064"/>
              </a:xfrm>
              <a:prstGeom prst="rect">
                <a:avLst/>
              </a:prstGeom>
              <a:solidFill>
                <a:srgbClr val="66FFF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600" u="sng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1600" u="sng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1600" u="sng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1600" u="sng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1600" u="sng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u="sng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u="sng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u="sng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u="sng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s-CO" altLang="es-CO"/>
              </a:p>
            </p:txBody>
          </p:sp>
          <p:sp>
            <p:nvSpPr>
              <p:cNvPr id="46" name="AutoShape 22"/>
              <p:cNvSpPr>
                <a:spLocks noChangeArrowheads="1"/>
              </p:cNvSpPr>
              <p:nvPr/>
            </p:nvSpPr>
            <p:spPr bwMode="auto">
              <a:xfrm rot="10800000">
                <a:off x="4422" y="2352"/>
                <a:ext cx="240" cy="288"/>
              </a:xfrm>
              <a:custGeom>
                <a:avLst/>
                <a:gdLst>
                  <a:gd name="T0" fmla="*/ 2 w 21600"/>
                  <a:gd name="T1" fmla="*/ 0 h 21600"/>
                  <a:gd name="T2" fmla="*/ 2 w 21600"/>
                  <a:gd name="T3" fmla="*/ 2 h 21600"/>
                  <a:gd name="T4" fmla="*/ 0 w 21600"/>
                  <a:gd name="T5" fmla="*/ 4 h 21600"/>
                  <a:gd name="T6" fmla="*/ 3 w 21600"/>
                  <a:gd name="T7" fmla="*/ 1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0 w 21600"/>
                  <a:gd name="T13" fmla="*/ 2925 h 21600"/>
                  <a:gd name="T14" fmla="*/ 18270 w 21600"/>
                  <a:gd name="T15" fmla="*/ 922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lnTo>
                      <a:pt x="21600" y="6079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47" name="AutoShape 23"/>
              <p:cNvSpPr>
                <a:spLocks noChangeArrowheads="1"/>
              </p:cNvSpPr>
              <p:nvPr/>
            </p:nvSpPr>
            <p:spPr bwMode="auto">
              <a:xfrm>
                <a:off x="3840" y="2496"/>
                <a:ext cx="528" cy="144"/>
              </a:xfrm>
              <a:prstGeom prst="leftArrow">
                <a:avLst>
                  <a:gd name="adj1" fmla="val 50000"/>
                  <a:gd name="adj2" fmla="val 91667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600" u="sng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1600" u="sng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1600" u="sng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1600" u="sng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1600" u="sng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u="sng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u="sng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u="sng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u="sng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s-CO" altLang="es-CO"/>
              </a:p>
            </p:txBody>
          </p:sp>
        </p:grpSp>
        <p:sp>
          <p:nvSpPr>
            <p:cNvPr id="44" name="Text Box 24"/>
            <p:cNvSpPr txBox="1">
              <a:spLocks noChangeArrowheads="1"/>
            </p:cNvSpPr>
            <p:nvPr/>
          </p:nvSpPr>
          <p:spPr bwMode="auto">
            <a:xfrm>
              <a:off x="4500" y="432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s-CO" b="1">
                  <a:latin typeface="Univers 57 Condensed" pitchFamily="34" charset="0"/>
                </a:rPr>
                <a:t>B1</a:t>
              </a:r>
            </a:p>
          </p:txBody>
        </p:sp>
      </p:grpSp>
      <p:grpSp>
        <p:nvGrpSpPr>
          <p:cNvPr id="48" name="Group 25"/>
          <p:cNvGrpSpPr>
            <a:grpSpLocks/>
          </p:cNvGrpSpPr>
          <p:nvPr/>
        </p:nvGrpSpPr>
        <p:grpSpPr bwMode="auto">
          <a:xfrm>
            <a:off x="6172200" y="685800"/>
            <a:ext cx="1790700" cy="4419600"/>
            <a:chOff x="3888" y="432"/>
            <a:chExt cx="1128" cy="2784"/>
          </a:xfrm>
        </p:grpSpPr>
        <p:grpSp>
          <p:nvGrpSpPr>
            <p:cNvPr id="49" name="Group 26"/>
            <p:cNvGrpSpPr>
              <a:grpSpLocks/>
            </p:cNvGrpSpPr>
            <p:nvPr/>
          </p:nvGrpSpPr>
          <p:grpSpPr bwMode="auto">
            <a:xfrm>
              <a:off x="3888" y="624"/>
              <a:ext cx="1056" cy="2592"/>
              <a:chOff x="3888" y="624"/>
              <a:chExt cx="1056" cy="2592"/>
            </a:xfrm>
          </p:grpSpPr>
          <p:sp>
            <p:nvSpPr>
              <p:cNvPr id="51" name="Rectangle 27"/>
              <p:cNvSpPr>
                <a:spLocks noChangeArrowheads="1"/>
              </p:cNvSpPr>
              <p:nvPr/>
            </p:nvSpPr>
            <p:spPr bwMode="auto">
              <a:xfrm>
                <a:off x="4800" y="624"/>
                <a:ext cx="144" cy="2592"/>
              </a:xfrm>
              <a:prstGeom prst="rect">
                <a:avLst/>
              </a:prstGeom>
              <a:solidFill>
                <a:srgbClr val="66FFF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600" u="sng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1600" u="sng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1600" u="sng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1600" u="sng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1600" u="sng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u="sng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u="sng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u="sng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u="sng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s-CO" altLang="es-CO"/>
              </a:p>
            </p:txBody>
          </p:sp>
          <p:sp>
            <p:nvSpPr>
              <p:cNvPr id="52" name="AutoShape 28"/>
              <p:cNvSpPr>
                <a:spLocks noChangeArrowheads="1"/>
              </p:cNvSpPr>
              <p:nvPr/>
            </p:nvSpPr>
            <p:spPr bwMode="auto">
              <a:xfrm rot="10800000">
                <a:off x="4674" y="2832"/>
                <a:ext cx="240" cy="288"/>
              </a:xfrm>
              <a:custGeom>
                <a:avLst/>
                <a:gdLst>
                  <a:gd name="T0" fmla="*/ 2 w 21600"/>
                  <a:gd name="T1" fmla="*/ 0 h 21600"/>
                  <a:gd name="T2" fmla="*/ 2 w 21600"/>
                  <a:gd name="T3" fmla="*/ 2 h 21600"/>
                  <a:gd name="T4" fmla="*/ 0 w 21600"/>
                  <a:gd name="T5" fmla="*/ 4 h 21600"/>
                  <a:gd name="T6" fmla="*/ 3 w 21600"/>
                  <a:gd name="T7" fmla="*/ 1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0 w 21600"/>
                  <a:gd name="T13" fmla="*/ 2925 h 21600"/>
                  <a:gd name="T14" fmla="*/ 18270 w 21600"/>
                  <a:gd name="T15" fmla="*/ 922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lnTo>
                      <a:pt x="21600" y="6079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53" name="AutoShape 29"/>
              <p:cNvSpPr>
                <a:spLocks noChangeArrowheads="1"/>
              </p:cNvSpPr>
              <p:nvPr/>
            </p:nvSpPr>
            <p:spPr bwMode="auto">
              <a:xfrm>
                <a:off x="3888" y="2976"/>
                <a:ext cx="720" cy="144"/>
              </a:xfrm>
              <a:prstGeom prst="leftArrow">
                <a:avLst>
                  <a:gd name="adj1" fmla="val 50000"/>
                  <a:gd name="adj2" fmla="val 125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600" u="sng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1600" u="sng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1600" u="sng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1600" u="sng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1600" u="sng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u="sng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u="sng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u="sng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u="sng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s-CO" altLang="es-CO"/>
              </a:p>
            </p:txBody>
          </p:sp>
        </p:grpSp>
        <p:sp>
          <p:nvSpPr>
            <p:cNvPr id="50" name="Text Box 30"/>
            <p:cNvSpPr txBox="1">
              <a:spLocks noChangeArrowheads="1"/>
            </p:cNvSpPr>
            <p:nvPr/>
          </p:nvSpPr>
          <p:spPr bwMode="auto">
            <a:xfrm>
              <a:off x="4740" y="432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s-CO" b="1">
                  <a:latin typeface="Univers 57 Condensed" pitchFamily="34" charset="0"/>
                </a:rPr>
                <a:t>B2</a:t>
              </a:r>
            </a:p>
          </p:txBody>
        </p:sp>
      </p:grpSp>
      <p:sp>
        <p:nvSpPr>
          <p:cNvPr id="54" name="Text Box 31"/>
          <p:cNvSpPr txBox="1">
            <a:spLocks noChangeArrowheads="1"/>
          </p:cNvSpPr>
          <p:nvPr/>
        </p:nvSpPr>
        <p:spPr bwMode="auto">
          <a:xfrm rot="16200000">
            <a:off x="2943225" y="3325813"/>
            <a:ext cx="1216025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u="sng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u="sng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u="sng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u="sng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u="sng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s-CO" sz="2000">
                <a:latin typeface="Univers 57 Condensed" pitchFamily="34" charset="0"/>
              </a:rPr>
              <a:t>Oligoceno</a:t>
            </a:r>
          </a:p>
        </p:txBody>
      </p:sp>
      <p:grpSp>
        <p:nvGrpSpPr>
          <p:cNvPr id="55" name="Group 32"/>
          <p:cNvGrpSpPr>
            <a:grpSpLocks/>
          </p:cNvGrpSpPr>
          <p:nvPr/>
        </p:nvGrpSpPr>
        <p:grpSpPr bwMode="auto">
          <a:xfrm>
            <a:off x="7791450" y="685800"/>
            <a:ext cx="482600" cy="2819400"/>
            <a:chOff x="4908" y="432"/>
            <a:chExt cx="304" cy="1776"/>
          </a:xfrm>
        </p:grpSpPr>
        <p:sp>
          <p:nvSpPr>
            <p:cNvPr id="56" name="Rectangle 33"/>
            <p:cNvSpPr>
              <a:spLocks noChangeArrowheads="1"/>
            </p:cNvSpPr>
            <p:nvPr/>
          </p:nvSpPr>
          <p:spPr bwMode="auto">
            <a:xfrm>
              <a:off x="5040" y="624"/>
              <a:ext cx="144" cy="1536"/>
            </a:xfrm>
            <a:prstGeom prst="rect">
              <a:avLst/>
            </a:prstGeom>
            <a:solidFill>
              <a:srgbClr val="0099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7" name="AutoShape 34"/>
            <p:cNvSpPr>
              <a:spLocks noChangeArrowheads="1"/>
            </p:cNvSpPr>
            <p:nvPr/>
          </p:nvSpPr>
          <p:spPr bwMode="auto">
            <a:xfrm rot="5400000" flipH="1">
              <a:off x="4938" y="1752"/>
              <a:ext cx="240" cy="288"/>
            </a:xfrm>
            <a:custGeom>
              <a:avLst/>
              <a:gdLst>
                <a:gd name="T0" fmla="*/ 2 w 21600"/>
                <a:gd name="T1" fmla="*/ 0 h 21600"/>
                <a:gd name="T2" fmla="*/ 2 w 21600"/>
                <a:gd name="T3" fmla="*/ 2 h 21600"/>
                <a:gd name="T4" fmla="*/ 0 w 21600"/>
                <a:gd name="T5" fmla="*/ 4 h 21600"/>
                <a:gd name="T6" fmla="*/ 3 w 21600"/>
                <a:gd name="T7" fmla="*/ 1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925 h 21600"/>
                <a:gd name="T14" fmla="*/ 18270 w 21600"/>
                <a:gd name="T15" fmla="*/ 92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58" name="AutoShape 35"/>
            <p:cNvSpPr>
              <a:spLocks noChangeArrowheads="1"/>
            </p:cNvSpPr>
            <p:nvPr/>
          </p:nvSpPr>
          <p:spPr bwMode="auto">
            <a:xfrm rot="5400000" flipH="1">
              <a:off x="4932" y="1320"/>
              <a:ext cx="240" cy="288"/>
            </a:xfrm>
            <a:custGeom>
              <a:avLst/>
              <a:gdLst>
                <a:gd name="T0" fmla="*/ 2 w 21600"/>
                <a:gd name="T1" fmla="*/ 0 h 21600"/>
                <a:gd name="T2" fmla="*/ 2 w 21600"/>
                <a:gd name="T3" fmla="*/ 2 h 21600"/>
                <a:gd name="T4" fmla="*/ 0 w 21600"/>
                <a:gd name="T5" fmla="*/ 4 h 21600"/>
                <a:gd name="T6" fmla="*/ 3 w 21600"/>
                <a:gd name="T7" fmla="*/ 1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925 h 21600"/>
                <a:gd name="T14" fmla="*/ 18270 w 21600"/>
                <a:gd name="T15" fmla="*/ 92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59" name="Text Box 36"/>
            <p:cNvSpPr txBox="1">
              <a:spLocks noChangeArrowheads="1"/>
            </p:cNvSpPr>
            <p:nvPr/>
          </p:nvSpPr>
          <p:spPr bwMode="auto">
            <a:xfrm>
              <a:off x="5004" y="432"/>
              <a:ext cx="2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s-CO" b="1">
                  <a:latin typeface="Univers 57 Condensed" pitchFamily="34" charset="0"/>
                </a:rPr>
                <a:t>A</a:t>
              </a:r>
            </a:p>
          </p:txBody>
        </p:sp>
        <p:sp>
          <p:nvSpPr>
            <p:cNvPr id="60" name="AutoShape 37"/>
            <p:cNvSpPr>
              <a:spLocks noChangeArrowheads="1"/>
            </p:cNvSpPr>
            <p:nvPr/>
          </p:nvSpPr>
          <p:spPr bwMode="auto">
            <a:xfrm rot="5400000" flipH="1">
              <a:off x="4932" y="1944"/>
              <a:ext cx="240" cy="288"/>
            </a:xfrm>
            <a:custGeom>
              <a:avLst/>
              <a:gdLst>
                <a:gd name="T0" fmla="*/ 2 w 21600"/>
                <a:gd name="T1" fmla="*/ 0 h 21600"/>
                <a:gd name="T2" fmla="*/ 2 w 21600"/>
                <a:gd name="T3" fmla="*/ 2 h 21600"/>
                <a:gd name="T4" fmla="*/ 0 w 21600"/>
                <a:gd name="T5" fmla="*/ 4 h 21600"/>
                <a:gd name="T6" fmla="*/ 3 w 21600"/>
                <a:gd name="T7" fmla="*/ 1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925 h 21600"/>
                <a:gd name="T14" fmla="*/ 18270 w 21600"/>
                <a:gd name="T15" fmla="*/ 92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CO"/>
            </a:p>
          </p:txBody>
        </p:sp>
      </p:grpSp>
      <p:grpSp>
        <p:nvGrpSpPr>
          <p:cNvPr id="61" name="Group 38"/>
          <p:cNvGrpSpPr>
            <a:grpSpLocks/>
          </p:cNvGrpSpPr>
          <p:nvPr/>
        </p:nvGrpSpPr>
        <p:grpSpPr bwMode="auto">
          <a:xfrm>
            <a:off x="8153400" y="685800"/>
            <a:ext cx="504825" cy="5334000"/>
            <a:chOff x="5136" y="432"/>
            <a:chExt cx="318" cy="3360"/>
          </a:xfrm>
        </p:grpSpPr>
        <p:sp>
          <p:nvSpPr>
            <p:cNvPr id="62" name="Rectangle 39"/>
            <p:cNvSpPr>
              <a:spLocks noChangeArrowheads="1"/>
            </p:cNvSpPr>
            <p:nvPr/>
          </p:nvSpPr>
          <p:spPr bwMode="auto">
            <a:xfrm>
              <a:off x="5280" y="624"/>
              <a:ext cx="144" cy="3168"/>
            </a:xfrm>
            <a:prstGeom prst="rect">
              <a:avLst/>
            </a:prstGeom>
            <a:solidFill>
              <a:srgbClr val="0099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63" name="AutoShape 40"/>
            <p:cNvSpPr>
              <a:spLocks noChangeArrowheads="1"/>
            </p:cNvSpPr>
            <p:nvPr/>
          </p:nvSpPr>
          <p:spPr bwMode="auto">
            <a:xfrm rot="5400000" flipH="1">
              <a:off x="5166" y="2280"/>
              <a:ext cx="240" cy="288"/>
            </a:xfrm>
            <a:custGeom>
              <a:avLst/>
              <a:gdLst>
                <a:gd name="T0" fmla="*/ 2 w 21600"/>
                <a:gd name="T1" fmla="*/ 0 h 21600"/>
                <a:gd name="T2" fmla="*/ 2 w 21600"/>
                <a:gd name="T3" fmla="*/ 2 h 21600"/>
                <a:gd name="T4" fmla="*/ 0 w 21600"/>
                <a:gd name="T5" fmla="*/ 4 h 21600"/>
                <a:gd name="T6" fmla="*/ 3 w 21600"/>
                <a:gd name="T7" fmla="*/ 1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925 h 21600"/>
                <a:gd name="T14" fmla="*/ 18270 w 21600"/>
                <a:gd name="T15" fmla="*/ 92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64" name="AutoShape 41"/>
            <p:cNvSpPr>
              <a:spLocks noChangeArrowheads="1"/>
            </p:cNvSpPr>
            <p:nvPr/>
          </p:nvSpPr>
          <p:spPr bwMode="auto">
            <a:xfrm rot="5400000" flipH="1">
              <a:off x="5160" y="2760"/>
              <a:ext cx="240" cy="288"/>
            </a:xfrm>
            <a:custGeom>
              <a:avLst/>
              <a:gdLst>
                <a:gd name="T0" fmla="*/ 2 w 21600"/>
                <a:gd name="T1" fmla="*/ 0 h 21600"/>
                <a:gd name="T2" fmla="*/ 2 w 21600"/>
                <a:gd name="T3" fmla="*/ 2 h 21600"/>
                <a:gd name="T4" fmla="*/ 0 w 21600"/>
                <a:gd name="T5" fmla="*/ 4 h 21600"/>
                <a:gd name="T6" fmla="*/ 3 w 21600"/>
                <a:gd name="T7" fmla="*/ 1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925 h 21600"/>
                <a:gd name="T14" fmla="*/ 18270 w 21600"/>
                <a:gd name="T15" fmla="*/ 92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65" name="Text Box 42"/>
            <p:cNvSpPr txBox="1">
              <a:spLocks noChangeArrowheads="1"/>
            </p:cNvSpPr>
            <p:nvPr/>
          </p:nvSpPr>
          <p:spPr bwMode="auto">
            <a:xfrm>
              <a:off x="5246" y="432"/>
              <a:ext cx="2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s-CO" b="1">
                  <a:latin typeface="Univers 57 Condensed" pitchFamily="34" charset="0"/>
                </a:rPr>
                <a:t>B</a:t>
              </a:r>
            </a:p>
          </p:txBody>
        </p:sp>
        <p:sp>
          <p:nvSpPr>
            <p:cNvPr id="66" name="AutoShape 43"/>
            <p:cNvSpPr>
              <a:spLocks noChangeArrowheads="1"/>
            </p:cNvSpPr>
            <p:nvPr/>
          </p:nvSpPr>
          <p:spPr bwMode="auto">
            <a:xfrm rot="5400000" flipH="1">
              <a:off x="5160" y="3048"/>
              <a:ext cx="240" cy="288"/>
            </a:xfrm>
            <a:custGeom>
              <a:avLst/>
              <a:gdLst>
                <a:gd name="T0" fmla="*/ 2 w 21600"/>
                <a:gd name="T1" fmla="*/ 0 h 21600"/>
                <a:gd name="T2" fmla="*/ 2 w 21600"/>
                <a:gd name="T3" fmla="*/ 2 h 21600"/>
                <a:gd name="T4" fmla="*/ 0 w 21600"/>
                <a:gd name="T5" fmla="*/ 4 h 21600"/>
                <a:gd name="T6" fmla="*/ 3 w 21600"/>
                <a:gd name="T7" fmla="*/ 1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925 h 21600"/>
                <a:gd name="T14" fmla="*/ 18270 w 21600"/>
                <a:gd name="T15" fmla="*/ 92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CO"/>
            </a:p>
          </p:txBody>
        </p:sp>
      </p:grpSp>
      <p:grpSp>
        <p:nvGrpSpPr>
          <p:cNvPr id="67" name="Group 44"/>
          <p:cNvGrpSpPr>
            <a:grpSpLocks/>
          </p:cNvGrpSpPr>
          <p:nvPr/>
        </p:nvGrpSpPr>
        <p:grpSpPr bwMode="auto">
          <a:xfrm>
            <a:off x="8553450" y="685800"/>
            <a:ext cx="638175" cy="5334000"/>
            <a:chOff x="5388" y="432"/>
            <a:chExt cx="402" cy="3360"/>
          </a:xfrm>
        </p:grpSpPr>
        <p:sp>
          <p:nvSpPr>
            <p:cNvPr id="68" name="Rectangle 45"/>
            <p:cNvSpPr>
              <a:spLocks noChangeArrowheads="1"/>
            </p:cNvSpPr>
            <p:nvPr/>
          </p:nvSpPr>
          <p:spPr bwMode="auto">
            <a:xfrm>
              <a:off x="5520" y="624"/>
              <a:ext cx="144" cy="3168"/>
            </a:xfrm>
            <a:prstGeom prst="rect">
              <a:avLst/>
            </a:prstGeom>
            <a:solidFill>
              <a:srgbClr val="0099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69" name="AutoShape 46"/>
            <p:cNvSpPr>
              <a:spLocks noChangeArrowheads="1"/>
            </p:cNvSpPr>
            <p:nvPr/>
          </p:nvSpPr>
          <p:spPr bwMode="auto">
            <a:xfrm rot="5400000" flipH="1">
              <a:off x="5412" y="3342"/>
              <a:ext cx="240" cy="288"/>
            </a:xfrm>
            <a:custGeom>
              <a:avLst/>
              <a:gdLst>
                <a:gd name="T0" fmla="*/ 2 w 21600"/>
                <a:gd name="T1" fmla="*/ 0 h 21600"/>
                <a:gd name="T2" fmla="*/ 2 w 21600"/>
                <a:gd name="T3" fmla="*/ 2 h 21600"/>
                <a:gd name="T4" fmla="*/ 0 w 21600"/>
                <a:gd name="T5" fmla="*/ 4 h 21600"/>
                <a:gd name="T6" fmla="*/ 3 w 21600"/>
                <a:gd name="T7" fmla="*/ 1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925 h 21600"/>
                <a:gd name="T14" fmla="*/ 18270 w 21600"/>
                <a:gd name="T15" fmla="*/ 92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70" name="AutoShape 47"/>
            <p:cNvSpPr>
              <a:spLocks noChangeArrowheads="1"/>
            </p:cNvSpPr>
            <p:nvPr/>
          </p:nvSpPr>
          <p:spPr bwMode="auto">
            <a:xfrm rot="5400000" flipH="1">
              <a:off x="5418" y="2808"/>
              <a:ext cx="240" cy="288"/>
            </a:xfrm>
            <a:custGeom>
              <a:avLst/>
              <a:gdLst>
                <a:gd name="T0" fmla="*/ 2 w 21600"/>
                <a:gd name="T1" fmla="*/ 0 h 21600"/>
                <a:gd name="T2" fmla="*/ 2 w 21600"/>
                <a:gd name="T3" fmla="*/ 2 h 21600"/>
                <a:gd name="T4" fmla="*/ 0 w 21600"/>
                <a:gd name="T5" fmla="*/ 4 h 21600"/>
                <a:gd name="T6" fmla="*/ 3 w 21600"/>
                <a:gd name="T7" fmla="*/ 1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925 h 21600"/>
                <a:gd name="T14" fmla="*/ 18270 w 21600"/>
                <a:gd name="T15" fmla="*/ 92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71" name="AutoShape 48"/>
            <p:cNvSpPr>
              <a:spLocks noChangeArrowheads="1"/>
            </p:cNvSpPr>
            <p:nvPr/>
          </p:nvSpPr>
          <p:spPr bwMode="auto">
            <a:xfrm rot="5400000" flipH="1">
              <a:off x="5424" y="2280"/>
              <a:ext cx="240" cy="288"/>
            </a:xfrm>
            <a:custGeom>
              <a:avLst/>
              <a:gdLst>
                <a:gd name="T0" fmla="*/ 2 w 21600"/>
                <a:gd name="T1" fmla="*/ 0 h 21600"/>
                <a:gd name="T2" fmla="*/ 2 w 21600"/>
                <a:gd name="T3" fmla="*/ 2 h 21600"/>
                <a:gd name="T4" fmla="*/ 0 w 21600"/>
                <a:gd name="T5" fmla="*/ 4 h 21600"/>
                <a:gd name="T6" fmla="*/ 3 w 21600"/>
                <a:gd name="T7" fmla="*/ 1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925 h 21600"/>
                <a:gd name="T14" fmla="*/ 18270 w 21600"/>
                <a:gd name="T15" fmla="*/ 92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72" name="AutoShape 49"/>
            <p:cNvSpPr>
              <a:spLocks noChangeArrowheads="1"/>
            </p:cNvSpPr>
            <p:nvPr/>
          </p:nvSpPr>
          <p:spPr bwMode="auto">
            <a:xfrm rot="5400000" flipH="1">
              <a:off x="5424" y="1752"/>
              <a:ext cx="240" cy="288"/>
            </a:xfrm>
            <a:custGeom>
              <a:avLst/>
              <a:gdLst>
                <a:gd name="T0" fmla="*/ 2 w 21600"/>
                <a:gd name="T1" fmla="*/ 0 h 21600"/>
                <a:gd name="T2" fmla="*/ 2 w 21600"/>
                <a:gd name="T3" fmla="*/ 2 h 21600"/>
                <a:gd name="T4" fmla="*/ 0 w 21600"/>
                <a:gd name="T5" fmla="*/ 4 h 21600"/>
                <a:gd name="T6" fmla="*/ 3 w 21600"/>
                <a:gd name="T7" fmla="*/ 1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925 h 21600"/>
                <a:gd name="T14" fmla="*/ 18270 w 21600"/>
                <a:gd name="T15" fmla="*/ 92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73" name="AutoShape 50"/>
            <p:cNvSpPr>
              <a:spLocks noChangeArrowheads="1"/>
            </p:cNvSpPr>
            <p:nvPr/>
          </p:nvSpPr>
          <p:spPr bwMode="auto">
            <a:xfrm rot="5400000" flipH="1">
              <a:off x="5424" y="1320"/>
              <a:ext cx="240" cy="288"/>
            </a:xfrm>
            <a:custGeom>
              <a:avLst/>
              <a:gdLst>
                <a:gd name="T0" fmla="*/ 2 w 21600"/>
                <a:gd name="T1" fmla="*/ 0 h 21600"/>
                <a:gd name="T2" fmla="*/ 2 w 21600"/>
                <a:gd name="T3" fmla="*/ 2 h 21600"/>
                <a:gd name="T4" fmla="*/ 0 w 21600"/>
                <a:gd name="T5" fmla="*/ 4 h 21600"/>
                <a:gd name="T6" fmla="*/ 3 w 21600"/>
                <a:gd name="T7" fmla="*/ 1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925 h 21600"/>
                <a:gd name="T14" fmla="*/ 18270 w 21600"/>
                <a:gd name="T15" fmla="*/ 92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74" name="Text Box 51"/>
            <p:cNvSpPr txBox="1">
              <a:spLocks noChangeArrowheads="1"/>
            </p:cNvSpPr>
            <p:nvPr/>
          </p:nvSpPr>
          <p:spPr bwMode="auto">
            <a:xfrm>
              <a:off x="5406" y="432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s-CO" b="1">
                  <a:latin typeface="Univers 57 Condensed" pitchFamily="34" charset="0"/>
                </a:rPr>
                <a:t>CBA</a:t>
              </a:r>
            </a:p>
          </p:txBody>
        </p:sp>
      </p:grpSp>
      <p:sp>
        <p:nvSpPr>
          <p:cNvPr id="75" name="AutoShape 52"/>
          <p:cNvSpPr>
            <a:spLocks noChangeArrowheads="1"/>
          </p:cNvSpPr>
          <p:nvPr/>
        </p:nvSpPr>
        <p:spPr bwMode="auto">
          <a:xfrm>
            <a:off x="6705600" y="5105400"/>
            <a:ext cx="1066800" cy="1066800"/>
          </a:xfrm>
          <a:prstGeom prst="diamond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 u="sng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u="sng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u="sng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u="sng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u="sng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s-CO" altLang="es-CO"/>
          </a:p>
        </p:txBody>
      </p:sp>
      <p:sp>
        <p:nvSpPr>
          <p:cNvPr id="76" name="Oval 53"/>
          <p:cNvSpPr>
            <a:spLocks noChangeArrowheads="1"/>
          </p:cNvSpPr>
          <p:nvPr/>
        </p:nvSpPr>
        <p:spPr bwMode="auto">
          <a:xfrm>
            <a:off x="6629400" y="5562600"/>
            <a:ext cx="152400" cy="152400"/>
          </a:xfrm>
          <a:prstGeom prst="ellipse">
            <a:avLst/>
          </a:prstGeom>
          <a:solidFill>
            <a:srgbClr val="0000FF"/>
          </a:solidFill>
          <a:ln w="38100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 u="sng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u="sng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u="sng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u="sng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u="sng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s-CO" altLang="es-CO"/>
          </a:p>
        </p:txBody>
      </p:sp>
      <p:sp>
        <p:nvSpPr>
          <p:cNvPr id="77" name="Oval 54"/>
          <p:cNvSpPr>
            <a:spLocks noChangeArrowheads="1"/>
          </p:cNvSpPr>
          <p:nvPr/>
        </p:nvSpPr>
        <p:spPr bwMode="auto">
          <a:xfrm>
            <a:off x="7162800" y="5029200"/>
            <a:ext cx="152400" cy="152400"/>
          </a:xfrm>
          <a:prstGeom prst="ellipse">
            <a:avLst/>
          </a:prstGeom>
          <a:solidFill>
            <a:srgbClr val="0000FF"/>
          </a:solidFill>
          <a:ln w="38100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 u="sng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u="sng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u="sng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u="sng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u="sng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s-CO" altLang="es-CO"/>
          </a:p>
        </p:txBody>
      </p:sp>
      <p:sp>
        <p:nvSpPr>
          <p:cNvPr id="78" name="Oval 55"/>
          <p:cNvSpPr>
            <a:spLocks noChangeArrowheads="1"/>
          </p:cNvSpPr>
          <p:nvPr/>
        </p:nvSpPr>
        <p:spPr bwMode="auto">
          <a:xfrm>
            <a:off x="7162800" y="6067425"/>
            <a:ext cx="152400" cy="152400"/>
          </a:xfrm>
          <a:prstGeom prst="ellipse">
            <a:avLst/>
          </a:prstGeom>
          <a:solidFill>
            <a:srgbClr val="0000FF"/>
          </a:solidFill>
          <a:ln w="38100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 u="sng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u="sng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u="sng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u="sng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u="sng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s-CO" altLang="es-CO"/>
          </a:p>
        </p:txBody>
      </p:sp>
      <p:sp>
        <p:nvSpPr>
          <p:cNvPr id="79" name="Oval 56"/>
          <p:cNvSpPr>
            <a:spLocks noChangeArrowheads="1"/>
          </p:cNvSpPr>
          <p:nvPr/>
        </p:nvSpPr>
        <p:spPr bwMode="auto">
          <a:xfrm>
            <a:off x="7658100" y="5562600"/>
            <a:ext cx="152400" cy="152400"/>
          </a:xfrm>
          <a:prstGeom prst="ellipse">
            <a:avLst/>
          </a:prstGeom>
          <a:solidFill>
            <a:srgbClr val="0000FF"/>
          </a:solidFill>
          <a:ln w="38100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 u="sng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u="sng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u="sng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u="sng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u="sng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s-CO" altLang="es-CO"/>
          </a:p>
        </p:txBody>
      </p:sp>
      <p:sp>
        <p:nvSpPr>
          <p:cNvPr id="80" name="Oval 57"/>
          <p:cNvSpPr>
            <a:spLocks noChangeArrowheads="1"/>
          </p:cNvSpPr>
          <p:nvPr/>
        </p:nvSpPr>
        <p:spPr bwMode="auto">
          <a:xfrm>
            <a:off x="7162800" y="5562600"/>
            <a:ext cx="152400" cy="152400"/>
          </a:xfrm>
          <a:prstGeom prst="ellipse">
            <a:avLst/>
          </a:prstGeom>
          <a:solidFill>
            <a:srgbClr val="00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 u="sng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u="sng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u="sng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u="sng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u="sng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s-CO" altLang="es-CO"/>
          </a:p>
        </p:txBody>
      </p:sp>
      <p:sp>
        <p:nvSpPr>
          <p:cNvPr id="81" name="Line 58"/>
          <p:cNvSpPr>
            <a:spLocks noChangeShapeType="1"/>
          </p:cNvSpPr>
          <p:nvPr/>
        </p:nvSpPr>
        <p:spPr bwMode="auto">
          <a:xfrm flipH="1">
            <a:off x="7067550" y="5486400"/>
            <a:ext cx="32385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82" name="Text Box 59"/>
          <p:cNvSpPr txBox="1">
            <a:spLocks noChangeArrowheads="1"/>
          </p:cNvSpPr>
          <p:nvPr/>
        </p:nvSpPr>
        <p:spPr bwMode="auto">
          <a:xfrm>
            <a:off x="5200650" y="1458913"/>
            <a:ext cx="546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u="sng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u="sng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u="sng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u="sng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u="sng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kumimoji="1" lang="en-US" altLang="es-CO">
                <a:solidFill>
                  <a:srgbClr val="000000"/>
                </a:solidFill>
                <a:latin typeface="Univers 57 Condensed" pitchFamily="34" charset="0"/>
              </a:rPr>
              <a:t>2500</a:t>
            </a:r>
          </a:p>
        </p:txBody>
      </p:sp>
      <p:sp>
        <p:nvSpPr>
          <p:cNvPr id="83" name="Text Box 60"/>
          <p:cNvSpPr txBox="1">
            <a:spLocks noChangeArrowheads="1"/>
          </p:cNvSpPr>
          <p:nvPr/>
        </p:nvSpPr>
        <p:spPr bwMode="auto">
          <a:xfrm>
            <a:off x="5219700" y="5229225"/>
            <a:ext cx="546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u="sng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u="sng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u="sng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u="sng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u="sng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kumimoji="1" lang="en-US" altLang="es-CO">
                <a:solidFill>
                  <a:srgbClr val="000000"/>
                </a:solidFill>
                <a:latin typeface="Univers 57 Condensed" pitchFamily="34" charset="0"/>
              </a:rPr>
              <a:t>5500</a:t>
            </a:r>
          </a:p>
        </p:txBody>
      </p:sp>
      <p:sp>
        <p:nvSpPr>
          <p:cNvPr id="84" name="Line 61"/>
          <p:cNvSpPr>
            <a:spLocks noChangeShapeType="1"/>
          </p:cNvSpPr>
          <p:nvPr/>
        </p:nvSpPr>
        <p:spPr bwMode="auto">
          <a:xfrm flipH="1">
            <a:off x="7075488" y="4960938"/>
            <a:ext cx="323850" cy="32385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85" name="Line 62"/>
          <p:cNvSpPr>
            <a:spLocks noChangeShapeType="1"/>
          </p:cNvSpPr>
          <p:nvPr/>
        </p:nvSpPr>
        <p:spPr bwMode="auto">
          <a:xfrm flipH="1">
            <a:off x="7554913" y="5491163"/>
            <a:ext cx="323850" cy="32385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86" name="Line 63"/>
          <p:cNvSpPr>
            <a:spLocks noChangeShapeType="1"/>
          </p:cNvSpPr>
          <p:nvPr/>
        </p:nvSpPr>
        <p:spPr bwMode="auto">
          <a:xfrm flipH="1">
            <a:off x="6550025" y="5465763"/>
            <a:ext cx="323850" cy="32385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87" name="Line 64"/>
          <p:cNvSpPr>
            <a:spLocks noChangeShapeType="1"/>
          </p:cNvSpPr>
          <p:nvPr/>
        </p:nvSpPr>
        <p:spPr bwMode="auto">
          <a:xfrm flipH="1">
            <a:off x="7096125" y="5988050"/>
            <a:ext cx="323850" cy="32385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89" name="Rectangle 2"/>
          <p:cNvSpPr>
            <a:spLocks noChangeArrowheads="1"/>
          </p:cNvSpPr>
          <p:nvPr/>
        </p:nvSpPr>
        <p:spPr bwMode="auto">
          <a:xfrm>
            <a:off x="234438" y="260648"/>
            <a:ext cx="6090162" cy="360000"/>
          </a:xfrm>
          <a:prstGeom prst="rect">
            <a:avLst/>
          </a:prstGeom>
          <a:solidFill>
            <a:srgbClr val="C9D200"/>
          </a:solidFill>
          <a:ln w="38100" algn="ctr">
            <a:solidFill>
              <a:srgbClr val="BAD405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CO" sz="1400" b="1" u="none" dirty="0" smtClean="0">
                <a:solidFill>
                  <a:schemeClr val="bg1"/>
                </a:solidFill>
              </a:rPr>
              <a:t>ANTECEDENTES (Inyección de agua en diferentes yacimiento en un mismo pozo)</a:t>
            </a:r>
            <a:endParaRPr lang="es-CO" sz="1400" b="1" u="none" dirty="0">
              <a:solidFill>
                <a:schemeClr val="bg1"/>
              </a:solidFill>
            </a:endParaRPr>
          </a:p>
        </p:txBody>
      </p:sp>
      <p:pic>
        <p:nvPicPr>
          <p:cNvPr id="88" name="Picture 2" descr="https://encrypted-tbn1.gstatic.com/images?q=tbn:ANd9GcSOL7ErVIg4KtJrj8udBM9cPmBU54g5FxFHMES-D5e09EUYxqFNUQ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1" t="11392" r="37469" b="9143"/>
          <a:stretch/>
        </p:blipFill>
        <p:spPr bwMode="auto">
          <a:xfrm flipV="1">
            <a:off x="2957463" y="1189265"/>
            <a:ext cx="81747" cy="28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https://encrypted-tbn1.gstatic.com/images?q=tbn:ANd9GcSOL7ErVIg4KtJrj8udBM9cPmBU54g5FxFHMES-D5e09EUYxqFNUQ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1" t="11392" r="37469" b="9143"/>
          <a:stretch/>
        </p:blipFill>
        <p:spPr bwMode="auto">
          <a:xfrm flipV="1">
            <a:off x="2957464" y="1470451"/>
            <a:ext cx="86460" cy="30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https://encrypted-tbn1.gstatic.com/images?q=tbn:ANd9GcSOL7ErVIg4KtJrj8udBM9cPmBU54g5FxFHMES-D5e09EUYxqFNUQ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1" t="11392" r="37469" b="9143"/>
          <a:stretch/>
        </p:blipFill>
        <p:spPr bwMode="auto">
          <a:xfrm flipV="1">
            <a:off x="2957464" y="1772816"/>
            <a:ext cx="86460" cy="30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https://encrypted-tbn1.gstatic.com/images?q=tbn:ANd9GcSOL7ErVIg4KtJrj8udBM9cPmBU54g5FxFHMES-D5e09EUYxqFNUQ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1" t="11392" r="37469" b="9143"/>
          <a:stretch/>
        </p:blipFill>
        <p:spPr bwMode="auto">
          <a:xfrm flipV="1">
            <a:off x="2957464" y="2077678"/>
            <a:ext cx="86460" cy="30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https://encrypted-tbn1.gstatic.com/images?q=tbn:ANd9GcSOL7ErVIg4KtJrj8udBM9cPmBU54g5FxFHMES-D5e09EUYxqFNUQ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1" t="11392" r="37469" b="9143"/>
          <a:stretch/>
        </p:blipFill>
        <p:spPr bwMode="auto">
          <a:xfrm flipV="1">
            <a:off x="2957464" y="2381618"/>
            <a:ext cx="86460" cy="30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115010" y="1196752"/>
            <a:ext cx="2209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 smtClean="0"/>
              <a:t>1</a:t>
            </a:r>
            <a:endParaRPr lang="es-CO" sz="1100" dirty="0"/>
          </a:p>
        </p:txBody>
      </p:sp>
      <p:sp>
        <p:nvSpPr>
          <p:cNvPr id="94" name="93 CuadroTexto"/>
          <p:cNvSpPr txBox="1"/>
          <p:nvPr/>
        </p:nvSpPr>
        <p:spPr>
          <a:xfrm>
            <a:off x="3098651" y="1496383"/>
            <a:ext cx="2209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 smtClean="0"/>
              <a:t>2</a:t>
            </a:r>
            <a:endParaRPr lang="es-CO" sz="1100" dirty="0"/>
          </a:p>
        </p:txBody>
      </p:sp>
      <p:sp>
        <p:nvSpPr>
          <p:cNvPr id="95" name="94 CuadroTexto"/>
          <p:cNvSpPr txBox="1"/>
          <p:nvPr/>
        </p:nvSpPr>
        <p:spPr>
          <a:xfrm>
            <a:off x="3115009" y="1794082"/>
            <a:ext cx="2209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 smtClean="0"/>
              <a:t>3</a:t>
            </a:r>
            <a:endParaRPr lang="es-CO" sz="1100" dirty="0"/>
          </a:p>
        </p:txBody>
      </p:sp>
      <p:sp>
        <p:nvSpPr>
          <p:cNvPr id="96" name="95 CuadroTexto"/>
          <p:cNvSpPr txBox="1"/>
          <p:nvPr/>
        </p:nvSpPr>
        <p:spPr>
          <a:xfrm>
            <a:off x="3098651" y="2117095"/>
            <a:ext cx="2209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 smtClean="0"/>
              <a:t>4</a:t>
            </a:r>
            <a:endParaRPr lang="es-CO" sz="1100" dirty="0"/>
          </a:p>
        </p:txBody>
      </p:sp>
      <p:sp>
        <p:nvSpPr>
          <p:cNvPr id="97" name="96 CuadroTexto"/>
          <p:cNvSpPr txBox="1"/>
          <p:nvPr/>
        </p:nvSpPr>
        <p:spPr>
          <a:xfrm>
            <a:off x="3115010" y="2402884"/>
            <a:ext cx="2209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 smtClean="0"/>
              <a:t>5</a:t>
            </a:r>
            <a:endParaRPr lang="es-CO" sz="1100" dirty="0"/>
          </a:p>
        </p:txBody>
      </p:sp>
    </p:spTree>
    <p:extLst>
      <p:ext uri="{BB962C8B-B14F-4D97-AF65-F5344CB8AC3E}">
        <p14:creationId xmlns:p14="http://schemas.microsoft.com/office/powerpoint/2010/main" val="428222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243 Grupo"/>
          <p:cNvGrpSpPr/>
          <p:nvPr/>
        </p:nvGrpSpPr>
        <p:grpSpPr>
          <a:xfrm>
            <a:off x="172188" y="3431184"/>
            <a:ext cx="5551722" cy="2873264"/>
            <a:chOff x="172188" y="3431184"/>
            <a:chExt cx="5551722" cy="2873264"/>
          </a:xfrm>
        </p:grpSpPr>
        <p:sp>
          <p:nvSpPr>
            <p:cNvPr id="6" name="Rectangle 90" descr="Zigzag"/>
            <p:cNvSpPr>
              <a:spLocks noChangeArrowheads="1"/>
            </p:cNvSpPr>
            <p:nvPr/>
          </p:nvSpPr>
          <p:spPr bwMode="auto">
            <a:xfrm>
              <a:off x="173996" y="3431184"/>
              <a:ext cx="5542215" cy="2873264"/>
            </a:xfrm>
            <a:prstGeom prst="rect">
              <a:avLst/>
            </a:prstGeom>
            <a:pattFill prst="zigZag">
              <a:fgClr>
                <a:srgbClr val="9933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Rectangle 94" descr="10%"/>
            <p:cNvSpPr>
              <a:spLocks noChangeArrowheads="1"/>
            </p:cNvSpPr>
            <p:nvPr/>
          </p:nvSpPr>
          <p:spPr bwMode="auto">
            <a:xfrm>
              <a:off x="172188" y="4334620"/>
              <a:ext cx="5551721" cy="82683"/>
            </a:xfrm>
            <a:prstGeom prst="rect">
              <a:avLst/>
            </a:prstGeom>
            <a:pattFill prst="pct10">
              <a:fgClr>
                <a:schemeClr val="tx2"/>
              </a:fgClr>
              <a:bgClr>
                <a:srgbClr val="00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92" descr="10%"/>
            <p:cNvSpPr>
              <a:spLocks noChangeArrowheads="1"/>
            </p:cNvSpPr>
            <p:nvPr/>
          </p:nvSpPr>
          <p:spPr bwMode="auto">
            <a:xfrm>
              <a:off x="181694" y="5715553"/>
              <a:ext cx="5542215" cy="162234"/>
            </a:xfrm>
            <a:prstGeom prst="rect">
              <a:avLst/>
            </a:prstGeom>
            <a:pattFill prst="pct10">
              <a:fgClr>
                <a:schemeClr val="tx2"/>
              </a:fgClr>
              <a:bgClr>
                <a:srgbClr val="FFFF00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3" descr="10%"/>
            <p:cNvSpPr>
              <a:spLocks noChangeArrowheads="1"/>
            </p:cNvSpPr>
            <p:nvPr/>
          </p:nvSpPr>
          <p:spPr bwMode="auto">
            <a:xfrm>
              <a:off x="177111" y="5104370"/>
              <a:ext cx="5546799" cy="98066"/>
            </a:xfrm>
            <a:prstGeom prst="rect">
              <a:avLst/>
            </a:prstGeom>
            <a:pattFill prst="pct10">
              <a:fgClr>
                <a:schemeClr val="tx2"/>
              </a:fgClr>
              <a:bgClr>
                <a:srgbClr val="FFFF00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94" descr="10%"/>
            <p:cNvSpPr>
              <a:spLocks noChangeArrowheads="1"/>
            </p:cNvSpPr>
            <p:nvPr/>
          </p:nvSpPr>
          <p:spPr bwMode="auto">
            <a:xfrm>
              <a:off x="177112" y="4978921"/>
              <a:ext cx="5546798" cy="102725"/>
            </a:xfrm>
            <a:prstGeom prst="rect">
              <a:avLst/>
            </a:prstGeom>
            <a:pattFill prst="pct10">
              <a:fgClr>
                <a:schemeClr val="tx2"/>
              </a:fgClr>
              <a:bgClr>
                <a:srgbClr val="FFFF00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" name="Rectangle 91" descr="10%"/>
            <p:cNvSpPr>
              <a:spLocks noChangeArrowheads="1"/>
            </p:cNvSpPr>
            <p:nvPr/>
          </p:nvSpPr>
          <p:spPr bwMode="auto">
            <a:xfrm>
              <a:off x="181694" y="3500095"/>
              <a:ext cx="5525529" cy="62061"/>
            </a:xfrm>
            <a:prstGeom prst="rect">
              <a:avLst/>
            </a:prstGeom>
            <a:pattFill prst="pct10">
              <a:fgClr>
                <a:schemeClr val="tx2"/>
              </a:fgClr>
              <a:bgClr>
                <a:srgbClr val="00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" name="70 Rectángulo"/>
          <p:cNvSpPr/>
          <p:nvPr/>
        </p:nvSpPr>
        <p:spPr bwMode="auto">
          <a:xfrm>
            <a:off x="4763120" y="3427456"/>
            <a:ext cx="408020" cy="32529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8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B2F309-C964-4331-8EAD-DB2E467D2C7B}" type="slidenum">
              <a:rPr lang="es-ES"/>
              <a:pPr>
                <a:defRPr/>
              </a:pPr>
              <a:t>7</a:t>
            </a:fld>
            <a:endParaRPr lang="es-ES"/>
          </a:p>
        </p:txBody>
      </p:sp>
      <p:sp>
        <p:nvSpPr>
          <p:cNvPr id="74" name="Rectangle 95" descr="Diagonal hacia abajo clara"/>
          <p:cNvSpPr>
            <a:spLocks noChangeArrowheads="1"/>
          </p:cNvSpPr>
          <p:nvPr/>
        </p:nvSpPr>
        <p:spPr bwMode="auto">
          <a:xfrm>
            <a:off x="5131799" y="4241197"/>
            <a:ext cx="87026" cy="207161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Rectangle 96" descr="Diagonal hacia abajo clara"/>
          <p:cNvSpPr>
            <a:spLocks noChangeArrowheads="1"/>
          </p:cNvSpPr>
          <p:nvPr/>
        </p:nvSpPr>
        <p:spPr bwMode="auto">
          <a:xfrm>
            <a:off x="4711485" y="4241197"/>
            <a:ext cx="88172" cy="207161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9" name="Group 116"/>
          <p:cNvGrpSpPr>
            <a:grpSpLocks/>
          </p:cNvGrpSpPr>
          <p:nvPr/>
        </p:nvGrpSpPr>
        <p:grpSpPr bwMode="auto">
          <a:xfrm>
            <a:off x="4634752" y="3261917"/>
            <a:ext cx="666547" cy="102366"/>
            <a:chOff x="4823" y="889"/>
            <a:chExt cx="582" cy="102"/>
          </a:xfrm>
        </p:grpSpPr>
        <p:sp>
          <p:nvSpPr>
            <p:cNvPr id="90" name="AutoShape 117"/>
            <p:cNvSpPr>
              <a:spLocks noChangeArrowheads="1"/>
            </p:cNvSpPr>
            <p:nvPr/>
          </p:nvSpPr>
          <p:spPr bwMode="auto">
            <a:xfrm rot="10800000">
              <a:off x="5010" y="890"/>
              <a:ext cx="30" cy="31"/>
            </a:xfrm>
            <a:prstGeom prst="rtTriangle">
              <a:avLst/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1" name="Group 118"/>
            <p:cNvGrpSpPr>
              <a:grpSpLocks/>
            </p:cNvGrpSpPr>
            <p:nvPr/>
          </p:nvGrpSpPr>
          <p:grpSpPr bwMode="auto">
            <a:xfrm>
              <a:off x="4823" y="889"/>
              <a:ext cx="582" cy="102"/>
              <a:chOff x="4823" y="889"/>
              <a:chExt cx="582" cy="102"/>
            </a:xfrm>
          </p:grpSpPr>
          <p:sp>
            <p:nvSpPr>
              <p:cNvPr id="92" name="AutoShape 119"/>
              <p:cNvSpPr>
                <a:spLocks noChangeArrowheads="1"/>
              </p:cNvSpPr>
              <p:nvPr/>
            </p:nvSpPr>
            <p:spPr bwMode="auto">
              <a:xfrm rot="5400000">
                <a:off x="5166" y="893"/>
                <a:ext cx="31" cy="29"/>
              </a:xfrm>
              <a:prstGeom prst="rtTriangl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AutoShape 120"/>
              <p:cNvSpPr>
                <a:spLocks noChangeArrowheads="1"/>
              </p:cNvSpPr>
              <p:nvPr/>
            </p:nvSpPr>
            <p:spPr bwMode="auto">
              <a:xfrm>
                <a:off x="4951" y="889"/>
                <a:ext cx="326" cy="102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4" name="Group 121"/>
              <p:cNvGrpSpPr>
                <a:grpSpLocks/>
              </p:cNvGrpSpPr>
              <p:nvPr/>
            </p:nvGrpSpPr>
            <p:grpSpPr bwMode="auto">
              <a:xfrm>
                <a:off x="5278" y="905"/>
                <a:ext cx="127" cy="72"/>
                <a:chOff x="3839" y="583"/>
                <a:chExt cx="117" cy="72"/>
              </a:xfrm>
            </p:grpSpPr>
            <p:sp>
              <p:nvSpPr>
                <p:cNvPr id="98" name="Rectangle 122"/>
                <p:cNvSpPr>
                  <a:spLocks noChangeArrowheads="1"/>
                </p:cNvSpPr>
                <p:nvPr/>
              </p:nvSpPr>
              <p:spPr bwMode="auto">
                <a:xfrm>
                  <a:off x="3839" y="604"/>
                  <a:ext cx="117" cy="3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" name="AutoShape 123"/>
                <p:cNvSpPr>
                  <a:spLocks noChangeArrowheads="1"/>
                </p:cNvSpPr>
                <p:nvPr/>
              </p:nvSpPr>
              <p:spPr bwMode="auto">
                <a:xfrm>
                  <a:off x="3867" y="583"/>
                  <a:ext cx="56" cy="72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5" name="Group 124"/>
              <p:cNvGrpSpPr>
                <a:grpSpLocks/>
              </p:cNvGrpSpPr>
              <p:nvPr/>
            </p:nvGrpSpPr>
            <p:grpSpPr bwMode="auto">
              <a:xfrm>
                <a:off x="4823" y="904"/>
                <a:ext cx="127" cy="72"/>
                <a:chOff x="3839" y="583"/>
                <a:chExt cx="117" cy="72"/>
              </a:xfrm>
            </p:grpSpPr>
            <p:sp>
              <p:nvSpPr>
                <p:cNvPr id="96" name="Rectangle 125"/>
                <p:cNvSpPr>
                  <a:spLocks noChangeArrowheads="1"/>
                </p:cNvSpPr>
                <p:nvPr/>
              </p:nvSpPr>
              <p:spPr bwMode="auto">
                <a:xfrm>
                  <a:off x="3839" y="604"/>
                  <a:ext cx="117" cy="3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" name="AutoShape 126"/>
                <p:cNvSpPr>
                  <a:spLocks noChangeArrowheads="1"/>
                </p:cNvSpPr>
                <p:nvPr/>
              </p:nvSpPr>
              <p:spPr bwMode="auto">
                <a:xfrm>
                  <a:off x="3867" y="583"/>
                  <a:ext cx="56" cy="72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43" name="242 Grupo"/>
          <p:cNvGrpSpPr/>
          <p:nvPr/>
        </p:nvGrpSpPr>
        <p:grpSpPr>
          <a:xfrm>
            <a:off x="4692672" y="3427456"/>
            <a:ext cx="553288" cy="320729"/>
            <a:chOff x="4692672" y="3427456"/>
            <a:chExt cx="553288" cy="320729"/>
          </a:xfrm>
        </p:grpSpPr>
        <p:sp>
          <p:nvSpPr>
            <p:cNvPr id="162" name="Rectangle 110" descr="Diagonal hacia abajo clara"/>
            <p:cNvSpPr>
              <a:spLocks noChangeArrowheads="1"/>
            </p:cNvSpPr>
            <p:nvPr/>
          </p:nvSpPr>
          <p:spPr bwMode="auto">
            <a:xfrm>
              <a:off x="4692672" y="3431884"/>
              <a:ext cx="63849" cy="313073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" name="Rectangle 112" descr="Diagonal hacia abajo clara"/>
            <p:cNvSpPr>
              <a:spLocks noChangeArrowheads="1"/>
            </p:cNvSpPr>
            <p:nvPr/>
          </p:nvSpPr>
          <p:spPr bwMode="auto">
            <a:xfrm>
              <a:off x="5173503" y="3427456"/>
              <a:ext cx="72457" cy="320729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42" name="241 Grupo"/>
          <p:cNvGrpSpPr/>
          <p:nvPr/>
        </p:nvGrpSpPr>
        <p:grpSpPr>
          <a:xfrm>
            <a:off x="4693258" y="3382167"/>
            <a:ext cx="547744" cy="367161"/>
            <a:chOff x="4693258" y="3393387"/>
            <a:chExt cx="547744" cy="367161"/>
          </a:xfrm>
        </p:grpSpPr>
        <p:sp>
          <p:nvSpPr>
            <p:cNvPr id="76" name="Line 97"/>
            <p:cNvSpPr>
              <a:spLocks noChangeShapeType="1"/>
            </p:cNvSpPr>
            <p:nvPr/>
          </p:nvSpPr>
          <p:spPr bwMode="auto">
            <a:xfrm>
              <a:off x="5168448" y="3444569"/>
              <a:ext cx="6864" cy="3086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98"/>
            <p:cNvSpPr>
              <a:spLocks noChangeShapeType="1"/>
            </p:cNvSpPr>
            <p:nvPr/>
          </p:nvSpPr>
          <p:spPr bwMode="auto">
            <a:xfrm>
              <a:off x="4758442" y="3441559"/>
              <a:ext cx="4678" cy="3116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Rectangle 107"/>
            <p:cNvSpPr>
              <a:spLocks noChangeArrowheads="1"/>
            </p:cNvSpPr>
            <p:nvPr/>
          </p:nvSpPr>
          <p:spPr bwMode="auto">
            <a:xfrm>
              <a:off x="4757296" y="3393387"/>
              <a:ext cx="411152" cy="4415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" name="AutoShape 111"/>
            <p:cNvSpPr>
              <a:spLocks noChangeArrowheads="1"/>
            </p:cNvSpPr>
            <p:nvPr/>
          </p:nvSpPr>
          <p:spPr bwMode="auto">
            <a:xfrm rot="16200000">
              <a:off x="4699586" y="3694529"/>
              <a:ext cx="57205" cy="69862"/>
            </a:xfrm>
            <a:prstGeom prst="rtTriangl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" name="AutoShape 113"/>
            <p:cNvSpPr>
              <a:spLocks noChangeArrowheads="1"/>
            </p:cNvSpPr>
            <p:nvPr/>
          </p:nvSpPr>
          <p:spPr bwMode="auto">
            <a:xfrm>
              <a:off x="5171140" y="3704347"/>
              <a:ext cx="69862" cy="56201"/>
            </a:xfrm>
            <a:prstGeom prst="rtTriangl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73" name="Straight Connector 172"/>
          <p:cNvCxnSpPr>
            <a:stCxn id="171" idx="0"/>
          </p:cNvCxnSpPr>
          <p:nvPr/>
        </p:nvCxnSpPr>
        <p:spPr bwMode="auto">
          <a:xfrm rot="5400000" flipH="1" flipV="1">
            <a:off x="4797860" y="5530272"/>
            <a:ext cx="321705" cy="0"/>
          </a:xfrm>
          <a:prstGeom prst="lin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5" name="Straight Connector 174"/>
          <p:cNvCxnSpPr/>
          <p:nvPr/>
        </p:nvCxnSpPr>
        <p:spPr bwMode="auto">
          <a:xfrm rot="16200000" flipH="1">
            <a:off x="4644872" y="3414191"/>
            <a:ext cx="660646" cy="25702"/>
          </a:xfrm>
          <a:prstGeom prst="lin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38" name="237 Grupo"/>
          <p:cNvGrpSpPr/>
          <p:nvPr/>
        </p:nvGrpSpPr>
        <p:grpSpPr>
          <a:xfrm>
            <a:off x="4669097" y="4998139"/>
            <a:ext cx="621432" cy="849961"/>
            <a:chOff x="4669097" y="4998139"/>
            <a:chExt cx="621432" cy="849961"/>
          </a:xfrm>
        </p:grpSpPr>
        <p:sp>
          <p:nvSpPr>
            <p:cNvPr id="192" name="Flowchart: Extract 191"/>
            <p:cNvSpPr/>
            <p:nvPr/>
          </p:nvSpPr>
          <p:spPr bwMode="auto">
            <a:xfrm rot="5400000">
              <a:off x="5178223" y="4963806"/>
              <a:ext cx="71180" cy="150150"/>
            </a:xfrm>
            <a:prstGeom prst="flowChartExtra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C I25 Wide" pitchFamily="34" charset="0"/>
              </a:endParaRPr>
            </a:p>
          </p:txBody>
        </p:sp>
        <p:sp>
          <p:nvSpPr>
            <p:cNvPr id="193" name="Flowchart: Extract 192"/>
            <p:cNvSpPr/>
            <p:nvPr/>
          </p:nvSpPr>
          <p:spPr bwMode="auto">
            <a:xfrm rot="5400000">
              <a:off x="5179864" y="5081720"/>
              <a:ext cx="71180" cy="150150"/>
            </a:xfrm>
            <a:prstGeom prst="flowChartExtra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C I25 Wide" pitchFamily="34" charset="0"/>
              </a:endParaRPr>
            </a:p>
          </p:txBody>
        </p:sp>
        <p:sp>
          <p:nvSpPr>
            <p:cNvPr id="194" name="Flowchart: Extract 193"/>
            <p:cNvSpPr/>
            <p:nvPr/>
          </p:nvSpPr>
          <p:spPr bwMode="auto">
            <a:xfrm rot="5400000">
              <a:off x="5179864" y="5737435"/>
              <a:ext cx="71180" cy="150150"/>
            </a:xfrm>
            <a:prstGeom prst="flowChartExtra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C I25 Wide" pitchFamily="34" charset="0"/>
              </a:endParaRPr>
            </a:p>
          </p:txBody>
        </p:sp>
        <p:sp>
          <p:nvSpPr>
            <p:cNvPr id="198" name="Flowchart: Extract 197"/>
            <p:cNvSpPr/>
            <p:nvPr/>
          </p:nvSpPr>
          <p:spPr bwMode="auto">
            <a:xfrm rot="16200000">
              <a:off x="4700082" y="4967154"/>
              <a:ext cx="80048" cy="142017"/>
            </a:xfrm>
            <a:prstGeom prst="flowChartExtra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C I25 Wide" pitchFamily="34" charset="0"/>
              </a:endParaRPr>
            </a:p>
          </p:txBody>
        </p:sp>
        <p:sp>
          <p:nvSpPr>
            <p:cNvPr id="199" name="Flowchart: Extract 198"/>
            <p:cNvSpPr/>
            <p:nvPr/>
          </p:nvSpPr>
          <p:spPr bwMode="auto">
            <a:xfrm rot="16200000">
              <a:off x="4700082" y="5083570"/>
              <a:ext cx="80048" cy="142017"/>
            </a:xfrm>
            <a:prstGeom prst="flowChartExtra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C I25 Wide" pitchFamily="34" charset="0"/>
              </a:endParaRPr>
            </a:p>
          </p:txBody>
        </p:sp>
        <p:sp>
          <p:nvSpPr>
            <p:cNvPr id="200" name="Flowchart: Extract 199"/>
            <p:cNvSpPr/>
            <p:nvPr/>
          </p:nvSpPr>
          <p:spPr bwMode="auto">
            <a:xfrm rot="16200000">
              <a:off x="4704664" y="5725865"/>
              <a:ext cx="80048" cy="142017"/>
            </a:xfrm>
            <a:prstGeom prst="flowChartExtra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C I25 Wide" pitchFamily="34" charset="0"/>
              </a:endParaRPr>
            </a:p>
          </p:txBody>
        </p:sp>
      </p:grpSp>
      <p:sp>
        <p:nvSpPr>
          <p:cNvPr id="87" name="Rectangle 114"/>
          <p:cNvSpPr>
            <a:spLocks noChangeArrowheads="1"/>
          </p:cNvSpPr>
          <p:nvPr/>
        </p:nvSpPr>
        <p:spPr bwMode="auto">
          <a:xfrm>
            <a:off x="4800765" y="3422855"/>
            <a:ext cx="337855" cy="289033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" name="Rectangle 167"/>
          <p:cNvSpPr/>
          <p:nvPr/>
        </p:nvSpPr>
        <p:spPr bwMode="auto">
          <a:xfrm>
            <a:off x="4886717" y="3217540"/>
            <a:ext cx="139703" cy="2855610"/>
          </a:xfrm>
          <a:prstGeom prst="rec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grpSp>
        <p:nvGrpSpPr>
          <p:cNvPr id="69" name="68 Grupo"/>
          <p:cNvGrpSpPr/>
          <p:nvPr/>
        </p:nvGrpSpPr>
        <p:grpSpPr>
          <a:xfrm>
            <a:off x="4885761" y="3165408"/>
            <a:ext cx="140350" cy="2867529"/>
            <a:chOff x="4885761" y="3165408"/>
            <a:chExt cx="140350" cy="2867529"/>
          </a:xfrm>
        </p:grpSpPr>
        <p:sp>
          <p:nvSpPr>
            <p:cNvPr id="171" name="Rounded Rectangle 170"/>
            <p:cNvSpPr/>
            <p:nvPr/>
          </p:nvSpPr>
          <p:spPr bwMode="auto">
            <a:xfrm>
              <a:off x="4918558" y="5691124"/>
              <a:ext cx="80308" cy="341813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C I25 Wide" pitchFamily="34" charset="0"/>
              </a:endParaRPr>
            </a:p>
          </p:txBody>
        </p:sp>
        <p:sp>
          <p:nvSpPr>
            <p:cNvPr id="169" name="Rectangle 168"/>
            <p:cNvSpPr/>
            <p:nvPr/>
          </p:nvSpPr>
          <p:spPr bwMode="auto">
            <a:xfrm>
              <a:off x="4885761" y="5907270"/>
              <a:ext cx="34418" cy="40214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C I25 Wide" pitchFamily="34" charset="0"/>
              </a:endParaRPr>
            </a:p>
          </p:txBody>
        </p:sp>
        <p:sp>
          <p:nvSpPr>
            <p:cNvPr id="170" name="Rectangle 169"/>
            <p:cNvSpPr/>
            <p:nvPr/>
          </p:nvSpPr>
          <p:spPr bwMode="auto">
            <a:xfrm>
              <a:off x="4993128" y="5910326"/>
              <a:ext cx="32983" cy="28903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C I25 Wide" pitchFamily="34" charset="0"/>
              </a:endParaRPr>
            </a:p>
          </p:txBody>
        </p:sp>
        <p:cxnSp>
          <p:nvCxnSpPr>
            <p:cNvPr id="177" name="Straight Connector 176"/>
            <p:cNvCxnSpPr/>
            <p:nvPr/>
          </p:nvCxnSpPr>
          <p:spPr bwMode="auto">
            <a:xfrm rot="5400000">
              <a:off x="3691272" y="4432580"/>
              <a:ext cx="2534344" cy="0"/>
            </a:xfrm>
            <a:prstGeom prst="line">
              <a:avLst/>
            </a:prstGeom>
            <a:solidFill>
              <a:schemeClr val="tx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7" name="236 Grupo"/>
          <p:cNvGrpSpPr/>
          <p:nvPr/>
        </p:nvGrpSpPr>
        <p:grpSpPr>
          <a:xfrm>
            <a:off x="3913092" y="4982312"/>
            <a:ext cx="336979" cy="879594"/>
            <a:chOff x="3913092" y="4982312"/>
            <a:chExt cx="336979" cy="879594"/>
          </a:xfrm>
        </p:grpSpPr>
        <p:sp>
          <p:nvSpPr>
            <p:cNvPr id="226" name="Right Arrow 225"/>
            <p:cNvSpPr/>
            <p:nvPr/>
          </p:nvSpPr>
          <p:spPr bwMode="auto">
            <a:xfrm>
              <a:off x="3914517" y="4982312"/>
              <a:ext cx="329837" cy="108857"/>
            </a:xfrm>
            <a:prstGeom prst="rightArrow">
              <a:avLst/>
            </a:prstGeom>
            <a:solidFill>
              <a:srgbClr val="00642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C I25 Wide" pitchFamily="34" charset="0"/>
              </a:endParaRPr>
            </a:p>
          </p:txBody>
        </p:sp>
        <p:sp>
          <p:nvSpPr>
            <p:cNvPr id="227" name="Right Arrow 226"/>
            <p:cNvSpPr/>
            <p:nvPr/>
          </p:nvSpPr>
          <p:spPr bwMode="auto">
            <a:xfrm>
              <a:off x="3913092" y="5116192"/>
              <a:ext cx="329837" cy="108857"/>
            </a:xfrm>
            <a:prstGeom prst="rightArrow">
              <a:avLst/>
            </a:prstGeom>
            <a:solidFill>
              <a:srgbClr val="00642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C I25 Wide" pitchFamily="34" charset="0"/>
              </a:endParaRPr>
            </a:p>
          </p:txBody>
        </p:sp>
        <p:sp>
          <p:nvSpPr>
            <p:cNvPr id="228" name="Right Arrow 227"/>
            <p:cNvSpPr/>
            <p:nvPr/>
          </p:nvSpPr>
          <p:spPr bwMode="auto">
            <a:xfrm>
              <a:off x="3920234" y="5753049"/>
              <a:ext cx="329837" cy="108857"/>
            </a:xfrm>
            <a:prstGeom prst="rightArrow">
              <a:avLst/>
            </a:prstGeom>
            <a:solidFill>
              <a:srgbClr val="00642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C I25 Wide" pitchFamily="34" charset="0"/>
              </a:endParaRPr>
            </a:p>
          </p:txBody>
        </p:sp>
      </p:grpSp>
      <p:grpSp>
        <p:nvGrpSpPr>
          <p:cNvPr id="143" name="Group 116"/>
          <p:cNvGrpSpPr>
            <a:grpSpLocks/>
          </p:cNvGrpSpPr>
          <p:nvPr/>
        </p:nvGrpSpPr>
        <p:grpSpPr bwMode="auto">
          <a:xfrm>
            <a:off x="172893" y="3259650"/>
            <a:ext cx="666547" cy="102366"/>
            <a:chOff x="4823" y="889"/>
            <a:chExt cx="582" cy="102"/>
          </a:xfrm>
        </p:grpSpPr>
        <p:sp>
          <p:nvSpPr>
            <p:cNvPr id="144" name="AutoShape 117"/>
            <p:cNvSpPr>
              <a:spLocks noChangeArrowheads="1"/>
            </p:cNvSpPr>
            <p:nvPr/>
          </p:nvSpPr>
          <p:spPr bwMode="auto">
            <a:xfrm rot="10800000">
              <a:off x="5010" y="890"/>
              <a:ext cx="30" cy="31"/>
            </a:xfrm>
            <a:prstGeom prst="rtTriangle">
              <a:avLst/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" name="Group 118"/>
            <p:cNvGrpSpPr>
              <a:grpSpLocks/>
            </p:cNvGrpSpPr>
            <p:nvPr/>
          </p:nvGrpSpPr>
          <p:grpSpPr bwMode="auto">
            <a:xfrm>
              <a:off x="4823" y="889"/>
              <a:ext cx="582" cy="102"/>
              <a:chOff x="4823" y="889"/>
              <a:chExt cx="582" cy="102"/>
            </a:xfrm>
          </p:grpSpPr>
          <p:sp>
            <p:nvSpPr>
              <p:cNvPr id="146" name="AutoShape 119"/>
              <p:cNvSpPr>
                <a:spLocks noChangeArrowheads="1"/>
              </p:cNvSpPr>
              <p:nvPr/>
            </p:nvSpPr>
            <p:spPr bwMode="auto">
              <a:xfrm rot="5400000">
                <a:off x="5166" y="893"/>
                <a:ext cx="31" cy="29"/>
              </a:xfrm>
              <a:prstGeom prst="rtTriangl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AutoShape 120"/>
              <p:cNvSpPr>
                <a:spLocks noChangeArrowheads="1"/>
              </p:cNvSpPr>
              <p:nvPr/>
            </p:nvSpPr>
            <p:spPr bwMode="auto">
              <a:xfrm>
                <a:off x="4951" y="889"/>
                <a:ext cx="326" cy="102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8" name="Group 121"/>
              <p:cNvGrpSpPr>
                <a:grpSpLocks/>
              </p:cNvGrpSpPr>
              <p:nvPr/>
            </p:nvGrpSpPr>
            <p:grpSpPr bwMode="auto">
              <a:xfrm>
                <a:off x="5278" y="905"/>
                <a:ext cx="127" cy="72"/>
                <a:chOff x="3839" y="583"/>
                <a:chExt cx="117" cy="72"/>
              </a:xfrm>
            </p:grpSpPr>
            <p:sp>
              <p:nvSpPr>
                <p:cNvPr id="152" name="Rectangle 122"/>
                <p:cNvSpPr>
                  <a:spLocks noChangeArrowheads="1"/>
                </p:cNvSpPr>
                <p:nvPr/>
              </p:nvSpPr>
              <p:spPr bwMode="auto">
                <a:xfrm>
                  <a:off x="3839" y="604"/>
                  <a:ext cx="117" cy="3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" name="AutoShape 123"/>
                <p:cNvSpPr>
                  <a:spLocks noChangeArrowheads="1"/>
                </p:cNvSpPr>
                <p:nvPr/>
              </p:nvSpPr>
              <p:spPr bwMode="auto">
                <a:xfrm>
                  <a:off x="3867" y="583"/>
                  <a:ext cx="56" cy="72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9" name="Group 124"/>
              <p:cNvGrpSpPr>
                <a:grpSpLocks/>
              </p:cNvGrpSpPr>
              <p:nvPr/>
            </p:nvGrpSpPr>
            <p:grpSpPr bwMode="auto">
              <a:xfrm>
                <a:off x="4823" y="904"/>
                <a:ext cx="127" cy="72"/>
                <a:chOff x="3839" y="583"/>
                <a:chExt cx="117" cy="72"/>
              </a:xfrm>
            </p:grpSpPr>
            <p:sp>
              <p:nvSpPr>
                <p:cNvPr id="150" name="Rectangle 125"/>
                <p:cNvSpPr>
                  <a:spLocks noChangeArrowheads="1"/>
                </p:cNvSpPr>
                <p:nvPr/>
              </p:nvSpPr>
              <p:spPr bwMode="auto">
                <a:xfrm>
                  <a:off x="3839" y="604"/>
                  <a:ext cx="117" cy="3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1" name="AutoShape 126"/>
                <p:cNvSpPr>
                  <a:spLocks noChangeArrowheads="1"/>
                </p:cNvSpPr>
                <p:nvPr/>
              </p:nvSpPr>
              <p:spPr bwMode="auto">
                <a:xfrm>
                  <a:off x="3867" y="583"/>
                  <a:ext cx="56" cy="72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79" name="78 Grupo"/>
          <p:cNvGrpSpPr/>
          <p:nvPr/>
        </p:nvGrpSpPr>
        <p:grpSpPr>
          <a:xfrm>
            <a:off x="277524" y="3613860"/>
            <a:ext cx="440128" cy="916694"/>
            <a:chOff x="288670" y="3613860"/>
            <a:chExt cx="440128" cy="916694"/>
          </a:xfrm>
        </p:grpSpPr>
        <p:sp>
          <p:nvSpPr>
            <p:cNvPr id="229" name="Rectangle 228"/>
            <p:cNvSpPr/>
            <p:nvPr/>
          </p:nvSpPr>
          <p:spPr bwMode="auto">
            <a:xfrm>
              <a:off x="675941" y="3613860"/>
              <a:ext cx="52857" cy="910941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" name="Rectangle 229"/>
            <p:cNvSpPr/>
            <p:nvPr/>
          </p:nvSpPr>
          <p:spPr bwMode="auto">
            <a:xfrm>
              <a:off x="288670" y="3613860"/>
              <a:ext cx="45719" cy="916694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14 Grupo"/>
          <p:cNvGrpSpPr/>
          <p:nvPr/>
        </p:nvGrpSpPr>
        <p:grpSpPr>
          <a:xfrm>
            <a:off x="2931324" y="3064813"/>
            <a:ext cx="674563" cy="3233854"/>
            <a:chOff x="2931324" y="1622707"/>
            <a:chExt cx="674563" cy="3233854"/>
          </a:xfrm>
        </p:grpSpPr>
        <p:sp>
          <p:nvSpPr>
            <p:cNvPr id="13" name="Rectangle 95" descr="Diagonal hacia abajo clara"/>
            <p:cNvSpPr>
              <a:spLocks noChangeArrowheads="1"/>
            </p:cNvSpPr>
            <p:nvPr/>
          </p:nvSpPr>
          <p:spPr bwMode="auto">
            <a:xfrm>
              <a:off x="3428371" y="2762078"/>
              <a:ext cx="80364" cy="2094483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96" descr="Diagonal hacia abajo clara"/>
            <p:cNvSpPr>
              <a:spLocks noChangeArrowheads="1"/>
            </p:cNvSpPr>
            <p:nvPr/>
          </p:nvSpPr>
          <p:spPr bwMode="auto">
            <a:xfrm>
              <a:off x="3008057" y="2762078"/>
              <a:ext cx="81510" cy="2094483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98"/>
            <p:cNvSpPr>
              <a:spLocks noChangeShapeType="1"/>
            </p:cNvSpPr>
            <p:nvPr/>
          </p:nvSpPr>
          <p:spPr bwMode="auto">
            <a:xfrm>
              <a:off x="3055013" y="1985304"/>
              <a:ext cx="0" cy="165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Rectangle 107"/>
            <p:cNvSpPr>
              <a:spLocks noChangeArrowheads="1"/>
            </p:cNvSpPr>
            <p:nvPr/>
          </p:nvSpPr>
          <p:spPr bwMode="auto">
            <a:xfrm>
              <a:off x="3053868" y="1937132"/>
              <a:ext cx="411152" cy="4415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108"/>
            <p:cNvSpPr>
              <a:spLocks noChangeShapeType="1"/>
            </p:cNvSpPr>
            <p:nvPr/>
          </p:nvSpPr>
          <p:spPr bwMode="auto">
            <a:xfrm flipV="1">
              <a:off x="3092807" y="1907024"/>
              <a:ext cx="0" cy="782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09"/>
            <p:cNvSpPr>
              <a:spLocks noChangeShapeType="1"/>
            </p:cNvSpPr>
            <p:nvPr/>
          </p:nvSpPr>
          <p:spPr bwMode="auto">
            <a:xfrm flipV="1">
              <a:off x="3429516" y="1910035"/>
              <a:ext cx="0" cy="69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Rectangle 114"/>
            <p:cNvSpPr>
              <a:spLocks noChangeArrowheads="1"/>
            </p:cNvSpPr>
            <p:nvPr/>
          </p:nvSpPr>
          <p:spPr bwMode="auto">
            <a:xfrm>
              <a:off x="3092807" y="1982293"/>
              <a:ext cx="337855" cy="28732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" name="Rectangle 110" descr="Diagonal hacia abajo clara"/>
            <p:cNvSpPr>
              <a:spLocks noChangeArrowheads="1"/>
            </p:cNvSpPr>
            <p:nvPr/>
          </p:nvSpPr>
          <p:spPr bwMode="auto">
            <a:xfrm>
              <a:off x="2994799" y="1983326"/>
              <a:ext cx="62559" cy="303201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" name="AutoShape 111"/>
            <p:cNvSpPr>
              <a:spLocks noChangeArrowheads="1"/>
            </p:cNvSpPr>
            <p:nvPr/>
          </p:nvSpPr>
          <p:spPr bwMode="auto">
            <a:xfrm rot="16200000">
              <a:off x="2996402" y="2226571"/>
              <a:ext cx="57205" cy="69862"/>
            </a:xfrm>
            <a:prstGeom prst="rtTriangl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" name="Rectangle 112" descr="Diagonal hacia abajo clara"/>
            <p:cNvSpPr>
              <a:spLocks noChangeArrowheads="1"/>
            </p:cNvSpPr>
            <p:nvPr/>
          </p:nvSpPr>
          <p:spPr bwMode="auto">
            <a:xfrm>
              <a:off x="3469940" y="1979012"/>
              <a:ext cx="66384" cy="316681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1" name="AutoShape 113"/>
            <p:cNvSpPr>
              <a:spLocks noChangeArrowheads="1"/>
            </p:cNvSpPr>
            <p:nvPr/>
          </p:nvSpPr>
          <p:spPr bwMode="auto">
            <a:xfrm>
              <a:off x="3469941" y="2252270"/>
              <a:ext cx="69862" cy="56201"/>
            </a:xfrm>
            <a:prstGeom prst="rtTriangl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" name="Flowchart: Extract 188"/>
            <p:cNvSpPr/>
            <p:nvPr/>
          </p:nvSpPr>
          <p:spPr bwMode="auto">
            <a:xfrm rot="5400000">
              <a:off x="3460120" y="3507636"/>
              <a:ext cx="71180" cy="150150"/>
            </a:xfrm>
            <a:prstGeom prst="flowChartExtra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C I25 Wide" pitchFamily="34" charset="0"/>
              </a:endParaRPr>
            </a:p>
          </p:txBody>
        </p:sp>
        <p:sp>
          <p:nvSpPr>
            <p:cNvPr id="190" name="Flowchart: Extract 189"/>
            <p:cNvSpPr/>
            <p:nvPr/>
          </p:nvSpPr>
          <p:spPr bwMode="auto">
            <a:xfrm rot="5400000">
              <a:off x="3461761" y="3625550"/>
              <a:ext cx="71180" cy="150150"/>
            </a:xfrm>
            <a:prstGeom prst="flowChartExtra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C I25 Wide" pitchFamily="34" charset="0"/>
              </a:endParaRPr>
            </a:p>
          </p:txBody>
        </p:sp>
        <p:sp>
          <p:nvSpPr>
            <p:cNvPr id="191" name="Flowchart: Extract 190"/>
            <p:cNvSpPr/>
            <p:nvPr/>
          </p:nvSpPr>
          <p:spPr bwMode="auto">
            <a:xfrm rot="5400000">
              <a:off x="3461761" y="4281266"/>
              <a:ext cx="71180" cy="150150"/>
            </a:xfrm>
            <a:prstGeom prst="flowChartExtra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C I25 Wide" pitchFamily="34" charset="0"/>
              </a:endParaRPr>
            </a:p>
          </p:txBody>
        </p:sp>
        <p:sp>
          <p:nvSpPr>
            <p:cNvPr id="195" name="Flowchart: Extract 194"/>
            <p:cNvSpPr/>
            <p:nvPr/>
          </p:nvSpPr>
          <p:spPr bwMode="auto">
            <a:xfrm rot="16200000">
              <a:off x="2992282" y="3512121"/>
              <a:ext cx="80048" cy="142017"/>
            </a:xfrm>
            <a:prstGeom prst="flowChartExtra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C I25 Wide" pitchFamily="34" charset="0"/>
              </a:endParaRPr>
            </a:p>
          </p:txBody>
        </p:sp>
        <p:sp>
          <p:nvSpPr>
            <p:cNvPr id="196" name="Flowchart: Extract 195"/>
            <p:cNvSpPr/>
            <p:nvPr/>
          </p:nvSpPr>
          <p:spPr bwMode="auto">
            <a:xfrm rot="16200000">
              <a:off x="2992282" y="3628537"/>
              <a:ext cx="80048" cy="142017"/>
            </a:xfrm>
            <a:prstGeom prst="flowChartExtra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C I25 Wide" pitchFamily="34" charset="0"/>
              </a:endParaRPr>
            </a:p>
          </p:txBody>
        </p:sp>
        <p:sp>
          <p:nvSpPr>
            <p:cNvPr id="197" name="Flowchart: Extract 196"/>
            <p:cNvSpPr/>
            <p:nvPr/>
          </p:nvSpPr>
          <p:spPr bwMode="auto">
            <a:xfrm rot="16200000">
              <a:off x="2996863" y="4270832"/>
              <a:ext cx="80048" cy="142017"/>
            </a:xfrm>
            <a:prstGeom prst="flowChartExtra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C I25 Wide" pitchFamily="34" charset="0"/>
              </a:endParaRPr>
            </a:p>
          </p:txBody>
        </p:sp>
        <p:sp>
          <p:nvSpPr>
            <p:cNvPr id="29" name="Freeform 115"/>
            <p:cNvSpPr>
              <a:spLocks/>
            </p:cNvSpPr>
            <p:nvPr/>
          </p:nvSpPr>
          <p:spPr bwMode="auto">
            <a:xfrm>
              <a:off x="3069901" y="1808595"/>
              <a:ext cx="535986" cy="1565593"/>
            </a:xfrm>
            <a:custGeom>
              <a:avLst/>
              <a:gdLst/>
              <a:ahLst/>
              <a:cxnLst>
                <a:cxn ang="0">
                  <a:pos x="468" y="42"/>
                </a:cxn>
                <a:cxn ang="0">
                  <a:pos x="336" y="39"/>
                </a:cxn>
                <a:cxn ang="0">
                  <a:pos x="330" y="12"/>
                </a:cxn>
                <a:cxn ang="0">
                  <a:pos x="315" y="0"/>
                </a:cxn>
                <a:cxn ang="0">
                  <a:pos x="24" y="3"/>
                </a:cxn>
                <a:cxn ang="0">
                  <a:pos x="0" y="27"/>
                </a:cxn>
                <a:cxn ang="0">
                  <a:pos x="9" y="57"/>
                </a:cxn>
                <a:cxn ang="0">
                  <a:pos x="11" y="89"/>
                </a:cxn>
                <a:cxn ang="0">
                  <a:pos x="24" y="104"/>
                </a:cxn>
                <a:cxn ang="0">
                  <a:pos x="25" y="1214"/>
                </a:cxn>
                <a:cxn ang="0">
                  <a:pos x="20" y="1560"/>
                </a:cxn>
                <a:cxn ang="0">
                  <a:pos x="308" y="1554"/>
                </a:cxn>
                <a:cxn ang="0">
                  <a:pos x="313" y="1209"/>
                </a:cxn>
                <a:cxn ang="0">
                  <a:pos x="312" y="1164"/>
                </a:cxn>
                <a:cxn ang="0">
                  <a:pos x="311" y="98"/>
                </a:cxn>
                <a:cxn ang="0">
                  <a:pos x="329" y="98"/>
                </a:cxn>
                <a:cxn ang="0">
                  <a:pos x="330" y="69"/>
                </a:cxn>
                <a:cxn ang="0">
                  <a:pos x="378" y="63"/>
                </a:cxn>
                <a:cxn ang="0">
                  <a:pos x="462" y="69"/>
                </a:cxn>
                <a:cxn ang="0">
                  <a:pos x="468" y="42"/>
                </a:cxn>
              </a:cxnLst>
              <a:rect l="0" t="0" r="r" b="b"/>
              <a:pathLst>
                <a:path w="468" h="1560">
                  <a:moveTo>
                    <a:pt x="468" y="42"/>
                  </a:moveTo>
                  <a:lnTo>
                    <a:pt x="336" y="39"/>
                  </a:lnTo>
                  <a:lnTo>
                    <a:pt x="330" y="12"/>
                  </a:lnTo>
                  <a:lnTo>
                    <a:pt x="315" y="0"/>
                  </a:lnTo>
                  <a:lnTo>
                    <a:pt x="24" y="3"/>
                  </a:lnTo>
                  <a:lnTo>
                    <a:pt x="0" y="27"/>
                  </a:lnTo>
                  <a:lnTo>
                    <a:pt x="9" y="57"/>
                  </a:lnTo>
                  <a:lnTo>
                    <a:pt x="11" y="89"/>
                  </a:lnTo>
                  <a:lnTo>
                    <a:pt x="24" y="104"/>
                  </a:lnTo>
                  <a:lnTo>
                    <a:pt x="25" y="1214"/>
                  </a:lnTo>
                  <a:lnTo>
                    <a:pt x="20" y="1560"/>
                  </a:lnTo>
                  <a:lnTo>
                    <a:pt x="308" y="1554"/>
                  </a:lnTo>
                  <a:lnTo>
                    <a:pt x="313" y="1209"/>
                  </a:lnTo>
                  <a:lnTo>
                    <a:pt x="312" y="1164"/>
                  </a:lnTo>
                  <a:lnTo>
                    <a:pt x="311" y="98"/>
                  </a:lnTo>
                  <a:lnTo>
                    <a:pt x="329" y="98"/>
                  </a:lnTo>
                  <a:lnTo>
                    <a:pt x="330" y="69"/>
                  </a:lnTo>
                  <a:lnTo>
                    <a:pt x="378" y="63"/>
                  </a:lnTo>
                  <a:lnTo>
                    <a:pt x="462" y="69"/>
                  </a:lnTo>
                  <a:lnTo>
                    <a:pt x="468" y="42"/>
                  </a:lnTo>
                  <a:close/>
                </a:path>
              </a:pathLst>
            </a:custGeom>
            <a:solidFill>
              <a:srgbClr val="CCFFCC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" name="Group 127"/>
            <p:cNvGrpSpPr>
              <a:grpSpLocks/>
            </p:cNvGrpSpPr>
            <p:nvPr/>
          </p:nvGrpSpPr>
          <p:grpSpPr bwMode="auto">
            <a:xfrm>
              <a:off x="3092807" y="1759497"/>
              <a:ext cx="339000" cy="2986669"/>
              <a:chOff x="3820" y="843"/>
              <a:chExt cx="296" cy="2976"/>
            </a:xfrm>
          </p:grpSpPr>
          <p:sp>
            <p:nvSpPr>
              <p:cNvPr id="32" name="Freeform 128"/>
              <p:cNvSpPr>
                <a:spLocks/>
              </p:cNvSpPr>
              <p:nvPr/>
            </p:nvSpPr>
            <p:spPr bwMode="auto">
              <a:xfrm>
                <a:off x="3914" y="2232"/>
                <a:ext cx="149" cy="1521"/>
              </a:xfrm>
              <a:custGeom>
                <a:avLst/>
                <a:gdLst/>
                <a:ahLst/>
                <a:cxnLst>
                  <a:cxn ang="0">
                    <a:pos x="0" y="1521"/>
                  </a:cxn>
                  <a:cxn ang="0">
                    <a:pos x="3" y="136"/>
                  </a:cxn>
                  <a:cxn ang="0">
                    <a:pos x="2" y="0"/>
                  </a:cxn>
                  <a:cxn ang="0">
                    <a:pos x="106" y="4"/>
                  </a:cxn>
                  <a:cxn ang="0">
                    <a:pos x="107" y="136"/>
                  </a:cxn>
                  <a:cxn ang="0">
                    <a:pos x="104" y="412"/>
                  </a:cxn>
                  <a:cxn ang="0">
                    <a:pos x="149" y="507"/>
                  </a:cxn>
                  <a:cxn ang="0">
                    <a:pos x="146" y="625"/>
                  </a:cxn>
                  <a:cxn ang="0">
                    <a:pos x="108" y="697"/>
                  </a:cxn>
                  <a:cxn ang="0">
                    <a:pos x="108" y="1075"/>
                  </a:cxn>
                  <a:cxn ang="0">
                    <a:pos x="144" y="1143"/>
                  </a:cxn>
                  <a:cxn ang="0">
                    <a:pos x="140" y="1255"/>
                  </a:cxn>
                  <a:cxn ang="0">
                    <a:pos x="107" y="1332"/>
                  </a:cxn>
                  <a:cxn ang="0">
                    <a:pos x="107" y="1521"/>
                  </a:cxn>
                </a:cxnLst>
                <a:rect l="0" t="0" r="r" b="b"/>
                <a:pathLst>
                  <a:path w="149" h="1521">
                    <a:moveTo>
                      <a:pt x="0" y="1521"/>
                    </a:moveTo>
                    <a:lnTo>
                      <a:pt x="3" y="136"/>
                    </a:lnTo>
                    <a:lnTo>
                      <a:pt x="2" y="0"/>
                    </a:lnTo>
                    <a:lnTo>
                      <a:pt x="106" y="4"/>
                    </a:lnTo>
                    <a:lnTo>
                      <a:pt x="107" y="136"/>
                    </a:lnTo>
                    <a:lnTo>
                      <a:pt x="104" y="412"/>
                    </a:lnTo>
                    <a:lnTo>
                      <a:pt x="149" y="507"/>
                    </a:lnTo>
                    <a:lnTo>
                      <a:pt x="146" y="625"/>
                    </a:lnTo>
                    <a:lnTo>
                      <a:pt x="108" y="697"/>
                    </a:lnTo>
                    <a:lnTo>
                      <a:pt x="108" y="1075"/>
                    </a:lnTo>
                    <a:lnTo>
                      <a:pt x="144" y="1143"/>
                    </a:lnTo>
                    <a:lnTo>
                      <a:pt x="140" y="1255"/>
                    </a:lnTo>
                    <a:lnTo>
                      <a:pt x="107" y="1332"/>
                    </a:lnTo>
                    <a:lnTo>
                      <a:pt x="107" y="1521"/>
                    </a:lnTo>
                  </a:path>
                </a:pathLst>
              </a:custGeom>
              <a:solidFill>
                <a:schemeClr val="bg1"/>
              </a:solidFill>
              <a:ln w="2222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29"/>
              <p:cNvSpPr>
                <a:spLocks/>
              </p:cNvSpPr>
              <p:nvPr/>
            </p:nvSpPr>
            <p:spPr bwMode="auto">
              <a:xfrm>
                <a:off x="3881" y="843"/>
                <a:ext cx="175" cy="1494"/>
              </a:xfrm>
              <a:custGeom>
                <a:avLst/>
                <a:gdLst/>
                <a:ahLst/>
                <a:cxnLst>
                  <a:cxn ang="0">
                    <a:pos x="25" y="1429"/>
                  </a:cxn>
                  <a:cxn ang="0">
                    <a:pos x="25" y="1493"/>
                  </a:cxn>
                  <a:cxn ang="0">
                    <a:pos x="0" y="1494"/>
                  </a:cxn>
                  <a:cxn ang="0">
                    <a:pos x="0" y="1413"/>
                  </a:cxn>
                  <a:cxn ang="0">
                    <a:pos x="30" y="1383"/>
                  </a:cxn>
                  <a:cxn ang="0">
                    <a:pos x="24" y="0"/>
                  </a:cxn>
                  <a:cxn ang="0">
                    <a:pos x="132" y="0"/>
                  </a:cxn>
                  <a:cxn ang="0">
                    <a:pos x="141" y="1383"/>
                  </a:cxn>
                  <a:cxn ang="0">
                    <a:pos x="175" y="1419"/>
                  </a:cxn>
                  <a:cxn ang="0">
                    <a:pos x="174" y="1491"/>
                  </a:cxn>
                  <a:cxn ang="0">
                    <a:pos x="149" y="1493"/>
                  </a:cxn>
                  <a:cxn ang="0">
                    <a:pos x="150" y="1431"/>
                  </a:cxn>
                </a:cxnLst>
                <a:rect l="0" t="0" r="r" b="b"/>
                <a:pathLst>
                  <a:path w="175" h="1494">
                    <a:moveTo>
                      <a:pt x="25" y="1429"/>
                    </a:moveTo>
                    <a:lnTo>
                      <a:pt x="25" y="1493"/>
                    </a:lnTo>
                    <a:lnTo>
                      <a:pt x="0" y="1494"/>
                    </a:lnTo>
                    <a:lnTo>
                      <a:pt x="0" y="1413"/>
                    </a:lnTo>
                    <a:lnTo>
                      <a:pt x="30" y="1383"/>
                    </a:lnTo>
                    <a:lnTo>
                      <a:pt x="24" y="0"/>
                    </a:lnTo>
                    <a:lnTo>
                      <a:pt x="132" y="0"/>
                    </a:lnTo>
                    <a:lnTo>
                      <a:pt x="141" y="1383"/>
                    </a:lnTo>
                    <a:lnTo>
                      <a:pt x="175" y="1419"/>
                    </a:lnTo>
                    <a:lnTo>
                      <a:pt x="174" y="1491"/>
                    </a:lnTo>
                    <a:lnTo>
                      <a:pt x="149" y="1493"/>
                    </a:lnTo>
                    <a:lnTo>
                      <a:pt x="150" y="1431"/>
                    </a:lnTo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130"/>
              <p:cNvSpPr>
                <a:spLocks noChangeShapeType="1"/>
              </p:cNvSpPr>
              <p:nvPr/>
            </p:nvSpPr>
            <p:spPr bwMode="auto">
              <a:xfrm>
                <a:off x="3914" y="2644"/>
                <a:ext cx="107" cy="0"/>
              </a:xfrm>
              <a:prstGeom prst="line">
                <a:avLst/>
              </a:prstGeom>
              <a:noFill/>
              <a:ln w="2222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AutoShape 131"/>
              <p:cNvSpPr>
                <a:spLocks/>
              </p:cNvSpPr>
              <p:nvPr/>
            </p:nvSpPr>
            <p:spPr bwMode="auto">
              <a:xfrm rot="5400000">
                <a:off x="3934" y="3733"/>
                <a:ext cx="67" cy="106"/>
              </a:xfrm>
              <a:prstGeom prst="rightBracket">
                <a:avLst>
                  <a:gd name="adj" fmla="val 13184"/>
                </a:avLst>
              </a:prstGeom>
              <a:solidFill>
                <a:schemeClr val="bg1"/>
              </a:solidFill>
              <a:ln w="22225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132"/>
              <p:cNvSpPr>
                <a:spLocks noChangeShapeType="1"/>
              </p:cNvSpPr>
              <p:nvPr/>
            </p:nvSpPr>
            <p:spPr bwMode="auto">
              <a:xfrm>
                <a:off x="3918" y="2977"/>
                <a:ext cx="106" cy="0"/>
              </a:xfrm>
              <a:prstGeom prst="line">
                <a:avLst/>
              </a:prstGeom>
              <a:noFill/>
              <a:ln w="2222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133"/>
              <p:cNvSpPr>
                <a:spLocks noChangeShapeType="1"/>
              </p:cNvSpPr>
              <p:nvPr/>
            </p:nvSpPr>
            <p:spPr bwMode="auto">
              <a:xfrm>
                <a:off x="3915" y="3274"/>
                <a:ext cx="107" cy="0"/>
              </a:xfrm>
              <a:prstGeom prst="line">
                <a:avLst/>
              </a:prstGeom>
              <a:noFill/>
              <a:ln w="2222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134"/>
              <p:cNvSpPr>
                <a:spLocks noChangeShapeType="1"/>
              </p:cNvSpPr>
              <p:nvPr/>
            </p:nvSpPr>
            <p:spPr bwMode="auto">
              <a:xfrm>
                <a:off x="3915" y="3609"/>
                <a:ext cx="107" cy="0"/>
              </a:xfrm>
              <a:prstGeom prst="line">
                <a:avLst/>
              </a:prstGeom>
              <a:noFill/>
              <a:ln w="2222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9" name="Group 135"/>
              <p:cNvGrpSpPr>
                <a:grpSpLocks/>
              </p:cNvGrpSpPr>
              <p:nvPr/>
            </p:nvGrpSpPr>
            <p:grpSpPr bwMode="auto">
              <a:xfrm>
                <a:off x="3820" y="2436"/>
                <a:ext cx="94" cy="91"/>
                <a:chOff x="1913" y="3268"/>
                <a:chExt cx="158" cy="185"/>
              </a:xfrm>
            </p:grpSpPr>
            <p:sp>
              <p:nvSpPr>
                <p:cNvPr id="55" name="Line 136"/>
                <p:cNvSpPr>
                  <a:spLocks noChangeShapeType="1"/>
                </p:cNvSpPr>
                <p:nvPr/>
              </p:nvSpPr>
              <p:spPr bwMode="auto">
                <a:xfrm flipH="1" flipV="1">
                  <a:off x="1913" y="3277"/>
                  <a:ext cx="158" cy="176"/>
                </a:xfrm>
                <a:prstGeom prst="line">
                  <a:avLst/>
                </a:prstGeom>
                <a:noFill/>
                <a:ln w="22225">
                  <a:solidFill>
                    <a:srgbClr val="CC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Line 137"/>
                <p:cNvSpPr>
                  <a:spLocks noChangeShapeType="1"/>
                </p:cNvSpPr>
                <p:nvPr/>
              </p:nvSpPr>
              <p:spPr bwMode="auto">
                <a:xfrm flipH="1">
                  <a:off x="1913" y="3277"/>
                  <a:ext cx="158" cy="176"/>
                </a:xfrm>
                <a:prstGeom prst="line">
                  <a:avLst/>
                </a:prstGeom>
                <a:noFill/>
                <a:ln w="22225">
                  <a:solidFill>
                    <a:srgbClr val="CC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Line 138"/>
                <p:cNvSpPr>
                  <a:spLocks noChangeShapeType="1"/>
                </p:cNvSpPr>
                <p:nvPr/>
              </p:nvSpPr>
              <p:spPr bwMode="auto">
                <a:xfrm>
                  <a:off x="1924" y="3268"/>
                  <a:ext cx="136" cy="0"/>
                </a:xfrm>
                <a:prstGeom prst="line">
                  <a:avLst/>
                </a:prstGeom>
                <a:noFill/>
                <a:ln w="22225">
                  <a:solidFill>
                    <a:srgbClr val="CC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Line 139"/>
                <p:cNvSpPr>
                  <a:spLocks noChangeShapeType="1"/>
                </p:cNvSpPr>
                <p:nvPr/>
              </p:nvSpPr>
              <p:spPr bwMode="auto">
                <a:xfrm>
                  <a:off x="1929" y="3446"/>
                  <a:ext cx="127" cy="1"/>
                </a:xfrm>
                <a:prstGeom prst="line">
                  <a:avLst/>
                </a:prstGeom>
                <a:noFill/>
                <a:ln w="22225">
                  <a:solidFill>
                    <a:srgbClr val="CC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0" name="Group 140"/>
              <p:cNvGrpSpPr>
                <a:grpSpLocks/>
              </p:cNvGrpSpPr>
              <p:nvPr/>
            </p:nvGrpSpPr>
            <p:grpSpPr bwMode="auto">
              <a:xfrm>
                <a:off x="3820" y="3096"/>
                <a:ext cx="94" cy="93"/>
                <a:chOff x="1913" y="3268"/>
                <a:chExt cx="158" cy="185"/>
              </a:xfrm>
            </p:grpSpPr>
            <p:sp>
              <p:nvSpPr>
                <p:cNvPr id="51" name="Line 141"/>
                <p:cNvSpPr>
                  <a:spLocks noChangeShapeType="1"/>
                </p:cNvSpPr>
                <p:nvPr/>
              </p:nvSpPr>
              <p:spPr bwMode="auto">
                <a:xfrm flipH="1" flipV="1">
                  <a:off x="1913" y="3277"/>
                  <a:ext cx="158" cy="176"/>
                </a:xfrm>
                <a:prstGeom prst="line">
                  <a:avLst/>
                </a:prstGeom>
                <a:noFill/>
                <a:ln w="22225">
                  <a:solidFill>
                    <a:srgbClr val="CC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Line 142"/>
                <p:cNvSpPr>
                  <a:spLocks noChangeShapeType="1"/>
                </p:cNvSpPr>
                <p:nvPr/>
              </p:nvSpPr>
              <p:spPr bwMode="auto">
                <a:xfrm flipH="1">
                  <a:off x="1913" y="3277"/>
                  <a:ext cx="158" cy="176"/>
                </a:xfrm>
                <a:prstGeom prst="line">
                  <a:avLst/>
                </a:prstGeom>
                <a:noFill/>
                <a:ln w="22225">
                  <a:solidFill>
                    <a:srgbClr val="CC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Line 143"/>
                <p:cNvSpPr>
                  <a:spLocks noChangeShapeType="1"/>
                </p:cNvSpPr>
                <p:nvPr/>
              </p:nvSpPr>
              <p:spPr bwMode="auto">
                <a:xfrm>
                  <a:off x="1924" y="3268"/>
                  <a:ext cx="136" cy="0"/>
                </a:xfrm>
                <a:prstGeom prst="line">
                  <a:avLst/>
                </a:prstGeom>
                <a:noFill/>
                <a:ln w="22225">
                  <a:solidFill>
                    <a:srgbClr val="CC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Line 144"/>
                <p:cNvSpPr>
                  <a:spLocks noChangeShapeType="1"/>
                </p:cNvSpPr>
                <p:nvPr/>
              </p:nvSpPr>
              <p:spPr bwMode="auto">
                <a:xfrm>
                  <a:off x="1929" y="3446"/>
                  <a:ext cx="127" cy="1"/>
                </a:xfrm>
                <a:prstGeom prst="line">
                  <a:avLst/>
                </a:prstGeom>
                <a:noFill/>
                <a:ln w="22225">
                  <a:solidFill>
                    <a:srgbClr val="CC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" name="Group 145"/>
              <p:cNvGrpSpPr>
                <a:grpSpLocks/>
              </p:cNvGrpSpPr>
              <p:nvPr/>
            </p:nvGrpSpPr>
            <p:grpSpPr bwMode="auto">
              <a:xfrm>
                <a:off x="4022" y="3093"/>
                <a:ext cx="94" cy="93"/>
                <a:chOff x="1913" y="3268"/>
                <a:chExt cx="158" cy="185"/>
              </a:xfrm>
            </p:grpSpPr>
            <p:sp>
              <p:nvSpPr>
                <p:cNvPr id="47" name="Line 146"/>
                <p:cNvSpPr>
                  <a:spLocks noChangeShapeType="1"/>
                </p:cNvSpPr>
                <p:nvPr/>
              </p:nvSpPr>
              <p:spPr bwMode="auto">
                <a:xfrm flipH="1" flipV="1">
                  <a:off x="1913" y="3277"/>
                  <a:ext cx="158" cy="176"/>
                </a:xfrm>
                <a:prstGeom prst="line">
                  <a:avLst/>
                </a:prstGeom>
                <a:noFill/>
                <a:ln w="22225">
                  <a:solidFill>
                    <a:srgbClr val="CC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Line 147"/>
                <p:cNvSpPr>
                  <a:spLocks noChangeShapeType="1"/>
                </p:cNvSpPr>
                <p:nvPr/>
              </p:nvSpPr>
              <p:spPr bwMode="auto">
                <a:xfrm flipH="1">
                  <a:off x="1913" y="3277"/>
                  <a:ext cx="158" cy="176"/>
                </a:xfrm>
                <a:prstGeom prst="line">
                  <a:avLst/>
                </a:prstGeom>
                <a:noFill/>
                <a:ln w="22225">
                  <a:solidFill>
                    <a:srgbClr val="CC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Line 148"/>
                <p:cNvSpPr>
                  <a:spLocks noChangeShapeType="1"/>
                </p:cNvSpPr>
                <p:nvPr/>
              </p:nvSpPr>
              <p:spPr bwMode="auto">
                <a:xfrm>
                  <a:off x="1924" y="3268"/>
                  <a:ext cx="136" cy="0"/>
                </a:xfrm>
                <a:prstGeom prst="line">
                  <a:avLst/>
                </a:prstGeom>
                <a:noFill/>
                <a:ln w="22225">
                  <a:solidFill>
                    <a:srgbClr val="CC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Line 149"/>
                <p:cNvSpPr>
                  <a:spLocks noChangeShapeType="1"/>
                </p:cNvSpPr>
                <p:nvPr/>
              </p:nvSpPr>
              <p:spPr bwMode="auto">
                <a:xfrm>
                  <a:off x="1929" y="3446"/>
                  <a:ext cx="127" cy="1"/>
                </a:xfrm>
                <a:prstGeom prst="line">
                  <a:avLst/>
                </a:prstGeom>
                <a:noFill/>
                <a:ln w="22225">
                  <a:solidFill>
                    <a:srgbClr val="CC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" name="Group 150"/>
              <p:cNvGrpSpPr>
                <a:grpSpLocks/>
              </p:cNvGrpSpPr>
              <p:nvPr/>
            </p:nvGrpSpPr>
            <p:grpSpPr bwMode="auto">
              <a:xfrm>
                <a:off x="4021" y="2434"/>
                <a:ext cx="94" cy="91"/>
                <a:chOff x="1913" y="3268"/>
                <a:chExt cx="158" cy="185"/>
              </a:xfrm>
            </p:grpSpPr>
            <p:sp>
              <p:nvSpPr>
                <p:cNvPr id="43" name="Line 151"/>
                <p:cNvSpPr>
                  <a:spLocks noChangeShapeType="1"/>
                </p:cNvSpPr>
                <p:nvPr/>
              </p:nvSpPr>
              <p:spPr bwMode="auto">
                <a:xfrm flipH="1" flipV="1">
                  <a:off x="1913" y="3277"/>
                  <a:ext cx="158" cy="176"/>
                </a:xfrm>
                <a:prstGeom prst="line">
                  <a:avLst/>
                </a:prstGeom>
                <a:noFill/>
                <a:ln w="22225">
                  <a:solidFill>
                    <a:srgbClr val="CC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Line 152"/>
                <p:cNvSpPr>
                  <a:spLocks noChangeShapeType="1"/>
                </p:cNvSpPr>
                <p:nvPr/>
              </p:nvSpPr>
              <p:spPr bwMode="auto">
                <a:xfrm flipH="1">
                  <a:off x="1913" y="3277"/>
                  <a:ext cx="158" cy="176"/>
                </a:xfrm>
                <a:prstGeom prst="line">
                  <a:avLst/>
                </a:prstGeom>
                <a:noFill/>
                <a:ln w="22225">
                  <a:solidFill>
                    <a:srgbClr val="CC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Line 153"/>
                <p:cNvSpPr>
                  <a:spLocks noChangeShapeType="1"/>
                </p:cNvSpPr>
                <p:nvPr/>
              </p:nvSpPr>
              <p:spPr bwMode="auto">
                <a:xfrm>
                  <a:off x="1924" y="3268"/>
                  <a:ext cx="136" cy="0"/>
                </a:xfrm>
                <a:prstGeom prst="line">
                  <a:avLst/>
                </a:prstGeom>
                <a:noFill/>
                <a:ln w="22225">
                  <a:solidFill>
                    <a:srgbClr val="CC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Line 154"/>
                <p:cNvSpPr>
                  <a:spLocks noChangeShapeType="1"/>
                </p:cNvSpPr>
                <p:nvPr/>
              </p:nvSpPr>
              <p:spPr bwMode="auto">
                <a:xfrm>
                  <a:off x="1929" y="3446"/>
                  <a:ext cx="127" cy="1"/>
                </a:xfrm>
                <a:prstGeom prst="line">
                  <a:avLst/>
                </a:prstGeom>
                <a:noFill/>
                <a:ln w="22225">
                  <a:solidFill>
                    <a:srgbClr val="CC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0" name="Group 116"/>
            <p:cNvGrpSpPr>
              <a:grpSpLocks/>
            </p:cNvGrpSpPr>
            <p:nvPr/>
          </p:nvGrpSpPr>
          <p:grpSpPr bwMode="auto">
            <a:xfrm>
              <a:off x="2931324" y="1813613"/>
              <a:ext cx="666547" cy="102366"/>
              <a:chOff x="4823" y="889"/>
              <a:chExt cx="582" cy="102"/>
            </a:xfrm>
          </p:grpSpPr>
          <p:sp>
            <p:nvSpPr>
              <p:cNvPr id="59" name="AutoShape 117"/>
              <p:cNvSpPr>
                <a:spLocks noChangeArrowheads="1"/>
              </p:cNvSpPr>
              <p:nvPr/>
            </p:nvSpPr>
            <p:spPr bwMode="auto">
              <a:xfrm rot="10800000">
                <a:off x="5010" y="890"/>
                <a:ext cx="30" cy="31"/>
              </a:xfrm>
              <a:prstGeom prst="rtTriangle">
                <a:avLst/>
              </a:prstGeom>
              <a:solidFill>
                <a:srgbClr val="0000FF"/>
              </a:solidFill>
              <a:ln w="9525" algn="ctr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0" name="Group 118"/>
              <p:cNvGrpSpPr>
                <a:grpSpLocks/>
              </p:cNvGrpSpPr>
              <p:nvPr/>
            </p:nvGrpSpPr>
            <p:grpSpPr bwMode="auto">
              <a:xfrm>
                <a:off x="4823" y="889"/>
                <a:ext cx="582" cy="102"/>
                <a:chOff x="4823" y="889"/>
                <a:chExt cx="582" cy="102"/>
              </a:xfrm>
            </p:grpSpPr>
            <p:sp>
              <p:nvSpPr>
                <p:cNvPr id="61" name="AutoShape 119"/>
                <p:cNvSpPr>
                  <a:spLocks noChangeArrowheads="1"/>
                </p:cNvSpPr>
                <p:nvPr/>
              </p:nvSpPr>
              <p:spPr bwMode="auto">
                <a:xfrm rot="5400000">
                  <a:off x="5166" y="893"/>
                  <a:ext cx="31" cy="29"/>
                </a:xfrm>
                <a:prstGeom prst="rtTriangl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AutoShape 120"/>
                <p:cNvSpPr>
                  <a:spLocks noChangeArrowheads="1"/>
                </p:cNvSpPr>
                <p:nvPr/>
              </p:nvSpPr>
              <p:spPr bwMode="auto">
                <a:xfrm>
                  <a:off x="4951" y="889"/>
                  <a:ext cx="326" cy="102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63" name="Group 121"/>
                <p:cNvGrpSpPr>
                  <a:grpSpLocks/>
                </p:cNvGrpSpPr>
                <p:nvPr/>
              </p:nvGrpSpPr>
              <p:grpSpPr bwMode="auto">
                <a:xfrm>
                  <a:off x="5278" y="905"/>
                  <a:ext cx="127" cy="72"/>
                  <a:chOff x="3839" y="583"/>
                  <a:chExt cx="117" cy="72"/>
                </a:xfrm>
              </p:grpSpPr>
              <p:sp>
                <p:nvSpPr>
                  <p:cNvPr id="67" name="Rectangle 122"/>
                  <p:cNvSpPr>
                    <a:spLocks noChangeArrowheads="1"/>
                  </p:cNvSpPr>
                  <p:nvPr/>
                </p:nvSpPr>
                <p:spPr bwMode="auto">
                  <a:xfrm>
                    <a:off x="3839" y="604"/>
                    <a:ext cx="117" cy="31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0000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8" name="AutoShape 123"/>
                  <p:cNvSpPr>
                    <a:spLocks noChangeArrowheads="1"/>
                  </p:cNvSpPr>
                  <p:nvPr/>
                </p:nvSpPr>
                <p:spPr bwMode="auto">
                  <a:xfrm>
                    <a:off x="3867" y="583"/>
                    <a:ext cx="56" cy="72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rgbClr val="0000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4" name="Group 124"/>
                <p:cNvGrpSpPr>
                  <a:grpSpLocks/>
                </p:cNvGrpSpPr>
                <p:nvPr/>
              </p:nvGrpSpPr>
              <p:grpSpPr bwMode="auto">
                <a:xfrm>
                  <a:off x="4823" y="904"/>
                  <a:ext cx="127" cy="72"/>
                  <a:chOff x="3839" y="583"/>
                  <a:chExt cx="117" cy="72"/>
                </a:xfrm>
              </p:grpSpPr>
              <p:sp>
                <p:nvSpPr>
                  <p:cNvPr id="65" name="Rectangle 125"/>
                  <p:cNvSpPr>
                    <a:spLocks noChangeArrowheads="1"/>
                  </p:cNvSpPr>
                  <p:nvPr/>
                </p:nvSpPr>
                <p:spPr bwMode="auto">
                  <a:xfrm>
                    <a:off x="3839" y="604"/>
                    <a:ext cx="117" cy="31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0000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" name="AutoShape 126"/>
                  <p:cNvSpPr>
                    <a:spLocks noChangeArrowheads="1"/>
                  </p:cNvSpPr>
                  <p:nvPr/>
                </p:nvSpPr>
                <p:spPr bwMode="auto">
                  <a:xfrm>
                    <a:off x="3867" y="583"/>
                    <a:ext cx="56" cy="72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rgbClr val="0000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219" name="Rectangle 218"/>
            <p:cNvSpPr/>
            <p:nvPr/>
          </p:nvSpPr>
          <p:spPr bwMode="auto">
            <a:xfrm>
              <a:off x="3095307" y="3448603"/>
              <a:ext cx="336499" cy="578065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8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C I25 Wide" pitchFamily="34" charset="0"/>
              </a:endParaRPr>
            </a:p>
          </p:txBody>
        </p:sp>
        <p:sp>
          <p:nvSpPr>
            <p:cNvPr id="220" name="Rectangle 219"/>
            <p:cNvSpPr/>
            <p:nvPr/>
          </p:nvSpPr>
          <p:spPr bwMode="auto">
            <a:xfrm>
              <a:off x="3095307" y="4115884"/>
              <a:ext cx="336499" cy="739673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8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C I25 Wide" pitchFamily="34" charset="0"/>
              </a:endParaRPr>
            </a:p>
          </p:txBody>
        </p:sp>
        <p:sp>
          <p:nvSpPr>
            <p:cNvPr id="221" name="Rectangle 220"/>
            <p:cNvSpPr/>
            <p:nvPr/>
          </p:nvSpPr>
          <p:spPr bwMode="auto">
            <a:xfrm>
              <a:off x="3195038" y="1760407"/>
              <a:ext cx="130401" cy="1687142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8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latin typeface="BC I25 Wide" pitchFamily="34" charset="0"/>
              </a:endParaRPr>
            </a:p>
          </p:txBody>
        </p:sp>
        <p:sp>
          <p:nvSpPr>
            <p:cNvPr id="222" name="Rectangle 221"/>
            <p:cNvSpPr/>
            <p:nvPr/>
          </p:nvSpPr>
          <p:spPr bwMode="auto">
            <a:xfrm>
              <a:off x="3202709" y="4018893"/>
              <a:ext cx="115060" cy="100825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8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mtClean="0">
                <a:latin typeface="BC I25 Wide" pitchFamily="34" charset="0"/>
              </a:endParaRPr>
            </a:p>
          </p:txBody>
        </p:sp>
        <p:sp>
          <p:nvSpPr>
            <p:cNvPr id="225" name="Right Arrow 224"/>
            <p:cNvSpPr/>
            <p:nvPr/>
          </p:nvSpPr>
          <p:spPr bwMode="auto">
            <a:xfrm rot="5400000">
              <a:off x="3113896" y="2830171"/>
              <a:ext cx="289032" cy="124225"/>
            </a:xfrm>
            <a:prstGeom prst="rightArrow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C I25 Wide" pitchFamily="34" charset="0"/>
              </a:endParaRPr>
            </a:p>
          </p:txBody>
        </p:sp>
        <p:sp>
          <p:nvSpPr>
            <p:cNvPr id="4" name="3 Rectángulo"/>
            <p:cNvSpPr/>
            <p:nvPr/>
          </p:nvSpPr>
          <p:spPr bwMode="auto">
            <a:xfrm>
              <a:off x="3141233" y="1622707"/>
              <a:ext cx="231019" cy="136790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8000"/>
              </a:schemeClr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s-CO">
                <a:latin typeface="BC I25 Wide" pitchFamily="34" charset="0"/>
              </a:endParaRPr>
            </a:p>
          </p:txBody>
        </p:sp>
        <p:sp>
          <p:nvSpPr>
            <p:cNvPr id="203" name="202 O"/>
            <p:cNvSpPr/>
            <p:nvPr/>
          </p:nvSpPr>
          <p:spPr bwMode="auto">
            <a:xfrm>
              <a:off x="3190242" y="1634526"/>
              <a:ext cx="127034" cy="109880"/>
            </a:xfrm>
            <a:prstGeom prst="flowChartOr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O" sz="18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C I25 Wide" pitchFamily="34" charset="0"/>
              </a:endParaRPr>
            </a:p>
          </p:txBody>
        </p:sp>
      </p:grpSp>
      <p:grpSp>
        <p:nvGrpSpPr>
          <p:cNvPr id="81" name="80 Grupo"/>
          <p:cNvGrpSpPr/>
          <p:nvPr/>
        </p:nvGrpSpPr>
        <p:grpSpPr>
          <a:xfrm>
            <a:off x="386935" y="3072110"/>
            <a:ext cx="214577" cy="136790"/>
            <a:chOff x="251520" y="3072110"/>
            <a:chExt cx="214577" cy="136790"/>
          </a:xfrm>
        </p:grpSpPr>
        <p:sp>
          <p:nvSpPr>
            <p:cNvPr id="174" name="173 Rectángulo"/>
            <p:cNvSpPr/>
            <p:nvPr/>
          </p:nvSpPr>
          <p:spPr bwMode="auto">
            <a:xfrm>
              <a:off x="251520" y="3072110"/>
              <a:ext cx="214577" cy="136790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6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s-CO">
                <a:latin typeface="BC I25 Wide" pitchFamily="34" charset="0"/>
              </a:endParaRPr>
            </a:p>
          </p:txBody>
        </p:sp>
        <p:sp>
          <p:nvSpPr>
            <p:cNvPr id="26" name="25 O"/>
            <p:cNvSpPr/>
            <p:nvPr/>
          </p:nvSpPr>
          <p:spPr bwMode="auto">
            <a:xfrm>
              <a:off x="293622" y="3086727"/>
              <a:ext cx="127034" cy="109880"/>
            </a:xfrm>
            <a:prstGeom prst="flowChartOr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O" sz="18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C I25 Wide" pitchFamily="34" charset="0"/>
              </a:endParaRPr>
            </a:p>
          </p:txBody>
        </p:sp>
      </p:grpSp>
      <p:cxnSp>
        <p:nvCxnSpPr>
          <p:cNvPr id="233" name="232 Conector recto"/>
          <p:cNvCxnSpPr/>
          <p:nvPr/>
        </p:nvCxnSpPr>
        <p:spPr bwMode="auto">
          <a:xfrm flipV="1">
            <a:off x="5723910" y="3422855"/>
            <a:ext cx="3181965" cy="4186"/>
          </a:xfrm>
          <a:prstGeom prst="lin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1" name="240 Conector recto"/>
          <p:cNvCxnSpPr>
            <a:stCxn id="18" idx="3"/>
          </p:cNvCxnSpPr>
          <p:nvPr/>
        </p:nvCxnSpPr>
        <p:spPr bwMode="auto">
          <a:xfrm>
            <a:off x="6705600" y="3266780"/>
            <a:ext cx="914400" cy="914400"/>
          </a:xfrm>
          <a:prstGeom prst="lin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47" name="246 Grupo"/>
          <p:cNvGrpSpPr/>
          <p:nvPr/>
        </p:nvGrpSpPr>
        <p:grpSpPr>
          <a:xfrm>
            <a:off x="4837708" y="3075267"/>
            <a:ext cx="231019" cy="136790"/>
            <a:chOff x="4837708" y="3075267"/>
            <a:chExt cx="231019" cy="136790"/>
          </a:xfrm>
          <a:solidFill>
            <a:srgbClr val="007033"/>
          </a:solidFill>
        </p:grpSpPr>
        <p:sp>
          <p:nvSpPr>
            <p:cNvPr id="208" name="207 Rectángulo"/>
            <p:cNvSpPr/>
            <p:nvPr/>
          </p:nvSpPr>
          <p:spPr bwMode="auto">
            <a:xfrm>
              <a:off x="4837708" y="3075267"/>
              <a:ext cx="231019" cy="136790"/>
            </a:xfrm>
            <a:prstGeom prst="rect">
              <a:avLst/>
            </a:prstGeom>
            <a:grp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s-CO">
                <a:latin typeface="BC I25 Wide" pitchFamily="34" charset="0"/>
              </a:endParaRPr>
            </a:p>
          </p:txBody>
        </p:sp>
        <p:sp>
          <p:nvSpPr>
            <p:cNvPr id="209" name="208 O"/>
            <p:cNvSpPr/>
            <p:nvPr/>
          </p:nvSpPr>
          <p:spPr bwMode="auto">
            <a:xfrm>
              <a:off x="4886717" y="3087086"/>
              <a:ext cx="127034" cy="109880"/>
            </a:xfrm>
            <a:prstGeom prst="flowChartOr">
              <a:avLst/>
            </a:prstGeom>
            <a:grp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O" sz="18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C I25 Wide" pitchFamily="34" charset="0"/>
              </a:endParaRPr>
            </a:p>
          </p:txBody>
        </p:sp>
      </p:grpSp>
      <p:sp>
        <p:nvSpPr>
          <p:cNvPr id="251" name="250 Forma libre"/>
          <p:cNvSpPr/>
          <p:nvPr/>
        </p:nvSpPr>
        <p:spPr>
          <a:xfrm>
            <a:off x="5082639" y="3146961"/>
            <a:ext cx="1116280" cy="136566"/>
          </a:xfrm>
          <a:custGeom>
            <a:avLst/>
            <a:gdLst>
              <a:gd name="connsiteX0" fmla="*/ 0 w 1116280"/>
              <a:gd name="connsiteY0" fmla="*/ 0 h 136566"/>
              <a:gd name="connsiteX1" fmla="*/ 593766 w 1116280"/>
              <a:gd name="connsiteY1" fmla="*/ 11875 h 136566"/>
              <a:gd name="connsiteX2" fmla="*/ 605642 w 1116280"/>
              <a:gd name="connsiteY2" fmla="*/ 136566 h 136566"/>
              <a:gd name="connsiteX3" fmla="*/ 1116280 w 1116280"/>
              <a:gd name="connsiteY3" fmla="*/ 130629 h 136566"/>
              <a:gd name="connsiteX4" fmla="*/ 1116280 w 1116280"/>
              <a:gd name="connsiteY4" fmla="*/ 130629 h 136566"/>
              <a:gd name="connsiteX0" fmla="*/ 0 w 1116280"/>
              <a:gd name="connsiteY0" fmla="*/ 0 h 136566"/>
              <a:gd name="connsiteX1" fmla="*/ 593766 w 1116280"/>
              <a:gd name="connsiteY1" fmla="*/ 11875 h 136566"/>
              <a:gd name="connsiteX2" fmla="*/ 961902 w 1116280"/>
              <a:gd name="connsiteY2" fmla="*/ 136566 h 136566"/>
              <a:gd name="connsiteX3" fmla="*/ 1116280 w 1116280"/>
              <a:gd name="connsiteY3" fmla="*/ 130629 h 136566"/>
              <a:gd name="connsiteX4" fmla="*/ 1116280 w 1116280"/>
              <a:gd name="connsiteY4" fmla="*/ 130629 h 136566"/>
              <a:gd name="connsiteX0" fmla="*/ 0 w 1116280"/>
              <a:gd name="connsiteY0" fmla="*/ 0 h 136566"/>
              <a:gd name="connsiteX1" fmla="*/ 955963 w 1116280"/>
              <a:gd name="connsiteY1" fmla="*/ 17813 h 136566"/>
              <a:gd name="connsiteX2" fmla="*/ 961902 w 1116280"/>
              <a:gd name="connsiteY2" fmla="*/ 136566 h 136566"/>
              <a:gd name="connsiteX3" fmla="*/ 1116280 w 1116280"/>
              <a:gd name="connsiteY3" fmla="*/ 130629 h 136566"/>
              <a:gd name="connsiteX4" fmla="*/ 1116280 w 1116280"/>
              <a:gd name="connsiteY4" fmla="*/ 130629 h 136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6280" h="136566">
                <a:moveTo>
                  <a:pt x="0" y="0"/>
                </a:moveTo>
                <a:lnTo>
                  <a:pt x="955963" y="17813"/>
                </a:lnTo>
                <a:lnTo>
                  <a:pt x="961902" y="136566"/>
                </a:lnTo>
                <a:lnTo>
                  <a:pt x="1116280" y="130629"/>
                </a:lnTo>
                <a:lnTo>
                  <a:pt x="1116280" y="130629"/>
                </a:lnTo>
              </a:path>
            </a:pathLst>
          </a:custGeom>
          <a:ln w="41275">
            <a:solidFill>
              <a:srgbClr val="007033">
                <a:alpha val="98824"/>
              </a:srgb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grpSp>
        <p:nvGrpSpPr>
          <p:cNvPr id="240" name="239 Grupo"/>
          <p:cNvGrpSpPr/>
          <p:nvPr/>
        </p:nvGrpSpPr>
        <p:grpSpPr>
          <a:xfrm>
            <a:off x="6122504" y="2552080"/>
            <a:ext cx="1497496" cy="1213276"/>
            <a:chOff x="6122504" y="2550228"/>
            <a:chExt cx="1497496" cy="1213276"/>
          </a:xfrm>
        </p:grpSpPr>
        <p:sp>
          <p:nvSpPr>
            <p:cNvPr id="18" name="17 Rectángulo redondeado"/>
            <p:cNvSpPr/>
            <p:nvPr/>
          </p:nvSpPr>
          <p:spPr bwMode="auto">
            <a:xfrm>
              <a:off x="6200775" y="3163465"/>
              <a:ext cx="504825" cy="209296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O" sz="18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C I25 Wide" pitchFamily="34" charset="0"/>
              </a:endParaRPr>
            </a:p>
          </p:txBody>
        </p:sp>
        <p:sp>
          <p:nvSpPr>
            <p:cNvPr id="19" name="18 Rectángulo"/>
            <p:cNvSpPr/>
            <p:nvPr/>
          </p:nvSpPr>
          <p:spPr bwMode="auto">
            <a:xfrm>
              <a:off x="7019925" y="3067050"/>
              <a:ext cx="495300" cy="352368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O" sz="18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C I25 Wide" pitchFamily="34" charset="0"/>
              </a:endParaRPr>
            </a:p>
          </p:txBody>
        </p:sp>
        <p:sp>
          <p:nvSpPr>
            <p:cNvPr id="25" name="24 Triángulo isósceles"/>
            <p:cNvSpPr/>
            <p:nvPr/>
          </p:nvSpPr>
          <p:spPr bwMode="auto">
            <a:xfrm>
              <a:off x="7019925" y="2990850"/>
              <a:ext cx="495300" cy="76200"/>
            </a:xfrm>
            <a:prstGeom prst="triangl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O" sz="18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C I25 Wide" pitchFamily="34" charset="0"/>
              </a:endParaRPr>
            </a:p>
          </p:txBody>
        </p:sp>
        <p:sp>
          <p:nvSpPr>
            <p:cNvPr id="236" name="235 Triángulo isósceles"/>
            <p:cNvSpPr/>
            <p:nvPr/>
          </p:nvSpPr>
          <p:spPr bwMode="auto">
            <a:xfrm>
              <a:off x="6200774" y="3330161"/>
              <a:ext cx="502845" cy="89258"/>
            </a:xfrm>
            <a:prstGeom prst="triangl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O" sz="18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C I25 Wide" pitchFamily="34" charset="0"/>
              </a:endParaRPr>
            </a:p>
          </p:txBody>
        </p:sp>
        <p:sp>
          <p:nvSpPr>
            <p:cNvPr id="239" name="238 Forma libre"/>
            <p:cNvSpPr/>
            <p:nvPr/>
          </p:nvSpPr>
          <p:spPr>
            <a:xfrm>
              <a:off x="6703621" y="3247901"/>
              <a:ext cx="118753" cy="0"/>
            </a:xfrm>
            <a:custGeom>
              <a:avLst/>
              <a:gdLst>
                <a:gd name="connsiteX0" fmla="*/ 0 w 118753"/>
                <a:gd name="connsiteY0" fmla="*/ 0 h 0"/>
                <a:gd name="connsiteX1" fmla="*/ 118753 w 118753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8753">
                  <a:moveTo>
                    <a:pt x="0" y="0"/>
                  </a:moveTo>
                  <a:lnTo>
                    <a:pt x="118753" y="0"/>
                  </a:lnTo>
                </a:path>
              </a:pathLst>
            </a:custGeom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O" sz="18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C I25 Wide" pitchFamily="34" charset="0"/>
              </a:endParaRPr>
            </a:p>
          </p:txBody>
        </p:sp>
        <p:sp>
          <p:nvSpPr>
            <p:cNvPr id="250" name="249 Forma libre"/>
            <p:cNvSpPr/>
            <p:nvPr/>
          </p:nvSpPr>
          <p:spPr>
            <a:xfrm>
              <a:off x="6697693" y="3271652"/>
              <a:ext cx="326562" cy="0"/>
            </a:xfrm>
            <a:custGeom>
              <a:avLst/>
              <a:gdLst>
                <a:gd name="connsiteX0" fmla="*/ 100941 w 302821"/>
                <a:gd name="connsiteY0" fmla="*/ 285008 h 285008"/>
                <a:gd name="connsiteX1" fmla="*/ 100941 w 302821"/>
                <a:gd name="connsiteY1" fmla="*/ 285008 h 285008"/>
                <a:gd name="connsiteX2" fmla="*/ 100941 w 302821"/>
                <a:gd name="connsiteY2" fmla="*/ 148442 h 285008"/>
                <a:gd name="connsiteX3" fmla="*/ 89065 w 302821"/>
                <a:gd name="connsiteY3" fmla="*/ 112816 h 285008"/>
                <a:gd name="connsiteX4" fmla="*/ 0 w 302821"/>
                <a:gd name="connsiteY4" fmla="*/ 0 h 285008"/>
                <a:gd name="connsiteX5" fmla="*/ 302821 w 302821"/>
                <a:gd name="connsiteY5" fmla="*/ 0 h 285008"/>
                <a:gd name="connsiteX6" fmla="*/ 302821 w 302821"/>
                <a:gd name="connsiteY6" fmla="*/ 0 h 285008"/>
                <a:gd name="connsiteX0" fmla="*/ 100941 w 302821"/>
                <a:gd name="connsiteY0" fmla="*/ 285008 h 285008"/>
                <a:gd name="connsiteX1" fmla="*/ 100941 w 302821"/>
                <a:gd name="connsiteY1" fmla="*/ 148442 h 285008"/>
                <a:gd name="connsiteX2" fmla="*/ 89065 w 302821"/>
                <a:gd name="connsiteY2" fmla="*/ 112816 h 285008"/>
                <a:gd name="connsiteX3" fmla="*/ 0 w 302821"/>
                <a:gd name="connsiteY3" fmla="*/ 0 h 285008"/>
                <a:gd name="connsiteX4" fmla="*/ 302821 w 302821"/>
                <a:gd name="connsiteY4" fmla="*/ 0 h 285008"/>
                <a:gd name="connsiteX5" fmla="*/ 302821 w 302821"/>
                <a:gd name="connsiteY5" fmla="*/ 0 h 285008"/>
                <a:gd name="connsiteX0" fmla="*/ 100941 w 302821"/>
                <a:gd name="connsiteY0" fmla="*/ 148442 h 148442"/>
                <a:gd name="connsiteX1" fmla="*/ 89065 w 302821"/>
                <a:gd name="connsiteY1" fmla="*/ 112816 h 148442"/>
                <a:gd name="connsiteX2" fmla="*/ 0 w 302821"/>
                <a:gd name="connsiteY2" fmla="*/ 0 h 148442"/>
                <a:gd name="connsiteX3" fmla="*/ 302821 w 302821"/>
                <a:gd name="connsiteY3" fmla="*/ 0 h 148442"/>
                <a:gd name="connsiteX4" fmla="*/ 302821 w 302821"/>
                <a:gd name="connsiteY4" fmla="*/ 0 h 148442"/>
                <a:gd name="connsiteX0" fmla="*/ 89065 w 302821"/>
                <a:gd name="connsiteY0" fmla="*/ 112816 h 112816"/>
                <a:gd name="connsiteX1" fmla="*/ 0 w 302821"/>
                <a:gd name="connsiteY1" fmla="*/ 0 h 112816"/>
                <a:gd name="connsiteX2" fmla="*/ 302821 w 302821"/>
                <a:gd name="connsiteY2" fmla="*/ 0 h 112816"/>
                <a:gd name="connsiteX3" fmla="*/ 302821 w 302821"/>
                <a:gd name="connsiteY3" fmla="*/ 0 h 112816"/>
                <a:gd name="connsiteX0" fmla="*/ 0 w 302821"/>
                <a:gd name="connsiteY0" fmla="*/ 0 h 0"/>
                <a:gd name="connsiteX1" fmla="*/ 302821 w 302821"/>
                <a:gd name="connsiteY1" fmla="*/ 0 h 0"/>
                <a:gd name="connsiteX2" fmla="*/ 302821 w 302821"/>
                <a:gd name="connsiteY2" fmla="*/ 0 h 0"/>
                <a:gd name="connsiteX0" fmla="*/ 0 w 10784"/>
                <a:gd name="connsiteY0" fmla="*/ 0 h 0"/>
                <a:gd name="connsiteX1" fmla="*/ 10784 w 10784"/>
                <a:gd name="connsiteY1" fmla="*/ 0 h 0"/>
                <a:gd name="connsiteX2" fmla="*/ 10784 w 10784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84">
                  <a:moveTo>
                    <a:pt x="0" y="0"/>
                  </a:moveTo>
                  <a:lnTo>
                    <a:pt x="10784" y="0"/>
                  </a:lnTo>
                  <a:lnTo>
                    <a:pt x="10784" y="0"/>
                  </a:lnTo>
                </a:path>
              </a:pathLst>
            </a:custGeom>
            <a:ln w="34925">
              <a:solidFill>
                <a:srgbClr val="007033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O" sz="18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C I25 Wide" pitchFamily="34" charset="0"/>
              </a:endParaRPr>
            </a:p>
          </p:txBody>
        </p:sp>
        <p:sp>
          <p:nvSpPr>
            <p:cNvPr id="252" name="251 Rectángulo"/>
            <p:cNvSpPr/>
            <p:nvPr/>
          </p:nvSpPr>
          <p:spPr bwMode="auto">
            <a:xfrm>
              <a:off x="6122504" y="2550228"/>
              <a:ext cx="1497496" cy="1213276"/>
            </a:xfrm>
            <a:prstGeom prst="rect">
              <a:avLst/>
            </a:prstGeom>
            <a:noFill/>
            <a:ln w="222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O" sz="18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C I25 Wide" pitchFamily="34" charset="0"/>
              </a:endParaRPr>
            </a:p>
          </p:txBody>
        </p:sp>
        <p:sp>
          <p:nvSpPr>
            <p:cNvPr id="253" name="252 CuadroTexto"/>
            <p:cNvSpPr txBox="1"/>
            <p:nvPr/>
          </p:nvSpPr>
          <p:spPr>
            <a:xfrm>
              <a:off x="6217922" y="3478285"/>
              <a:ext cx="124959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u="none" dirty="0" smtClean="0"/>
                <a:t>BATERIA</a:t>
              </a:r>
              <a:endParaRPr lang="es-CO" sz="1050" b="1" u="none" dirty="0"/>
            </a:p>
          </p:txBody>
        </p:sp>
      </p:grpSp>
      <p:grpSp>
        <p:nvGrpSpPr>
          <p:cNvPr id="70" name="69 Grupo"/>
          <p:cNvGrpSpPr/>
          <p:nvPr/>
        </p:nvGrpSpPr>
        <p:grpSpPr>
          <a:xfrm>
            <a:off x="4804748" y="3218193"/>
            <a:ext cx="341760" cy="3099264"/>
            <a:chOff x="5882940" y="3218193"/>
            <a:chExt cx="341760" cy="3099264"/>
          </a:xfrm>
        </p:grpSpPr>
        <p:sp>
          <p:nvSpPr>
            <p:cNvPr id="217" name="Rectangle 216"/>
            <p:cNvSpPr/>
            <p:nvPr/>
          </p:nvSpPr>
          <p:spPr bwMode="auto">
            <a:xfrm>
              <a:off x="5882940" y="4806131"/>
              <a:ext cx="341760" cy="1511326"/>
            </a:xfrm>
            <a:prstGeom prst="rect">
              <a:avLst/>
            </a:prstGeom>
            <a:solidFill>
              <a:srgbClr val="007434">
                <a:alpha val="61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C I25 Wide" pitchFamily="34" charset="0"/>
              </a:endParaRPr>
            </a:p>
          </p:txBody>
        </p:sp>
        <p:sp>
          <p:nvSpPr>
            <p:cNvPr id="218" name="Rectangle 217"/>
            <p:cNvSpPr/>
            <p:nvPr/>
          </p:nvSpPr>
          <p:spPr bwMode="auto">
            <a:xfrm>
              <a:off x="5972913" y="3218193"/>
              <a:ext cx="135114" cy="1587938"/>
            </a:xfrm>
            <a:prstGeom prst="rect">
              <a:avLst/>
            </a:prstGeom>
            <a:solidFill>
              <a:srgbClr val="007434">
                <a:alpha val="61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latin typeface="BC I25 Wide" pitchFamily="34" charset="0"/>
              </a:endParaRPr>
            </a:p>
          </p:txBody>
        </p:sp>
        <p:sp>
          <p:nvSpPr>
            <p:cNvPr id="176" name="Right Arrow 223"/>
            <p:cNvSpPr/>
            <p:nvPr/>
          </p:nvSpPr>
          <p:spPr bwMode="auto">
            <a:xfrm rot="16200000">
              <a:off x="5885565" y="3950050"/>
              <a:ext cx="289032" cy="124225"/>
            </a:xfrm>
            <a:prstGeom prst="rightArrow">
              <a:avLst/>
            </a:prstGeom>
            <a:solidFill>
              <a:srgbClr val="00642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C I25 Wide" pitchFamily="34" charset="0"/>
              </a:endParaRPr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611560" y="2481811"/>
            <a:ext cx="1279705" cy="1213276"/>
            <a:chOff x="603389" y="2468629"/>
            <a:chExt cx="1279705" cy="1213276"/>
          </a:xfrm>
        </p:grpSpPr>
        <p:sp>
          <p:nvSpPr>
            <p:cNvPr id="3" name="2 Rectángulo"/>
            <p:cNvSpPr/>
            <p:nvPr/>
          </p:nvSpPr>
          <p:spPr bwMode="auto">
            <a:xfrm>
              <a:off x="603389" y="3118644"/>
              <a:ext cx="428192" cy="45719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29804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s-CO">
                <a:latin typeface="BC I25 Wide" pitchFamily="34" charset="0"/>
              </a:endParaRPr>
            </a:p>
          </p:txBody>
        </p:sp>
        <p:sp>
          <p:nvSpPr>
            <p:cNvPr id="179" name="178 Rectángulo"/>
            <p:cNvSpPr/>
            <p:nvPr/>
          </p:nvSpPr>
          <p:spPr bwMode="auto">
            <a:xfrm>
              <a:off x="1031581" y="2779621"/>
              <a:ext cx="247650" cy="657168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O" sz="18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C I25 Wide" pitchFamily="34" charset="0"/>
              </a:endParaRPr>
            </a:p>
          </p:txBody>
        </p:sp>
        <p:sp>
          <p:nvSpPr>
            <p:cNvPr id="180" name="179 Elipse"/>
            <p:cNvSpPr/>
            <p:nvPr/>
          </p:nvSpPr>
          <p:spPr bwMode="auto">
            <a:xfrm>
              <a:off x="1574506" y="3199116"/>
              <a:ext cx="219075" cy="228148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O" sz="18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C I25 Wide" pitchFamily="34" charset="0"/>
              </a:endParaRPr>
            </a:p>
          </p:txBody>
        </p:sp>
        <p:sp>
          <p:nvSpPr>
            <p:cNvPr id="181" name="180 Forma libre"/>
            <p:cNvSpPr/>
            <p:nvPr/>
          </p:nvSpPr>
          <p:spPr>
            <a:xfrm>
              <a:off x="1277252" y="2831823"/>
              <a:ext cx="296883" cy="486888"/>
            </a:xfrm>
            <a:custGeom>
              <a:avLst/>
              <a:gdLst>
                <a:gd name="connsiteX0" fmla="*/ 0 w 296883"/>
                <a:gd name="connsiteY0" fmla="*/ 0 h 486888"/>
                <a:gd name="connsiteX1" fmla="*/ 83127 w 296883"/>
                <a:gd name="connsiteY1" fmla="*/ 0 h 486888"/>
                <a:gd name="connsiteX2" fmla="*/ 124691 w 296883"/>
                <a:gd name="connsiteY2" fmla="*/ 486888 h 486888"/>
                <a:gd name="connsiteX3" fmla="*/ 296883 w 296883"/>
                <a:gd name="connsiteY3" fmla="*/ 480951 h 486888"/>
                <a:gd name="connsiteX4" fmla="*/ 296883 w 296883"/>
                <a:gd name="connsiteY4" fmla="*/ 480951 h 486888"/>
                <a:gd name="connsiteX5" fmla="*/ 296883 w 296883"/>
                <a:gd name="connsiteY5" fmla="*/ 480951 h 486888"/>
                <a:gd name="connsiteX0" fmla="*/ 0 w 296883"/>
                <a:gd name="connsiteY0" fmla="*/ 0 h 486888"/>
                <a:gd name="connsiteX1" fmla="*/ 124690 w 296883"/>
                <a:gd name="connsiteY1" fmla="*/ 5938 h 486888"/>
                <a:gd name="connsiteX2" fmla="*/ 124691 w 296883"/>
                <a:gd name="connsiteY2" fmla="*/ 486888 h 486888"/>
                <a:gd name="connsiteX3" fmla="*/ 296883 w 296883"/>
                <a:gd name="connsiteY3" fmla="*/ 480951 h 486888"/>
                <a:gd name="connsiteX4" fmla="*/ 296883 w 296883"/>
                <a:gd name="connsiteY4" fmla="*/ 480951 h 486888"/>
                <a:gd name="connsiteX5" fmla="*/ 296883 w 296883"/>
                <a:gd name="connsiteY5" fmla="*/ 480951 h 486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6883" h="486888">
                  <a:moveTo>
                    <a:pt x="0" y="0"/>
                  </a:moveTo>
                  <a:lnTo>
                    <a:pt x="124690" y="5938"/>
                  </a:lnTo>
                  <a:cubicBezTo>
                    <a:pt x="124690" y="166255"/>
                    <a:pt x="124691" y="326571"/>
                    <a:pt x="124691" y="486888"/>
                  </a:cubicBezTo>
                  <a:lnTo>
                    <a:pt x="296883" y="480951"/>
                  </a:lnTo>
                  <a:lnTo>
                    <a:pt x="296883" y="480951"/>
                  </a:lnTo>
                  <a:lnTo>
                    <a:pt x="296883" y="480951"/>
                  </a:lnTo>
                </a:path>
              </a:pathLst>
            </a:custGeom>
            <a:ln w="38100">
              <a:solidFill>
                <a:schemeClr val="accent6">
                  <a:lumMod val="40000"/>
                  <a:lumOff val="60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s-CO">
                <a:latin typeface="BC I25 Wide" pitchFamily="34" charset="0"/>
              </a:endParaRPr>
            </a:p>
          </p:txBody>
        </p:sp>
        <p:sp>
          <p:nvSpPr>
            <p:cNvPr id="183" name="182 Rectángulo"/>
            <p:cNvSpPr/>
            <p:nvPr/>
          </p:nvSpPr>
          <p:spPr bwMode="auto">
            <a:xfrm>
              <a:off x="890601" y="2468629"/>
              <a:ext cx="992493" cy="1213276"/>
            </a:xfrm>
            <a:prstGeom prst="rect">
              <a:avLst/>
            </a:prstGeom>
            <a:noFill/>
            <a:ln w="22225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O" sz="18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C I25 Wide" pitchFamily="34" charset="0"/>
              </a:endParaRPr>
            </a:p>
          </p:txBody>
        </p:sp>
      </p:grpSp>
      <p:pic>
        <p:nvPicPr>
          <p:cNvPr id="20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1146" y="4197645"/>
            <a:ext cx="3189434" cy="211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2" name="TextBox 153"/>
          <p:cNvSpPr txBox="1"/>
          <p:nvPr/>
        </p:nvSpPr>
        <p:spPr>
          <a:xfrm>
            <a:off x="2139889" y="3450629"/>
            <a:ext cx="4503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u="none" dirty="0" smtClean="0"/>
              <a:t>  37m</a:t>
            </a:r>
            <a:endParaRPr lang="en-US" sz="800" u="none" dirty="0"/>
          </a:p>
        </p:txBody>
      </p:sp>
      <p:sp>
        <p:nvSpPr>
          <p:cNvPr id="204" name="TextBox 154"/>
          <p:cNvSpPr txBox="1"/>
          <p:nvPr/>
        </p:nvSpPr>
        <p:spPr>
          <a:xfrm>
            <a:off x="1060015" y="4268239"/>
            <a:ext cx="4503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u="none" dirty="0" smtClean="0"/>
              <a:t>350m</a:t>
            </a:r>
            <a:endParaRPr lang="en-US" sz="800" u="none" dirty="0"/>
          </a:p>
        </p:txBody>
      </p:sp>
      <p:sp>
        <p:nvSpPr>
          <p:cNvPr id="205" name="TextBox 154"/>
          <p:cNvSpPr txBox="1"/>
          <p:nvPr/>
        </p:nvSpPr>
        <p:spPr>
          <a:xfrm>
            <a:off x="1287182" y="4937959"/>
            <a:ext cx="4503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u="none" dirty="0" smtClean="0"/>
              <a:t>650m</a:t>
            </a:r>
            <a:endParaRPr lang="en-US" sz="800" u="none" dirty="0"/>
          </a:p>
        </p:txBody>
      </p:sp>
      <p:sp>
        <p:nvSpPr>
          <p:cNvPr id="206" name="TextBox 154"/>
          <p:cNvSpPr txBox="1"/>
          <p:nvPr/>
        </p:nvSpPr>
        <p:spPr>
          <a:xfrm>
            <a:off x="1335401" y="5691826"/>
            <a:ext cx="5556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u="none" dirty="0" smtClean="0"/>
              <a:t>1400m</a:t>
            </a:r>
            <a:endParaRPr lang="en-US" sz="800" u="none" dirty="0"/>
          </a:p>
        </p:txBody>
      </p:sp>
      <p:sp>
        <p:nvSpPr>
          <p:cNvPr id="207" name="Rectangle 2"/>
          <p:cNvSpPr>
            <a:spLocks noChangeArrowheads="1"/>
          </p:cNvSpPr>
          <p:nvPr/>
        </p:nvSpPr>
        <p:spPr bwMode="auto">
          <a:xfrm>
            <a:off x="234438" y="260648"/>
            <a:ext cx="5054450" cy="360000"/>
          </a:xfrm>
          <a:prstGeom prst="rect">
            <a:avLst/>
          </a:prstGeom>
          <a:solidFill>
            <a:srgbClr val="C9D200"/>
          </a:solidFill>
          <a:ln w="38100" algn="ctr">
            <a:solidFill>
              <a:srgbClr val="BAD405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CO" sz="1400" b="1" u="none" dirty="0" smtClean="0">
                <a:solidFill>
                  <a:schemeClr val="bg1"/>
                </a:solidFill>
              </a:rPr>
              <a:t>ESQUEMA RECUPERACIÓN SECUNDARIA (Inyección – Reinyección)</a:t>
            </a:r>
            <a:endParaRPr lang="es-CO" sz="1400" b="1" u="none" dirty="0">
              <a:solidFill>
                <a:schemeClr val="bg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26720" y="3429000"/>
            <a:ext cx="539995" cy="174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83" name="82 Grupo"/>
          <p:cNvGrpSpPr/>
          <p:nvPr/>
        </p:nvGrpSpPr>
        <p:grpSpPr>
          <a:xfrm>
            <a:off x="2469100" y="1566830"/>
            <a:ext cx="6342682" cy="2185924"/>
            <a:chOff x="2210620" y="1566830"/>
            <a:chExt cx="6601162" cy="2185924"/>
          </a:xfrm>
        </p:grpSpPr>
        <p:grpSp>
          <p:nvGrpSpPr>
            <p:cNvPr id="234" name="233 Grupo"/>
            <p:cNvGrpSpPr/>
            <p:nvPr/>
          </p:nvGrpSpPr>
          <p:grpSpPr>
            <a:xfrm>
              <a:off x="2210620" y="1689941"/>
              <a:ext cx="6601162" cy="2062813"/>
              <a:chOff x="2216268" y="1701688"/>
              <a:chExt cx="6601162" cy="2062813"/>
            </a:xfrm>
          </p:grpSpPr>
          <p:sp>
            <p:nvSpPr>
              <p:cNvPr id="24" name="23 Rectángulo"/>
              <p:cNvSpPr/>
              <p:nvPr/>
            </p:nvSpPr>
            <p:spPr bwMode="auto">
              <a:xfrm>
                <a:off x="7829550" y="2762250"/>
                <a:ext cx="247650" cy="657168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CO" sz="1800" b="0" i="0" u="sng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C I25 Wide" pitchFamily="34" charset="0"/>
                </a:endParaRPr>
              </a:p>
            </p:txBody>
          </p:sp>
          <p:sp>
            <p:nvSpPr>
              <p:cNvPr id="27" name="26 Elipse"/>
              <p:cNvSpPr/>
              <p:nvPr/>
            </p:nvSpPr>
            <p:spPr bwMode="auto">
              <a:xfrm>
                <a:off x="8372475" y="3181745"/>
                <a:ext cx="219075" cy="22814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CO" sz="1800" b="0" i="0" u="sng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C I25 Wide" pitchFamily="34" charset="0"/>
                </a:endParaRPr>
              </a:p>
            </p:txBody>
          </p:sp>
          <p:sp>
            <p:nvSpPr>
              <p:cNvPr id="231" name="230 Triángulo isósceles"/>
              <p:cNvSpPr/>
              <p:nvPr/>
            </p:nvSpPr>
            <p:spPr bwMode="auto">
              <a:xfrm>
                <a:off x="8372475" y="3350653"/>
                <a:ext cx="219075" cy="65232"/>
              </a:xfrm>
              <a:prstGeom prst="triangl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CO" sz="1800" b="0" i="0" u="sng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C I25 Wide" pitchFamily="34" charset="0"/>
                </a:endParaRPr>
              </a:p>
            </p:txBody>
          </p:sp>
          <p:sp>
            <p:nvSpPr>
              <p:cNvPr id="245" name="244 Forma libre"/>
              <p:cNvSpPr/>
              <p:nvPr/>
            </p:nvSpPr>
            <p:spPr>
              <a:xfrm>
                <a:off x="2216268" y="1805051"/>
                <a:ext cx="6601162" cy="1504965"/>
              </a:xfrm>
              <a:custGeom>
                <a:avLst/>
                <a:gdLst>
                  <a:gd name="connsiteX0" fmla="*/ 7101444 w 7303325"/>
                  <a:gd name="connsiteY0" fmla="*/ 1579419 h 1579419"/>
                  <a:gd name="connsiteX1" fmla="*/ 7303325 w 7303325"/>
                  <a:gd name="connsiteY1" fmla="*/ 1573481 h 1579419"/>
                  <a:gd name="connsiteX2" fmla="*/ 7214260 w 7303325"/>
                  <a:gd name="connsiteY2" fmla="*/ 100941 h 1579419"/>
                  <a:gd name="connsiteX3" fmla="*/ 4257304 w 7303325"/>
                  <a:gd name="connsiteY3" fmla="*/ 0 h 1579419"/>
                  <a:gd name="connsiteX4" fmla="*/ 1644733 w 7303325"/>
                  <a:gd name="connsiteY4" fmla="*/ 29689 h 1579419"/>
                  <a:gd name="connsiteX5" fmla="*/ 35626 w 7303325"/>
                  <a:gd name="connsiteY5" fmla="*/ 95003 h 1579419"/>
                  <a:gd name="connsiteX6" fmla="*/ 41564 w 7303325"/>
                  <a:gd name="connsiteY6" fmla="*/ 997528 h 1579419"/>
                  <a:gd name="connsiteX7" fmla="*/ 5938 w 7303325"/>
                  <a:gd name="connsiteY7" fmla="*/ 1401289 h 1579419"/>
                  <a:gd name="connsiteX8" fmla="*/ 5938 w 7303325"/>
                  <a:gd name="connsiteY8" fmla="*/ 1401289 h 1579419"/>
                  <a:gd name="connsiteX9" fmla="*/ 0 w 7303325"/>
                  <a:gd name="connsiteY9" fmla="*/ 1401289 h 1579419"/>
                  <a:gd name="connsiteX0" fmla="*/ 7101444 w 7309262"/>
                  <a:gd name="connsiteY0" fmla="*/ 1579419 h 1579419"/>
                  <a:gd name="connsiteX1" fmla="*/ 7303325 w 7309262"/>
                  <a:gd name="connsiteY1" fmla="*/ 1573481 h 1579419"/>
                  <a:gd name="connsiteX2" fmla="*/ 7309262 w 7309262"/>
                  <a:gd name="connsiteY2" fmla="*/ 89066 h 1579419"/>
                  <a:gd name="connsiteX3" fmla="*/ 4257304 w 7309262"/>
                  <a:gd name="connsiteY3" fmla="*/ 0 h 1579419"/>
                  <a:gd name="connsiteX4" fmla="*/ 1644733 w 7309262"/>
                  <a:gd name="connsiteY4" fmla="*/ 29689 h 1579419"/>
                  <a:gd name="connsiteX5" fmla="*/ 35626 w 7309262"/>
                  <a:gd name="connsiteY5" fmla="*/ 95003 h 1579419"/>
                  <a:gd name="connsiteX6" fmla="*/ 41564 w 7309262"/>
                  <a:gd name="connsiteY6" fmla="*/ 997528 h 1579419"/>
                  <a:gd name="connsiteX7" fmla="*/ 5938 w 7309262"/>
                  <a:gd name="connsiteY7" fmla="*/ 1401289 h 1579419"/>
                  <a:gd name="connsiteX8" fmla="*/ 5938 w 7309262"/>
                  <a:gd name="connsiteY8" fmla="*/ 1401289 h 1579419"/>
                  <a:gd name="connsiteX9" fmla="*/ 0 w 7309262"/>
                  <a:gd name="connsiteY9" fmla="*/ 1401289 h 1579419"/>
                  <a:gd name="connsiteX0" fmla="*/ 7024254 w 7309262"/>
                  <a:gd name="connsiteY0" fmla="*/ 1585357 h 1585357"/>
                  <a:gd name="connsiteX1" fmla="*/ 7303325 w 7309262"/>
                  <a:gd name="connsiteY1" fmla="*/ 1573481 h 1585357"/>
                  <a:gd name="connsiteX2" fmla="*/ 7309262 w 7309262"/>
                  <a:gd name="connsiteY2" fmla="*/ 89066 h 1585357"/>
                  <a:gd name="connsiteX3" fmla="*/ 4257304 w 7309262"/>
                  <a:gd name="connsiteY3" fmla="*/ 0 h 1585357"/>
                  <a:gd name="connsiteX4" fmla="*/ 1644733 w 7309262"/>
                  <a:gd name="connsiteY4" fmla="*/ 29689 h 1585357"/>
                  <a:gd name="connsiteX5" fmla="*/ 35626 w 7309262"/>
                  <a:gd name="connsiteY5" fmla="*/ 95003 h 1585357"/>
                  <a:gd name="connsiteX6" fmla="*/ 41564 w 7309262"/>
                  <a:gd name="connsiteY6" fmla="*/ 997528 h 1585357"/>
                  <a:gd name="connsiteX7" fmla="*/ 5938 w 7309262"/>
                  <a:gd name="connsiteY7" fmla="*/ 1401289 h 1585357"/>
                  <a:gd name="connsiteX8" fmla="*/ 5938 w 7309262"/>
                  <a:gd name="connsiteY8" fmla="*/ 1401289 h 1585357"/>
                  <a:gd name="connsiteX9" fmla="*/ 0 w 7309262"/>
                  <a:gd name="connsiteY9" fmla="*/ 1401289 h 1585357"/>
                  <a:gd name="connsiteX0" fmla="*/ 7024254 w 7309262"/>
                  <a:gd name="connsiteY0" fmla="*/ 1555668 h 1555668"/>
                  <a:gd name="connsiteX1" fmla="*/ 7303325 w 7309262"/>
                  <a:gd name="connsiteY1" fmla="*/ 1543792 h 1555668"/>
                  <a:gd name="connsiteX2" fmla="*/ 7309262 w 7309262"/>
                  <a:gd name="connsiteY2" fmla="*/ 59377 h 1555668"/>
                  <a:gd name="connsiteX3" fmla="*/ 4257304 w 7309262"/>
                  <a:gd name="connsiteY3" fmla="*/ 17813 h 1555668"/>
                  <a:gd name="connsiteX4" fmla="*/ 1644733 w 7309262"/>
                  <a:gd name="connsiteY4" fmla="*/ 0 h 1555668"/>
                  <a:gd name="connsiteX5" fmla="*/ 35626 w 7309262"/>
                  <a:gd name="connsiteY5" fmla="*/ 65314 h 1555668"/>
                  <a:gd name="connsiteX6" fmla="*/ 41564 w 7309262"/>
                  <a:gd name="connsiteY6" fmla="*/ 967839 h 1555668"/>
                  <a:gd name="connsiteX7" fmla="*/ 5938 w 7309262"/>
                  <a:gd name="connsiteY7" fmla="*/ 1371600 h 1555668"/>
                  <a:gd name="connsiteX8" fmla="*/ 5938 w 7309262"/>
                  <a:gd name="connsiteY8" fmla="*/ 1371600 h 1555668"/>
                  <a:gd name="connsiteX9" fmla="*/ 0 w 7309262"/>
                  <a:gd name="connsiteY9" fmla="*/ 1371600 h 1555668"/>
                  <a:gd name="connsiteX0" fmla="*/ 7024254 w 7309262"/>
                  <a:gd name="connsiteY0" fmla="*/ 1537884 h 1537884"/>
                  <a:gd name="connsiteX1" fmla="*/ 7303325 w 7309262"/>
                  <a:gd name="connsiteY1" fmla="*/ 1526008 h 1537884"/>
                  <a:gd name="connsiteX2" fmla="*/ 7309262 w 7309262"/>
                  <a:gd name="connsiteY2" fmla="*/ 41593 h 1537884"/>
                  <a:gd name="connsiteX3" fmla="*/ 4257304 w 7309262"/>
                  <a:gd name="connsiteY3" fmla="*/ 29 h 1537884"/>
                  <a:gd name="connsiteX4" fmla="*/ 1644733 w 7309262"/>
                  <a:gd name="connsiteY4" fmla="*/ 35655 h 1537884"/>
                  <a:gd name="connsiteX5" fmla="*/ 35626 w 7309262"/>
                  <a:gd name="connsiteY5" fmla="*/ 47530 h 1537884"/>
                  <a:gd name="connsiteX6" fmla="*/ 41564 w 7309262"/>
                  <a:gd name="connsiteY6" fmla="*/ 950055 h 1537884"/>
                  <a:gd name="connsiteX7" fmla="*/ 5938 w 7309262"/>
                  <a:gd name="connsiteY7" fmla="*/ 1353816 h 1537884"/>
                  <a:gd name="connsiteX8" fmla="*/ 5938 w 7309262"/>
                  <a:gd name="connsiteY8" fmla="*/ 1353816 h 1537884"/>
                  <a:gd name="connsiteX9" fmla="*/ 0 w 7309262"/>
                  <a:gd name="connsiteY9" fmla="*/ 1353816 h 1537884"/>
                  <a:gd name="connsiteX0" fmla="*/ 7024254 w 7309262"/>
                  <a:gd name="connsiteY0" fmla="*/ 1575270 h 1575270"/>
                  <a:gd name="connsiteX1" fmla="*/ 7303325 w 7309262"/>
                  <a:gd name="connsiteY1" fmla="*/ 1563394 h 1575270"/>
                  <a:gd name="connsiteX2" fmla="*/ 7309262 w 7309262"/>
                  <a:gd name="connsiteY2" fmla="*/ 78979 h 1575270"/>
                  <a:gd name="connsiteX3" fmla="*/ 4257304 w 7309262"/>
                  <a:gd name="connsiteY3" fmla="*/ 37415 h 1575270"/>
                  <a:gd name="connsiteX4" fmla="*/ 35626 w 7309262"/>
                  <a:gd name="connsiteY4" fmla="*/ 84916 h 1575270"/>
                  <a:gd name="connsiteX5" fmla="*/ 41564 w 7309262"/>
                  <a:gd name="connsiteY5" fmla="*/ 987441 h 1575270"/>
                  <a:gd name="connsiteX6" fmla="*/ 5938 w 7309262"/>
                  <a:gd name="connsiteY6" fmla="*/ 1391202 h 1575270"/>
                  <a:gd name="connsiteX7" fmla="*/ 5938 w 7309262"/>
                  <a:gd name="connsiteY7" fmla="*/ 1391202 h 1575270"/>
                  <a:gd name="connsiteX8" fmla="*/ 0 w 7309262"/>
                  <a:gd name="connsiteY8" fmla="*/ 1391202 h 1575270"/>
                  <a:gd name="connsiteX0" fmla="*/ 7024254 w 7309262"/>
                  <a:gd name="connsiteY0" fmla="*/ 1496291 h 1496291"/>
                  <a:gd name="connsiteX1" fmla="*/ 7303325 w 7309262"/>
                  <a:gd name="connsiteY1" fmla="*/ 1484415 h 1496291"/>
                  <a:gd name="connsiteX2" fmla="*/ 7309262 w 7309262"/>
                  <a:gd name="connsiteY2" fmla="*/ 0 h 1496291"/>
                  <a:gd name="connsiteX3" fmla="*/ 35626 w 7309262"/>
                  <a:gd name="connsiteY3" fmla="*/ 5937 h 1496291"/>
                  <a:gd name="connsiteX4" fmla="*/ 41564 w 7309262"/>
                  <a:gd name="connsiteY4" fmla="*/ 908462 h 1496291"/>
                  <a:gd name="connsiteX5" fmla="*/ 5938 w 7309262"/>
                  <a:gd name="connsiteY5" fmla="*/ 1312223 h 1496291"/>
                  <a:gd name="connsiteX6" fmla="*/ 5938 w 7309262"/>
                  <a:gd name="connsiteY6" fmla="*/ 1312223 h 1496291"/>
                  <a:gd name="connsiteX7" fmla="*/ 0 w 7309262"/>
                  <a:gd name="connsiteY7" fmla="*/ 1312223 h 1496291"/>
                  <a:gd name="connsiteX0" fmla="*/ 7536295 w 7821303"/>
                  <a:gd name="connsiteY0" fmla="*/ 1496291 h 1496291"/>
                  <a:gd name="connsiteX1" fmla="*/ 7815366 w 7821303"/>
                  <a:gd name="connsiteY1" fmla="*/ 1484415 h 1496291"/>
                  <a:gd name="connsiteX2" fmla="*/ 7821303 w 7821303"/>
                  <a:gd name="connsiteY2" fmla="*/ 0 h 1496291"/>
                  <a:gd name="connsiteX3" fmla="*/ 547667 w 7821303"/>
                  <a:gd name="connsiteY3" fmla="*/ 5937 h 1496291"/>
                  <a:gd name="connsiteX4" fmla="*/ 517979 w 7821303"/>
                  <a:gd name="connsiteY4" fmla="*/ 1312223 h 1496291"/>
                  <a:gd name="connsiteX5" fmla="*/ 517979 w 7821303"/>
                  <a:gd name="connsiteY5" fmla="*/ 1312223 h 1496291"/>
                  <a:gd name="connsiteX6" fmla="*/ 512041 w 7821303"/>
                  <a:gd name="connsiteY6" fmla="*/ 1312223 h 1496291"/>
                  <a:gd name="connsiteX0" fmla="*/ 7024254 w 7309262"/>
                  <a:gd name="connsiteY0" fmla="*/ 1496291 h 1496291"/>
                  <a:gd name="connsiteX1" fmla="*/ 7303325 w 7309262"/>
                  <a:gd name="connsiteY1" fmla="*/ 1484415 h 1496291"/>
                  <a:gd name="connsiteX2" fmla="*/ 7309262 w 7309262"/>
                  <a:gd name="connsiteY2" fmla="*/ 0 h 1496291"/>
                  <a:gd name="connsiteX3" fmla="*/ 35626 w 7309262"/>
                  <a:gd name="connsiteY3" fmla="*/ 5937 h 1496291"/>
                  <a:gd name="connsiteX4" fmla="*/ 5938 w 7309262"/>
                  <a:gd name="connsiteY4" fmla="*/ 1312223 h 1496291"/>
                  <a:gd name="connsiteX5" fmla="*/ 5938 w 7309262"/>
                  <a:gd name="connsiteY5" fmla="*/ 1312223 h 1496291"/>
                  <a:gd name="connsiteX6" fmla="*/ 0 w 7309262"/>
                  <a:gd name="connsiteY6" fmla="*/ 1312223 h 1496291"/>
                  <a:gd name="connsiteX0" fmla="*/ 7018316 w 7303324"/>
                  <a:gd name="connsiteY0" fmla="*/ 1496291 h 1496291"/>
                  <a:gd name="connsiteX1" fmla="*/ 7297387 w 7303324"/>
                  <a:gd name="connsiteY1" fmla="*/ 1484415 h 1496291"/>
                  <a:gd name="connsiteX2" fmla="*/ 7303324 w 7303324"/>
                  <a:gd name="connsiteY2" fmla="*/ 0 h 1496291"/>
                  <a:gd name="connsiteX3" fmla="*/ 29688 w 7303324"/>
                  <a:gd name="connsiteY3" fmla="*/ 5937 h 1496291"/>
                  <a:gd name="connsiteX4" fmla="*/ 0 w 7303324"/>
                  <a:gd name="connsiteY4" fmla="*/ 1312223 h 1496291"/>
                  <a:gd name="connsiteX5" fmla="*/ 0 w 7303324"/>
                  <a:gd name="connsiteY5" fmla="*/ 1312223 h 1496291"/>
                  <a:gd name="connsiteX6" fmla="*/ 41563 w 7303324"/>
                  <a:gd name="connsiteY6" fmla="*/ 1330036 h 1496291"/>
                  <a:gd name="connsiteX0" fmla="*/ 7018350 w 7303358"/>
                  <a:gd name="connsiteY0" fmla="*/ 1496291 h 1496291"/>
                  <a:gd name="connsiteX1" fmla="*/ 7297421 w 7303358"/>
                  <a:gd name="connsiteY1" fmla="*/ 1484415 h 1496291"/>
                  <a:gd name="connsiteX2" fmla="*/ 7303358 w 7303358"/>
                  <a:gd name="connsiteY2" fmla="*/ 0 h 1496291"/>
                  <a:gd name="connsiteX3" fmla="*/ 29722 w 7303358"/>
                  <a:gd name="connsiteY3" fmla="*/ 5937 h 1496291"/>
                  <a:gd name="connsiteX4" fmla="*/ 34 w 7303358"/>
                  <a:gd name="connsiteY4" fmla="*/ 1312223 h 1496291"/>
                  <a:gd name="connsiteX5" fmla="*/ 35660 w 7303358"/>
                  <a:gd name="connsiteY5" fmla="*/ 1341911 h 1496291"/>
                  <a:gd name="connsiteX6" fmla="*/ 41597 w 7303358"/>
                  <a:gd name="connsiteY6" fmla="*/ 1330036 h 1496291"/>
                  <a:gd name="connsiteX0" fmla="*/ 7018350 w 7303358"/>
                  <a:gd name="connsiteY0" fmla="*/ 1496291 h 1496291"/>
                  <a:gd name="connsiteX1" fmla="*/ 7297421 w 7303358"/>
                  <a:gd name="connsiteY1" fmla="*/ 1484415 h 1496291"/>
                  <a:gd name="connsiteX2" fmla="*/ 7303358 w 7303358"/>
                  <a:gd name="connsiteY2" fmla="*/ 0 h 1496291"/>
                  <a:gd name="connsiteX3" fmla="*/ 29722 w 7303358"/>
                  <a:gd name="connsiteY3" fmla="*/ 5937 h 1496291"/>
                  <a:gd name="connsiteX4" fmla="*/ 34 w 7303358"/>
                  <a:gd name="connsiteY4" fmla="*/ 1312223 h 1496291"/>
                  <a:gd name="connsiteX5" fmla="*/ 35660 w 7303358"/>
                  <a:gd name="connsiteY5" fmla="*/ 1341911 h 1496291"/>
                  <a:gd name="connsiteX0" fmla="*/ 7018350 w 7303358"/>
                  <a:gd name="connsiteY0" fmla="*/ 1496291 h 1496291"/>
                  <a:gd name="connsiteX1" fmla="*/ 7297421 w 7303358"/>
                  <a:gd name="connsiteY1" fmla="*/ 1484415 h 1496291"/>
                  <a:gd name="connsiteX2" fmla="*/ 7303358 w 7303358"/>
                  <a:gd name="connsiteY2" fmla="*/ 0 h 1496291"/>
                  <a:gd name="connsiteX3" fmla="*/ 29722 w 7303358"/>
                  <a:gd name="connsiteY3" fmla="*/ 5937 h 1496291"/>
                  <a:gd name="connsiteX4" fmla="*/ 34 w 7303358"/>
                  <a:gd name="connsiteY4" fmla="*/ 1312223 h 1496291"/>
                  <a:gd name="connsiteX0" fmla="*/ 6995761 w 7280769"/>
                  <a:gd name="connsiteY0" fmla="*/ 1496291 h 1496291"/>
                  <a:gd name="connsiteX1" fmla="*/ 7274832 w 7280769"/>
                  <a:gd name="connsiteY1" fmla="*/ 1484415 h 1496291"/>
                  <a:gd name="connsiteX2" fmla="*/ 7280769 w 7280769"/>
                  <a:gd name="connsiteY2" fmla="*/ 0 h 1496291"/>
                  <a:gd name="connsiteX3" fmla="*/ 7133 w 7280769"/>
                  <a:gd name="connsiteY3" fmla="*/ 5937 h 1496291"/>
                  <a:gd name="connsiteX4" fmla="*/ 1196 w 7280769"/>
                  <a:gd name="connsiteY4" fmla="*/ 1318161 h 1496291"/>
                  <a:gd name="connsiteX0" fmla="*/ 6992015 w 7277023"/>
                  <a:gd name="connsiteY0" fmla="*/ 1496291 h 1496291"/>
                  <a:gd name="connsiteX1" fmla="*/ 7271086 w 7277023"/>
                  <a:gd name="connsiteY1" fmla="*/ 1484415 h 1496291"/>
                  <a:gd name="connsiteX2" fmla="*/ 7277023 w 7277023"/>
                  <a:gd name="connsiteY2" fmla="*/ 0 h 1496291"/>
                  <a:gd name="connsiteX3" fmla="*/ 3387 w 7277023"/>
                  <a:gd name="connsiteY3" fmla="*/ 5937 h 1496291"/>
                  <a:gd name="connsiteX4" fmla="*/ 9326 w 7277023"/>
                  <a:gd name="connsiteY4" fmla="*/ 1330036 h 1496291"/>
                  <a:gd name="connsiteX0" fmla="*/ 7051392 w 7277023"/>
                  <a:gd name="connsiteY0" fmla="*/ 1490354 h 1490354"/>
                  <a:gd name="connsiteX1" fmla="*/ 7271086 w 7277023"/>
                  <a:gd name="connsiteY1" fmla="*/ 1484415 h 1490354"/>
                  <a:gd name="connsiteX2" fmla="*/ 7277023 w 7277023"/>
                  <a:gd name="connsiteY2" fmla="*/ 0 h 1490354"/>
                  <a:gd name="connsiteX3" fmla="*/ 3387 w 7277023"/>
                  <a:gd name="connsiteY3" fmla="*/ 5937 h 1490354"/>
                  <a:gd name="connsiteX4" fmla="*/ 9326 w 7277023"/>
                  <a:gd name="connsiteY4" fmla="*/ 1330036 h 1490354"/>
                  <a:gd name="connsiteX0" fmla="*/ 7042068 w 7267699"/>
                  <a:gd name="connsiteY0" fmla="*/ 1490354 h 1490354"/>
                  <a:gd name="connsiteX1" fmla="*/ 7261762 w 7267699"/>
                  <a:gd name="connsiteY1" fmla="*/ 1484415 h 1490354"/>
                  <a:gd name="connsiteX2" fmla="*/ 7267699 w 7267699"/>
                  <a:gd name="connsiteY2" fmla="*/ 0 h 1490354"/>
                  <a:gd name="connsiteX3" fmla="*/ 669924 w 7267699"/>
                  <a:gd name="connsiteY3" fmla="*/ 5937 h 1490354"/>
                  <a:gd name="connsiteX4" fmla="*/ 2 w 7267699"/>
                  <a:gd name="connsiteY4" fmla="*/ 1330036 h 1490354"/>
                  <a:gd name="connsiteX0" fmla="*/ 6375531 w 6601162"/>
                  <a:gd name="connsiteY0" fmla="*/ 1490354 h 1504965"/>
                  <a:gd name="connsiteX1" fmla="*/ 6595225 w 6601162"/>
                  <a:gd name="connsiteY1" fmla="*/ 1484415 h 1504965"/>
                  <a:gd name="connsiteX2" fmla="*/ 6601162 w 6601162"/>
                  <a:gd name="connsiteY2" fmla="*/ 0 h 1504965"/>
                  <a:gd name="connsiteX3" fmla="*/ 3387 w 6601162"/>
                  <a:gd name="connsiteY3" fmla="*/ 5937 h 1504965"/>
                  <a:gd name="connsiteX4" fmla="*/ 9326 w 6601162"/>
                  <a:gd name="connsiteY4" fmla="*/ 1504965 h 1504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01162" h="1504965">
                    <a:moveTo>
                      <a:pt x="6375531" y="1490354"/>
                    </a:moveTo>
                    <a:lnTo>
                      <a:pt x="6595225" y="1484415"/>
                    </a:lnTo>
                    <a:lnTo>
                      <a:pt x="6601162" y="0"/>
                    </a:lnTo>
                    <a:lnTo>
                      <a:pt x="3387" y="5937"/>
                    </a:lnTo>
                    <a:cubicBezTo>
                      <a:pt x="-6509" y="441366"/>
                      <a:pt x="8336" y="1282303"/>
                      <a:pt x="9326" y="1504965"/>
                    </a:cubicBezTo>
                  </a:path>
                </a:pathLst>
              </a:custGeom>
              <a:ln w="5080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CO" sz="1800" b="0" i="0" u="sng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C I25 Wide" pitchFamily="34" charset="0"/>
                </a:endParaRPr>
              </a:p>
            </p:txBody>
          </p:sp>
          <p:sp>
            <p:nvSpPr>
              <p:cNvPr id="248" name="247 Forma libre"/>
              <p:cNvSpPr/>
              <p:nvPr/>
            </p:nvSpPr>
            <p:spPr>
              <a:xfrm>
                <a:off x="7468035" y="2995502"/>
                <a:ext cx="363742" cy="365215"/>
              </a:xfrm>
              <a:custGeom>
                <a:avLst/>
                <a:gdLst>
                  <a:gd name="connsiteX0" fmla="*/ 0 w 314696"/>
                  <a:gd name="connsiteY0" fmla="*/ 439387 h 439387"/>
                  <a:gd name="connsiteX1" fmla="*/ 225631 w 314696"/>
                  <a:gd name="connsiteY1" fmla="*/ 433449 h 439387"/>
                  <a:gd name="connsiteX2" fmla="*/ 213755 w 314696"/>
                  <a:gd name="connsiteY2" fmla="*/ 0 h 439387"/>
                  <a:gd name="connsiteX3" fmla="*/ 314696 w 314696"/>
                  <a:gd name="connsiteY3" fmla="*/ 0 h 439387"/>
                  <a:gd name="connsiteX4" fmla="*/ 314696 w 314696"/>
                  <a:gd name="connsiteY4" fmla="*/ 0 h 439387"/>
                  <a:gd name="connsiteX0" fmla="*/ 0 w 314696"/>
                  <a:gd name="connsiteY0" fmla="*/ 439387 h 439387"/>
                  <a:gd name="connsiteX1" fmla="*/ 225631 w 314696"/>
                  <a:gd name="connsiteY1" fmla="*/ 433449 h 439387"/>
                  <a:gd name="connsiteX2" fmla="*/ 213755 w 314696"/>
                  <a:gd name="connsiteY2" fmla="*/ 95003 h 439387"/>
                  <a:gd name="connsiteX3" fmla="*/ 314696 w 314696"/>
                  <a:gd name="connsiteY3" fmla="*/ 0 h 439387"/>
                  <a:gd name="connsiteX4" fmla="*/ 314696 w 314696"/>
                  <a:gd name="connsiteY4" fmla="*/ 0 h 439387"/>
                  <a:gd name="connsiteX0" fmla="*/ 0 w 323911"/>
                  <a:gd name="connsiteY0" fmla="*/ 439387 h 439387"/>
                  <a:gd name="connsiteX1" fmla="*/ 225631 w 323911"/>
                  <a:gd name="connsiteY1" fmla="*/ 433449 h 439387"/>
                  <a:gd name="connsiteX2" fmla="*/ 213755 w 323911"/>
                  <a:gd name="connsiteY2" fmla="*/ 95003 h 439387"/>
                  <a:gd name="connsiteX3" fmla="*/ 314696 w 323911"/>
                  <a:gd name="connsiteY3" fmla="*/ 0 h 439387"/>
                  <a:gd name="connsiteX4" fmla="*/ 320634 w 323911"/>
                  <a:gd name="connsiteY4" fmla="*/ 95002 h 439387"/>
                  <a:gd name="connsiteX0" fmla="*/ 0 w 314696"/>
                  <a:gd name="connsiteY0" fmla="*/ 439387 h 439387"/>
                  <a:gd name="connsiteX1" fmla="*/ 225631 w 314696"/>
                  <a:gd name="connsiteY1" fmla="*/ 433449 h 439387"/>
                  <a:gd name="connsiteX2" fmla="*/ 213755 w 314696"/>
                  <a:gd name="connsiteY2" fmla="*/ 95003 h 439387"/>
                  <a:gd name="connsiteX3" fmla="*/ 314696 w 314696"/>
                  <a:gd name="connsiteY3" fmla="*/ 0 h 439387"/>
                  <a:gd name="connsiteX0" fmla="*/ 0 w 314696"/>
                  <a:gd name="connsiteY0" fmla="*/ 365215 h 365215"/>
                  <a:gd name="connsiteX1" fmla="*/ 225631 w 314696"/>
                  <a:gd name="connsiteY1" fmla="*/ 359277 h 365215"/>
                  <a:gd name="connsiteX2" fmla="*/ 213755 w 314696"/>
                  <a:gd name="connsiteY2" fmla="*/ 20831 h 365215"/>
                  <a:gd name="connsiteX3" fmla="*/ 314696 w 314696"/>
                  <a:gd name="connsiteY3" fmla="*/ 3017 h 36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4696" h="365215">
                    <a:moveTo>
                      <a:pt x="0" y="365215"/>
                    </a:moveTo>
                    <a:lnTo>
                      <a:pt x="225631" y="359277"/>
                    </a:lnTo>
                    <a:lnTo>
                      <a:pt x="213755" y="20831"/>
                    </a:lnTo>
                    <a:cubicBezTo>
                      <a:pt x="247402" y="-10837"/>
                      <a:pt x="296883" y="3017"/>
                      <a:pt x="314696" y="3017"/>
                    </a:cubicBezTo>
                  </a:path>
                </a:pathLst>
              </a:custGeom>
              <a:ln w="34925">
                <a:solidFill>
                  <a:srgbClr val="007033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CO" sz="1800" b="0" i="0" u="sng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C I25 Wide" pitchFamily="34" charset="0"/>
                </a:endParaRPr>
              </a:p>
            </p:txBody>
          </p:sp>
          <p:sp>
            <p:nvSpPr>
              <p:cNvPr id="249" name="248 Forma libre"/>
              <p:cNvSpPr/>
              <p:nvPr/>
            </p:nvSpPr>
            <p:spPr>
              <a:xfrm>
                <a:off x="8075221" y="2814452"/>
                <a:ext cx="296883" cy="486888"/>
              </a:xfrm>
              <a:custGeom>
                <a:avLst/>
                <a:gdLst>
                  <a:gd name="connsiteX0" fmla="*/ 0 w 296883"/>
                  <a:gd name="connsiteY0" fmla="*/ 0 h 486888"/>
                  <a:gd name="connsiteX1" fmla="*/ 83127 w 296883"/>
                  <a:gd name="connsiteY1" fmla="*/ 0 h 486888"/>
                  <a:gd name="connsiteX2" fmla="*/ 124691 w 296883"/>
                  <a:gd name="connsiteY2" fmla="*/ 486888 h 486888"/>
                  <a:gd name="connsiteX3" fmla="*/ 296883 w 296883"/>
                  <a:gd name="connsiteY3" fmla="*/ 480951 h 486888"/>
                  <a:gd name="connsiteX4" fmla="*/ 296883 w 296883"/>
                  <a:gd name="connsiteY4" fmla="*/ 480951 h 486888"/>
                  <a:gd name="connsiteX5" fmla="*/ 296883 w 296883"/>
                  <a:gd name="connsiteY5" fmla="*/ 480951 h 486888"/>
                  <a:gd name="connsiteX0" fmla="*/ 0 w 296883"/>
                  <a:gd name="connsiteY0" fmla="*/ 0 h 486888"/>
                  <a:gd name="connsiteX1" fmla="*/ 124690 w 296883"/>
                  <a:gd name="connsiteY1" fmla="*/ 5938 h 486888"/>
                  <a:gd name="connsiteX2" fmla="*/ 124691 w 296883"/>
                  <a:gd name="connsiteY2" fmla="*/ 486888 h 486888"/>
                  <a:gd name="connsiteX3" fmla="*/ 296883 w 296883"/>
                  <a:gd name="connsiteY3" fmla="*/ 480951 h 486888"/>
                  <a:gd name="connsiteX4" fmla="*/ 296883 w 296883"/>
                  <a:gd name="connsiteY4" fmla="*/ 480951 h 486888"/>
                  <a:gd name="connsiteX5" fmla="*/ 296883 w 296883"/>
                  <a:gd name="connsiteY5" fmla="*/ 480951 h 486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883" h="486888">
                    <a:moveTo>
                      <a:pt x="0" y="0"/>
                    </a:moveTo>
                    <a:lnTo>
                      <a:pt x="124690" y="5938"/>
                    </a:lnTo>
                    <a:cubicBezTo>
                      <a:pt x="124690" y="166255"/>
                      <a:pt x="124691" y="326571"/>
                      <a:pt x="124691" y="486888"/>
                    </a:cubicBezTo>
                    <a:lnTo>
                      <a:pt x="296883" y="480951"/>
                    </a:lnTo>
                    <a:lnTo>
                      <a:pt x="296883" y="480951"/>
                    </a:lnTo>
                    <a:lnTo>
                      <a:pt x="296883" y="480951"/>
                    </a:lnTo>
                  </a:path>
                </a:pathLst>
              </a:custGeom>
              <a:ln w="3810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s-CO">
                  <a:latin typeface="BC I25 Wide" pitchFamily="34" charset="0"/>
                </a:endParaRPr>
              </a:p>
            </p:txBody>
          </p:sp>
          <p:sp>
            <p:nvSpPr>
              <p:cNvPr id="210" name="209 Rectángulo"/>
              <p:cNvSpPr/>
              <p:nvPr/>
            </p:nvSpPr>
            <p:spPr bwMode="auto">
              <a:xfrm>
                <a:off x="7674429" y="2551225"/>
                <a:ext cx="992493" cy="1213276"/>
              </a:xfrm>
              <a:prstGeom prst="rect">
                <a:avLst/>
              </a:prstGeom>
              <a:noFill/>
              <a:ln w="22225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CO" sz="1800" b="0" i="0" u="sng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C I25 Wide" pitchFamily="34" charset="0"/>
                </a:endParaRPr>
              </a:p>
            </p:txBody>
          </p:sp>
          <p:sp>
            <p:nvSpPr>
              <p:cNvPr id="211" name="210 CuadroTexto"/>
              <p:cNvSpPr txBox="1"/>
              <p:nvPr/>
            </p:nvSpPr>
            <p:spPr>
              <a:xfrm>
                <a:off x="7674429" y="3462953"/>
                <a:ext cx="99249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050" b="1" u="none" dirty="0" smtClean="0"/>
                  <a:t>PIA</a:t>
                </a:r>
                <a:endParaRPr lang="es-CO" sz="1050" b="1" u="none" dirty="0"/>
              </a:p>
            </p:txBody>
          </p:sp>
          <p:sp>
            <p:nvSpPr>
              <p:cNvPr id="178" name="177 Flecha derecha"/>
              <p:cNvSpPr/>
              <p:nvPr/>
            </p:nvSpPr>
            <p:spPr bwMode="auto">
              <a:xfrm rot="10800000">
                <a:off x="4400924" y="1701688"/>
                <a:ext cx="199277" cy="46764"/>
              </a:xfrm>
              <a:prstGeom prst="rightArrow">
                <a:avLst/>
              </a:prstGeom>
              <a:solidFill>
                <a:schemeClr val="accent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s-CO">
                  <a:latin typeface="BC I25 Wide" pitchFamily="34" charset="0"/>
                </a:endParaRPr>
              </a:p>
            </p:txBody>
          </p:sp>
        </p:grpSp>
        <p:sp>
          <p:nvSpPr>
            <p:cNvPr id="5" name="4 CuadroTexto"/>
            <p:cNvSpPr txBox="1"/>
            <p:nvPr/>
          </p:nvSpPr>
          <p:spPr>
            <a:xfrm>
              <a:off x="4692672" y="1566830"/>
              <a:ext cx="91101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000" dirty="0" smtClean="0"/>
                <a:t>Reinyección</a:t>
              </a:r>
              <a:endParaRPr lang="es-CO" sz="1000" dirty="0"/>
            </a:p>
          </p:txBody>
        </p:sp>
      </p:grpSp>
      <p:grpSp>
        <p:nvGrpSpPr>
          <p:cNvPr id="85" name="84 Grupo"/>
          <p:cNvGrpSpPr/>
          <p:nvPr/>
        </p:nvGrpSpPr>
        <p:grpSpPr>
          <a:xfrm>
            <a:off x="1805166" y="2954054"/>
            <a:ext cx="1327868" cy="361843"/>
            <a:chOff x="1805166" y="2954054"/>
            <a:chExt cx="1327868" cy="361843"/>
          </a:xfrm>
        </p:grpSpPr>
        <p:grpSp>
          <p:nvGrpSpPr>
            <p:cNvPr id="84" name="83 Grupo"/>
            <p:cNvGrpSpPr/>
            <p:nvPr/>
          </p:nvGrpSpPr>
          <p:grpSpPr>
            <a:xfrm>
              <a:off x="1805166" y="3140968"/>
              <a:ext cx="1327868" cy="174929"/>
              <a:chOff x="1805166" y="3140968"/>
              <a:chExt cx="1327868" cy="174929"/>
            </a:xfrm>
          </p:grpSpPr>
          <p:sp>
            <p:nvSpPr>
              <p:cNvPr id="9" name="8 Flecha derecha"/>
              <p:cNvSpPr/>
              <p:nvPr/>
            </p:nvSpPr>
            <p:spPr bwMode="auto">
              <a:xfrm>
                <a:off x="2040250" y="3211653"/>
                <a:ext cx="199277" cy="46764"/>
              </a:xfrm>
              <a:prstGeom prst="rightArrow">
                <a:avLst/>
              </a:prstGeom>
              <a:solidFill>
                <a:schemeClr val="accent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s-CO">
                  <a:latin typeface="BC I25 Wide" pitchFamily="34" charset="0"/>
                </a:endParaRPr>
              </a:p>
            </p:txBody>
          </p:sp>
          <p:sp>
            <p:nvSpPr>
              <p:cNvPr id="2" name="1 Forma libre"/>
              <p:cNvSpPr/>
              <p:nvPr/>
            </p:nvSpPr>
            <p:spPr>
              <a:xfrm>
                <a:off x="1805166" y="3140968"/>
                <a:ext cx="1327868" cy="174929"/>
              </a:xfrm>
              <a:custGeom>
                <a:avLst/>
                <a:gdLst>
                  <a:gd name="connsiteX0" fmla="*/ 0 w 1327868"/>
                  <a:gd name="connsiteY0" fmla="*/ 174929 h 174929"/>
                  <a:gd name="connsiteX1" fmla="*/ 938254 w 1327868"/>
                  <a:gd name="connsiteY1" fmla="*/ 174929 h 174929"/>
                  <a:gd name="connsiteX2" fmla="*/ 922351 w 1327868"/>
                  <a:gd name="connsiteY2" fmla="*/ 7951 h 174929"/>
                  <a:gd name="connsiteX3" fmla="*/ 1327868 w 1327868"/>
                  <a:gd name="connsiteY3" fmla="*/ 0 h 174929"/>
                  <a:gd name="connsiteX0" fmla="*/ 0 w 1327868"/>
                  <a:gd name="connsiteY0" fmla="*/ 174929 h 174929"/>
                  <a:gd name="connsiteX1" fmla="*/ 938254 w 1327868"/>
                  <a:gd name="connsiteY1" fmla="*/ 174929 h 174929"/>
                  <a:gd name="connsiteX2" fmla="*/ 946205 w 1327868"/>
                  <a:gd name="connsiteY2" fmla="*/ 7951 h 174929"/>
                  <a:gd name="connsiteX3" fmla="*/ 1327868 w 1327868"/>
                  <a:gd name="connsiteY3" fmla="*/ 0 h 174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7868" h="174929">
                    <a:moveTo>
                      <a:pt x="0" y="174929"/>
                    </a:moveTo>
                    <a:lnTo>
                      <a:pt x="938254" y="174929"/>
                    </a:lnTo>
                    <a:lnTo>
                      <a:pt x="946205" y="7951"/>
                    </a:lnTo>
                    <a:lnTo>
                      <a:pt x="1327868" y="0"/>
                    </a:lnTo>
                  </a:path>
                </a:pathLst>
              </a:custGeom>
              <a:ln w="4762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CO" sz="1800" b="0" i="0" u="sng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C I25 Wide" pitchFamily="34" charset="0"/>
                </a:endParaRPr>
              </a:p>
            </p:txBody>
          </p:sp>
        </p:grpSp>
        <p:sp>
          <p:nvSpPr>
            <p:cNvPr id="212" name="211 CuadroTexto"/>
            <p:cNvSpPr txBox="1"/>
            <p:nvPr/>
          </p:nvSpPr>
          <p:spPr>
            <a:xfrm>
              <a:off x="1835696" y="2954054"/>
              <a:ext cx="69107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000" dirty="0" smtClean="0"/>
                <a:t>Inyección</a:t>
              </a:r>
              <a:endParaRPr lang="es-CO" sz="1000" dirty="0"/>
            </a:p>
          </p:txBody>
        </p:sp>
      </p:grpSp>
      <p:grpSp>
        <p:nvGrpSpPr>
          <p:cNvPr id="72" name="71 Grupo"/>
          <p:cNvGrpSpPr/>
          <p:nvPr/>
        </p:nvGrpSpPr>
        <p:grpSpPr>
          <a:xfrm>
            <a:off x="226721" y="3396336"/>
            <a:ext cx="549729" cy="213255"/>
            <a:chOff x="226721" y="3394159"/>
            <a:chExt cx="549729" cy="213255"/>
          </a:xfrm>
        </p:grpSpPr>
        <p:sp>
          <p:nvSpPr>
            <p:cNvPr id="135" name="Rectangle 107"/>
            <p:cNvSpPr>
              <a:spLocks noChangeArrowheads="1"/>
            </p:cNvSpPr>
            <p:nvPr/>
          </p:nvSpPr>
          <p:spPr bwMode="auto">
            <a:xfrm>
              <a:off x="295436" y="3394159"/>
              <a:ext cx="411152" cy="4415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Rectangle 110" descr="Diagonal hacia abajo clara"/>
            <p:cNvSpPr>
              <a:spLocks noChangeArrowheads="1"/>
            </p:cNvSpPr>
            <p:nvPr/>
          </p:nvSpPr>
          <p:spPr bwMode="auto">
            <a:xfrm>
              <a:off x="230155" y="3428059"/>
              <a:ext cx="68317" cy="177374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AutoShape 111"/>
            <p:cNvSpPr>
              <a:spLocks noChangeArrowheads="1"/>
            </p:cNvSpPr>
            <p:nvPr/>
          </p:nvSpPr>
          <p:spPr bwMode="auto">
            <a:xfrm rot="16200000">
              <a:off x="233049" y="3543881"/>
              <a:ext cx="57205" cy="69862"/>
            </a:xfrm>
            <a:prstGeom prst="rtTriangl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Rectangle 112" descr="Diagonal hacia abajo clara"/>
            <p:cNvSpPr>
              <a:spLocks noChangeArrowheads="1"/>
            </p:cNvSpPr>
            <p:nvPr/>
          </p:nvSpPr>
          <p:spPr bwMode="auto">
            <a:xfrm>
              <a:off x="706587" y="3428059"/>
              <a:ext cx="58799" cy="158606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1" name="AutoShape 113"/>
            <p:cNvSpPr>
              <a:spLocks noChangeArrowheads="1"/>
            </p:cNvSpPr>
            <p:nvPr/>
          </p:nvSpPr>
          <p:spPr bwMode="auto">
            <a:xfrm>
              <a:off x="706588" y="3547056"/>
              <a:ext cx="69862" cy="56201"/>
            </a:xfrm>
            <a:prstGeom prst="rtTriangl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2" name="Rectangle 114"/>
          <p:cNvSpPr>
            <a:spLocks noChangeArrowheads="1"/>
          </p:cNvSpPr>
          <p:nvPr/>
        </p:nvSpPr>
        <p:spPr bwMode="auto">
          <a:xfrm>
            <a:off x="318946" y="3429000"/>
            <a:ext cx="337855" cy="109410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3" name="72 Grupo"/>
          <p:cNvGrpSpPr/>
          <p:nvPr/>
        </p:nvGrpSpPr>
        <p:grpSpPr>
          <a:xfrm>
            <a:off x="380588" y="3208900"/>
            <a:ext cx="240925" cy="1096790"/>
            <a:chOff x="380588" y="3208900"/>
            <a:chExt cx="240925" cy="1096790"/>
          </a:xfrm>
        </p:grpSpPr>
        <p:sp>
          <p:nvSpPr>
            <p:cNvPr id="166" name="Rectangle 165"/>
            <p:cNvSpPr/>
            <p:nvPr/>
          </p:nvSpPr>
          <p:spPr bwMode="auto">
            <a:xfrm>
              <a:off x="419606" y="3208900"/>
              <a:ext cx="149144" cy="1035308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C I25 Wide" pitchFamily="34" charset="0"/>
              </a:endParaRPr>
            </a:p>
          </p:txBody>
        </p:sp>
        <p:sp>
          <p:nvSpPr>
            <p:cNvPr id="167" name="Rounded Rectangle 166"/>
            <p:cNvSpPr/>
            <p:nvPr/>
          </p:nvSpPr>
          <p:spPr bwMode="auto">
            <a:xfrm>
              <a:off x="380588" y="4069438"/>
              <a:ext cx="240925" cy="23625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C I25 Wide" pitchFamily="34" charset="0"/>
              </a:endParaRPr>
            </a:p>
          </p:txBody>
        </p:sp>
      </p:grpSp>
      <p:grpSp>
        <p:nvGrpSpPr>
          <p:cNvPr id="86" name="85 Grupo"/>
          <p:cNvGrpSpPr/>
          <p:nvPr/>
        </p:nvGrpSpPr>
        <p:grpSpPr>
          <a:xfrm>
            <a:off x="330843" y="3206780"/>
            <a:ext cx="333811" cy="1316970"/>
            <a:chOff x="925821" y="3140968"/>
            <a:chExt cx="333811" cy="1316970"/>
          </a:xfrm>
        </p:grpSpPr>
        <p:sp>
          <p:nvSpPr>
            <p:cNvPr id="224" name="Right Arrow 223"/>
            <p:cNvSpPr/>
            <p:nvPr/>
          </p:nvSpPr>
          <p:spPr bwMode="auto">
            <a:xfrm rot="16200000">
              <a:off x="938247" y="3691590"/>
              <a:ext cx="289032" cy="124225"/>
            </a:xfrm>
            <a:prstGeom prst="rightArrow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C I25 Wide" pitchFamily="34" charset="0"/>
              </a:endParaRPr>
            </a:p>
          </p:txBody>
        </p:sp>
        <p:grpSp>
          <p:nvGrpSpPr>
            <p:cNvPr id="82" name="81 Grupo"/>
            <p:cNvGrpSpPr/>
            <p:nvPr/>
          </p:nvGrpSpPr>
          <p:grpSpPr>
            <a:xfrm>
              <a:off x="925821" y="3140968"/>
              <a:ext cx="333811" cy="1316970"/>
              <a:chOff x="333576" y="4992350"/>
              <a:chExt cx="333811" cy="1316970"/>
            </a:xfrm>
          </p:grpSpPr>
          <p:sp>
            <p:nvSpPr>
              <p:cNvPr id="216" name="Rectangle 215"/>
              <p:cNvSpPr/>
              <p:nvPr/>
            </p:nvSpPr>
            <p:spPr bwMode="auto">
              <a:xfrm>
                <a:off x="333576" y="5786972"/>
                <a:ext cx="333811" cy="52234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  <a:alpha val="6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sng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C I25 Wide" pitchFamily="34" charset="0"/>
                </a:endParaRPr>
              </a:p>
            </p:txBody>
          </p:sp>
          <p:sp>
            <p:nvSpPr>
              <p:cNvPr id="223" name="Rectangle 222"/>
              <p:cNvSpPr/>
              <p:nvPr/>
            </p:nvSpPr>
            <p:spPr bwMode="auto">
              <a:xfrm>
                <a:off x="433608" y="4992350"/>
                <a:ext cx="130449" cy="81122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  <a:alpha val="6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latin typeface="BC I25 Wide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846041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4" grpId="0" animBg="1"/>
      <p:bldP spid="75" grpId="0" animBg="1"/>
      <p:bldP spid="87" grpId="0" animBg="1"/>
      <p:bldP spid="168" grpId="0" animBg="1"/>
      <p:bldP spid="251" grpId="0" animBg="1"/>
      <p:bldP spid="7" grpId="0" animBg="1"/>
      <p:bldP spid="1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B2F309-C964-4331-8EAD-DB2E467D2C7B}" type="slidenum">
              <a:rPr lang="es-ES"/>
              <a:pPr>
                <a:defRPr/>
              </a:pPr>
              <a:t>8</a:t>
            </a:fld>
            <a:endParaRPr lang="es-ES"/>
          </a:p>
        </p:txBody>
      </p:sp>
      <p:sp>
        <p:nvSpPr>
          <p:cNvPr id="6" name="Rectangle 90" descr="Zigzag"/>
          <p:cNvSpPr>
            <a:spLocks noChangeArrowheads="1"/>
          </p:cNvSpPr>
          <p:nvPr/>
        </p:nvSpPr>
        <p:spPr bwMode="auto">
          <a:xfrm>
            <a:off x="744001" y="1684325"/>
            <a:ext cx="7682269" cy="4545013"/>
          </a:xfrm>
          <a:prstGeom prst="rect">
            <a:avLst/>
          </a:prstGeom>
          <a:pattFill prst="zigZag">
            <a:fgClr>
              <a:srgbClr val="9933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" name="Rectangle 94" descr="10%"/>
          <p:cNvSpPr>
            <a:spLocks noChangeArrowheads="1"/>
          </p:cNvSpPr>
          <p:nvPr/>
        </p:nvSpPr>
        <p:spPr bwMode="auto">
          <a:xfrm>
            <a:off x="741495" y="3124200"/>
            <a:ext cx="7695446" cy="130791"/>
          </a:xfrm>
          <a:prstGeom prst="rect">
            <a:avLst/>
          </a:prstGeom>
          <a:pattFill prst="pct10">
            <a:fgClr>
              <a:schemeClr val="tx2"/>
            </a:fgClr>
            <a:bgClr>
              <a:srgbClr val="00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91" descr="10%"/>
          <p:cNvSpPr>
            <a:spLocks noChangeArrowheads="1"/>
          </p:cNvSpPr>
          <p:nvPr/>
        </p:nvSpPr>
        <p:spPr bwMode="auto">
          <a:xfrm>
            <a:off x="748319" y="1765289"/>
            <a:ext cx="116195" cy="90807"/>
          </a:xfrm>
          <a:prstGeom prst="rect">
            <a:avLst/>
          </a:prstGeom>
          <a:pattFill prst="pct10">
            <a:fgClr>
              <a:schemeClr val="tx2"/>
            </a:fgClr>
            <a:bgClr>
              <a:srgbClr val="00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2" descr="10%"/>
          <p:cNvSpPr>
            <a:spLocks noChangeArrowheads="1"/>
          </p:cNvSpPr>
          <p:nvPr/>
        </p:nvSpPr>
        <p:spPr bwMode="auto">
          <a:xfrm>
            <a:off x="754672" y="5308601"/>
            <a:ext cx="7682269" cy="256627"/>
          </a:xfrm>
          <a:prstGeom prst="rect">
            <a:avLst/>
          </a:prstGeom>
          <a:pattFill prst="pct10">
            <a:fgClr>
              <a:schemeClr val="tx2"/>
            </a:fgClr>
            <a:bgClr>
              <a:srgbClr val="FFFF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93" descr="10%"/>
          <p:cNvSpPr>
            <a:spLocks noChangeArrowheads="1"/>
          </p:cNvSpPr>
          <p:nvPr/>
        </p:nvSpPr>
        <p:spPr bwMode="auto">
          <a:xfrm>
            <a:off x="748319" y="4341813"/>
            <a:ext cx="7688623" cy="155123"/>
          </a:xfrm>
          <a:prstGeom prst="rect">
            <a:avLst/>
          </a:prstGeom>
          <a:pattFill prst="pct10">
            <a:fgClr>
              <a:schemeClr val="tx2"/>
            </a:fgClr>
            <a:bgClr>
              <a:srgbClr val="FFFF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94" descr="10%"/>
          <p:cNvSpPr>
            <a:spLocks noChangeArrowheads="1"/>
          </p:cNvSpPr>
          <p:nvPr/>
        </p:nvSpPr>
        <p:spPr bwMode="auto">
          <a:xfrm>
            <a:off x="748320" y="4143375"/>
            <a:ext cx="7688622" cy="162494"/>
          </a:xfrm>
          <a:prstGeom prst="rect">
            <a:avLst/>
          </a:prstGeom>
          <a:pattFill prst="pct10">
            <a:fgClr>
              <a:schemeClr val="tx2"/>
            </a:fgClr>
            <a:bgClr>
              <a:srgbClr val="FFFF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95" descr="Diagonal hacia abajo clara"/>
          <p:cNvSpPr>
            <a:spLocks noChangeArrowheads="1"/>
          </p:cNvSpPr>
          <p:nvPr/>
        </p:nvSpPr>
        <p:spPr bwMode="auto">
          <a:xfrm>
            <a:off x="4263105" y="2924175"/>
            <a:ext cx="111396" cy="331311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96" descr="Diagonal hacia abajo clara"/>
          <p:cNvSpPr>
            <a:spLocks noChangeArrowheads="1"/>
          </p:cNvSpPr>
          <p:nvPr/>
        </p:nvSpPr>
        <p:spPr bwMode="auto">
          <a:xfrm>
            <a:off x="3680492" y="2924175"/>
            <a:ext cx="112984" cy="331311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98"/>
          <p:cNvSpPr>
            <a:spLocks noChangeShapeType="1"/>
          </p:cNvSpPr>
          <p:nvPr/>
        </p:nvSpPr>
        <p:spPr bwMode="auto">
          <a:xfrm>
            <a:off x="3745580" y="1695451"/>
            <a:ext cx="0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Rectangle 107"/>
          <p:cNvSpPr>
            <a:spLocks noChangeArrowheads="1"/>
          </p:cNvSpPr>
          <p:nvPr/>
        </p:nvSpPr>
        <p:spPr bwMode="auto">
          <a:xfrm>
            <a:off x="3743992" y="1619251"/>
            <a:ext cx="569913" cy="69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108"/>
          <p:cNvSpPr>
            <a:spLocks noChangeShapeType="1"/>
          </p:cNvSpPr>
          <p:nvPr/>
        </p:nvSpPr>
        <p:spPr bwMode="auto">
          <a:xfrm flipV="1">
            <a:off x="3797967" y="1571626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109"/>
          <p:cNvSpPr>
            <a:spLocks noChangeShapeType="1"/>
          </p:cNvSpPr>
          <p:nvPr/>
        </p:nvSpPr>
        <p:spPr bwMode="auto">
          <a:xfrm flipV="1">
            <a:off x="4264692" y="1576388"/>
            <a:ext cx="0" cy="109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Rectangle 114"/>
          <p:cNvSpPr>
            <a:spLocks noChangeArrowheads="1"/>
          </p:cNvSpPr>
          <p:nvPr/>
        </p:nvSpPr>
        <p:spPr bwMode="auto">
          <a:xfrm>
            <a:off x="3797967" y="1690688"/>
            <a:ext cx="468313" cy="45450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Rectangle 91" descr="10%"/>
          <p:cNvSpPr>
            <a:spLocks noChangeArrowheads="1"/>
          </p:cNvSpPr>
          <p:nvPr/>
        </p:nvSpPr>
        <p:spPr bwMode="auto">
          <a:xfrm>
            <a:off x="1572070" y="1785926"/>
            <a:ext cx="2103694" cy="90641"/>
          </a:xfrm>
          <a:prstGeom prst="rect">
            <a:avLst/>
          </a:prstGeom>
          <a:pattFill prst="pct10">
            <a:fgClr>
              <a:schemeClr val="tx2"/>
            </a:fgClr>
            <a:bgClr>
              <a:srgbClr val="00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Rectangle 95" descr="Diagonal hacia abajo clara"/>
          <p:cNvSpPr>
            <a:spLocks noChangeArrowheads="1"/>
          </p:cNvSpPr>
          <p:nvPr/>
        </p:nvSpPr>
        <p:spPr bwMode="auto">
          <a:xfrm>
            <a:off x="7616196" y="2962275"/>
            <a:ext cx="120630" cy="327694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Rectangle 96" descr="Diagonal hacia abajo clara"/>
          <p:cNvSpPr>
            <a:spLocks noChangeArrowheads="1"/>
          </p:cNvSpPr>
          <p:nvPr/>
        </p:nvSpPr>
        <p:spPr bwMode="auto">
          <a:xfrm>
            <a:off x="7033583" y="2962275"/>
            <a:ext cx="122218" cy="327694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Line 97"/>
          <p:cNvSpPr>
            <a:spLocks noChangeShapeType="1"/>
          </p:cNvSpPr>
          <p:nvPr/>
        </p:nvSpPr>
        <p:spPr bwMode="auto">
          <a:xfrm>
            <a:off x="7666996" y="1702146"/>
            <a:ext cx="0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" name="Line 98"/>
          <p:cNvSpPr>
            <a:spLocks noChangeShapeType="1"/>
          </p:cNvSpPr>
          <p:nvPr/>
        </p:nvSpPr>
        <p:spPr bwMode="auto">
          <a:xfrm>
            <a:off x="7098671" y="1697384"/>
            <a:ext cx="0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" name="Rectangle 107"/>
          <p:cNvSpPr>
            <a:spLocks noChangeArrowheads="1"/>
          </p:cNvSpPr>
          <p:nvPr/>
        </p:nvSpPr>
        <p:spPr bwMode="auto">
          <a:xfrm>
            <a:off x="7097083" y="1621184"/>
            <a:ext cx="569913" cy="69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Line 108"/>
          <p:cNvSpPr>
            <a:spLocks noChangeShapeType="1"/>
          </p:cNvSpPr>
          <p:nvPr/>
        </p:nvSpPr>
        <p:spPr bwMode="auto">
          <a:xfrm flipV="1">
            <a:off x="7151058" y="1573559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" name="Line 109"/>
          <p:cNvSpPr>
            <a:spLocks noChangeShapeType="1"/>
          </p:cNvSpPr>
          <p:nvPr/>
        </p:nvSpPr>
        <p:spPr bwMode="auto">
          <a:xfrm flipV="1">
            <a:off x="7617783" y="1578321"/>
            <a:ext cx="0" cy="109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89" name="Group 116"/>
          <p:cNvGrpSpPr>
            <a:grpSpLocks/>
          </p:cNvGrpSpPr>
          <p:nvPr/>
        </p:nvGrpSpPr>
        <p:grpSpPr bwMode="auto">
          <a:xfrm>
            <a:off x="6927221" y="1413221"/>
            <a:ext cx="923925" cy="161925"/>
            <a:chOff x="4823" y="889"/>
            <a:chExt cx="582" cy="102"/>
          </a:xfrm>
        </p:grpSpPr>
        <p:sp>
          <p:nvSpPr>
            <p:cNvPr id="90" name="AutoShape 117"/>
            <p:cNvSpPr>
              <a:spLocks noChangeArrowheads="1"/>
            </p:cNvSpPr>
            <p:nvPr/>
          </p:nvSpPr>
          <p:spPr bwMode="auto">
            <a:xfrm rot="10800000">
              <a:off x="5010" y="890"/>
              <a:ext cx="30" cy="31"/>
            </a:xfrm>
            <a:prstGeom prst="rtTriangle">
              <a:avLst/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1" name="Group 118"/>
            <p:cNvGrpSpPr>
              <a:grpSpLocks/>
            </p:cNvGrpSpPr>
            <p:nvPr/>
          </p:nvGrpSpPr>
          <p:grpSpPr bwMode="auto">
            <a:xfrm>
              <a:off x="4823" y="889"/>
              <a:ext cx="582" cy="102"/>
              <a:chOff x="4823" y="889"/>
              <a:chExt cx="582" cy="102"/>
            </a:xfrm>
          </p:grpSpPr>
          <p:sp>
            <p:nvSpPr>
              <p:cNvPr id="92" name="AutoShape 119"/>
              <p:cNvSpPr>
                <a:spLocks noChangeArrowheads="1"/>
              </p:cNvSpPr>
              <p:nvPr/>
            </p:nvSpPr>
            <p:spPr bwMode="auto">
              <a:xfrm rot="5400000">
                <a:off x="5166" y="893"/>
                <a:ext cx="31" cy="29"/>
              </a:xfrm>
              <a:prstGeom prst="rtTriangl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AutoShape 120"/>
              <p:cNvSpPr>
                <a:spLocks noChangeArrowheads="1"/>
              </p:cNvSpPr>
              <p:nvPr/>
            </p:nvSpPr>
            <p:spPr bwMode="auto">
              <a:xfrm>
                <a:off x="4951" y="889"/>
                <a:ext cx="326" cy="102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4" name="Group 121"/>
              <p:cNvGrpSpPr>
                <a:grpSpLocks/>
              </p:cNvGrpSpPr>
              <p:nvPr/>
            </p:nvGrpSpPr>
            <p:grpSpPr bwMode="auto">
              <a:xfrm>
                <a:off x="5278" y="905"/>
                <a:ext cx="127" cy="72"/>
                <a:chOff x="3839" y="583"/>
                <a:chExt cx="117" cy="72"/>
              </a:xfrm>
            </p:grpSpPr>
            <p:sp>
              <p:nvSpPr>
                <p:cNvPr id="98" name="Rectangle 122"/>
                <p:cNvSpPr>
                  <a:spLocks noChangeArrowheads="1"/>
                </p:cNvSpPr>
                <p:nvPr/>
              </p:nvSpPr>
              <p:spPr bwMode="auto">
                <a:xfrm>
                  <a:off x="3839" y="604"/>
                  <a:ext cx="117" cy="3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" name="AutoShape 123"/>
                <p:cNvSpPr>
                  <a:spLocks noChangeArrowheads="1"/>
                </p:cNvSpPr>
                <p:nvPr/>
              </p:nvSpPr>
              <p:spPr bwMode="auto">
                <a:xfrm>
                  <a:off x="3867" y="583"/>
                  <a:ext cx="56" cy="72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5" name="Group 124"/>
              <p:cNvGrpSpPr>
                <a:grpSpLocks/>
              </p:cNvGrpSpPr>
              <p:nvPr/>
            </p:nvGrpSpPr>
            <p:grpSpPr bwMode="auto">
              <a:xfrm>
                <a:off x="4823" y="904"/>
                <a:ext cx="127" cy="72"/>
                <a:chOff x="3839" y="583"/>
                <a:chExt cx="117" cy="72"/>
              </a:xfrm>
            </p:grpSpPr>
            <p:sp>
              <p:nvSpPr>
                <p:cNvPr id="96" name="Rectangle 125"/>
                <p:cNvSpPr>
                  <a:spLocks noChangeArrowheads="1"/>
                </p:cNvSpPr>
                <p:nvPr/>
              </p:nvSpPr>
              <p:spPr bwMode="auto">
                <a:xfrm>
                  <a:off x="3839" y="604"/>
                  <a:ext cx="117" cy="3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" name="AutoShape 126"/>
                <p:cNvSpPr>
                  <a:spLocks noChangeArrowheads="1"/>
                </p:cNvSpPr>
                <p:nvPr/>
              </p:nvSpPr>
              <p:spPr bwMode="auto">
                <a:xfrm>
                  <a:off x="3867" y="583"/>
                  <a:ext cx="56" cy="72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31" name="Line 97"/>
          <p:cNvSpPr>
            <a:spLocks noChangeShapeType="1"/>
          </p:cNvSpPr>
          <p:nvPr/>
        </p:nvSpPr>
        <p:spPr bwMode="auto">
          <a:xfrm>
            <a:off x="1486835" y="1718068"/>
            <a:ext cx="0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" name="Line 98"/>
          <p:cNvSpPr>
            <a:spLocks noChangeShapeType="1"/>
          </p:cNvSpPr>
          <p:nvPr/>
        </p:nvSpPr>
        <p:spPr bwMode="auto">
          <a:xfrm>
            <a:off x="918510" y="1713306"/>
            <a:ext cx="0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5" name="Rectangle 107"/>
          <p:cNvSpPr>
            <a:spLocks noChangeArrowheads="1"/>
          </p:cNvSpPr>
          <p:nvPr/>
        </p:nvSpPr>
        <p:spPr bwMode="auto">
          <a:xfrm>
            <a:off x="916922" y="1637106"/>
            <a:ext cx="569913" cy="69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" name="Line 108"/>
          <p:cNvSpPr>
            <a:spLocks noChangeShapeType="1"/>
          </p:cNvSpPr>
          <p:nvPr/>
        </p:nvSpPr>
        <p:spPr bwMode="auto">
          <a:xfrm flipV="1">
            <a:off x="970897" y="1589481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7" name="Line 109"/>
          <p:cNvSpPr>
            <a:spLocks noChangeShapeType="1"/>
          </p:cNvSpPr>
          <p:nvPr/>
        </p:nvSpPr>
        <p:spPr bwMode="auto">
          <a:xfrm flipV="1">
            <a:off x="1437622" y="1594243"/>
            <a:ext cx="0" cy="109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8" name="Rectangle 110" descr="Diagonal hacia abajo clara"/>
          <p:cNvSpPr>
            <a:spLocks noChangeArrowheads="1"/>
          </p:cNvSpPr>
          <p:nvPr/>
        </p:nvSpPr>
        <p:spPr bwMode="auto">
          <a:xfrm>
            <a:off x="826434" y="1690729"/>
            <a:ext cx="94697" cy="28057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" name="AutoShape 111"/>
          <p:cNvSpPr>
            <a:spLocks noChangeArrowheads="1"/>
          </p:cNvSpPr>
          <p:nvPr/>
        </p:nvSpPr>
        <p:spPr bwMode="auto">
          <a:xfrm rot="16200000">
            <a:off x="824847" y="1880775"/>
            <a:ext cx="90488" cy="96838"/>
          </a:xfrm>
          <a:prstGeom prst="rtTriangl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" name="Rectangle 112" descr="Diagonal hacia abajo clara"/>
          <p:cNvSpPr>
            <a:spLocks noChangeArrowheads="1"/>
          </p:cNvSpPr>
          <p:nvPr/>
        </p:nvSpPr>
        <p:spPr bwMode="auto">
          <a:xfrm>
            <a:off x="1486834" y="1690729"/>
            <a:ext cx="81503" cy="25088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1" name="AutoShape 113"/>
          <p:cNvSpPr>
            <a:spLocks noChangeArrowheads="1"/>
          </p:cNvSpPr>
          <p:nvPr/>
        </p:nvSpPr>
        <p:spPr bwMode="auto">
          <a:xfrm>
            <a:off x="1486835" y="1878962"/>
            <a:ext cx="96838" cy="88900"/>
          </a:xfrm>
          <a:prstGeom prst="rtTriangl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3" name="Group 116"/>
          <p:cNvGrpSpPr>
            <a:grpSpLocks/>
          </p:cNvGrpSpPr>
          <p:nvPr/>
        </p:nvGrpSpPr>
        <p:grpSpPr bwMode="auto">
          <a:xfrm>
            <a:off x="747060" y="1429143"/>
            <a:ext cx="923925" cy="161925"/>
            <a:chOff x="4823" y="889"/>
            <a:chExt cx="582" cy="102"/>
          </a:xfrm>
        </p:grpSpPr>
        <p:sp>
          <p:nvSpPr>
            <p:cNvPr id="144" name="AutoShape 117"/>
            <p:cNvSpPr>
              <a:spLocks noChangeArrowheads="1"/>
            </p:cNvSpPr>
            <p:nvPr/>
          </p:nvSpPr>
          <p:spPr bwMode="auto">
            <a:xfrm rot="10800000">
              <a:off x="5010" y="890"/>
              <a:ext cx="30" cy="31"/>
            </a:xfrm>
            <a:prstGeom prst="rtTriangle">
              <a:avLst/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" name="Group 118"/>
            <p:cNvGrpSpPr>
              <a:grpSpLocks/>
            </p:cNvGrpSpPr>
            <p:nvPr/>
          </p:nvGrpSpPr>
          <p:grpSpPr bwMode="auto">
            <a:xfrm>
              <a:off x="4823" y="889"/>
              <a:ext cx="582" cy="102"/>
              <a:chOff x="4823" y="889"/>
              <a:chExt cx="582" cy="102"/>
            </a:xfrm>
          </p:grpSpPr>
          <p:sp>
            <p:nvSpPr>
              <p:cNvPr id="146" name="AutoShape 119"/>
              <p:cNvSpPr>
                <a:spLocks noChangeArrowheads="1"/>
              </p:cNvSpPr>
              <p:nvPr/>
            </p:nvSpPr>
            <p:spPr bwMode="auto">
              <a:xfrm rot="5400000">
                <a:off x="5166" y="893"/>
                <a:ext cx="31" cy="29"/>
              </a:xfrm>
              <a:prstGeom prst="rtTriangl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AutoShape 120"/>
              <p:cNvSpPr>
                <a:spLocks noChangeArrowheads="1"/>
              </p:cNvSpPr>
              <p:nvPr/>
            </p:nvSpPr>
            <p:spPr bwMode="auto">
              <a:xfrm>
                <a:off x="4951" y="889"/>
                <a:ext cx="326" cy="102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8" name="Group 121"/>
              <p:cNvGrpSpPr>
                <a:grpSpLocks/>
              </p:cNvGrpSpPr>
              <p:nvPr/>
            </p:nvGrpSpPr>
            <p:grpSpPr bwMode="auto">
              <a:xfrm>
                <a:off x="5278" y="905"/>
                <a:ext cx="127" cy="72"/>
                <a:chOff x="3839" y="583"/>
                <a:chExt cx="117" cy="72"/>
              </a:xfrm>
            </p:grpSpPr>
            <p:sp>
              <p:nvSpPr>
                <p:cNvPr id="152" name="Rectangle 122"/>
                <p:cNvSpPr>
                  <a:spLocks noChangeArrowheads="1"/>
                </p:cNvSpPr>
                <p:nvPr/>
              </p:nvSpPr>
              <p:spPr bwMode="auto">
                <a:xfrm>
                  <a:off x="3839" y="604"/>
                  <a:ext cx="117" cy="3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" name="AutoShape 123"/>
                <p:cNvSpPr>
                  <a:spLocks noChangeArrowheads="1"/>
                </p:cNvSpPr>
                <p:nvPr/>
              </p:nvSpPr>
              <p:spPr bwMode="auto">
                <a:xfrm>
                  <a:off x="3867" y="583"/>
                  <a:ext cx="56" cy="72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9" name="Group 124"/>
              <p:cNvGrpSpPr>
                <a:grpSpLocks/>
              </p:cNvGrpSpPr>
              <p:nvPr/>
            </p:nvGrpSpPr>
            <p:grpSpPr bwMode="auto">
              <a:xfrm>
                <a:off x="4823" y="904"/>
                <a:ext cx="127" cy="72"/>
                <a:chOff x="3839" y="583"/>
                <a:chExt cx="117" cy="72"/>
              </a:xfrm>
            </p:grpSpPr>
            <p:sp>
              <p:nvSpPr>
                <p:cNvPr id="150" name="Rectangle 125"/>
                <p:cNvSpPr>
                  <a:spLocks noChangeArrowheads="1"/>
                </p:cNvSpPr>
                <p:nvPr/>
              </p:nvSpPr>
              <p:spPr bwMode="auto">
                <a:xfrm>
                  <a:off x="3839" y="604"/>
                  <a:ext cx="117" cy="3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1" name="AutoShape 126"/>
                <p:cNvSpPr>
                  <a:spLocks noChangeArrowheads="1"/>
                </p:cNvSpPr>
                <p:nvPr/>
              </p:nvSpPr>
              <p:spPr bwMode="auto">
                <a:xfrm>
                  <a:off x="3867" y="583"/>
                  <a:ext cx="56" cy="72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54" name="TextBox 153"/>
          <p:cNvSpPr txBox="1"/>
          <p:nvPr/>
        </p:nvSpPr>
        <p:spPr>
          <a:xfrm>
            <a:off x="2299" y="1794270"/>
            <a:ext cx="900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none" dirty="0" smtClean="0"/>
              <a:t>  37m</a:t>
            </a:r>
            <a:endParaRPr lang="en-US" sz="1400" u="none" dirty="0"/>
          </a:p>
        </p:txBody>
      </p:sp>
      <p:sp>
        <p:nvSpPr>
          <p:cNvPr id="155" name="TextBox 154"/>
          <p:cNvSpPr txBox="1"/>
          <p:nvPr/>
        </p:nvSpPr>
        <p:spPr>
          <a:xfrm>
            <a:off x="-105443" y="3024288"/>
            <a:ext cx="900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none" dirty="0" smtClean="0"/>
              <a:t>350m</a:t>
            </a:r>
            <a:endParaRPr lang="en-US" sz="1400" u="none" dirty="0"/>
          </a:p>
        </p:txBody>
      </p:sp>
      <p:sp>
        <p:nvSpPr>
          <p:cNvPr id="156" name="TextBox 155"/>
          <p:cNvSpPr txBox="1"/>
          <p:nvPr/>
        </p:nvSpPr>
        <p:spPr>
          <a:xfrm>
            <a:off x="8413813" y="3862657"/>
            <a:ext cx="9007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100" u="none"/>
            </a:lvl1pPr>
          </a:lstStyle>
          <a:p>
            <a:r>
              <a:rPr lang="en-US" dirty="0" smtClean="0"/>
              <a:t>650m a</a:t>
            </a:r>
          </a:p>
          <a:p>
            <a:r>
              <a:rPr lang="en-US" dirty="0" smtClean="0"/>
              <a:t>1500m</a:t>
            </a:r>
            <a:endParaRPr lang="en-US" dirty="0"/>
          </a:p>
        </p:txBody>
      </p:sp>
      <p:sp>
        <p:nvSpPr>
          <p:cNvPr id="157" name="TextBox 156"/>
          <p:cNvSpPr txBox="1"/>
          <p:nvPr/>
        </p:nvSpPr>
        <p:spPr>
          <a:xfrm>
            <a:off x="8413813" y="6008416"/>
            <a:ext cx="9007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100" u="none"/>
            </a:lvl1pPr>
          </a:lstStyle>
          <a:p>
            <a:r>
              <a:rPr lang="en-US" dirty="0" smtClean="0"/>
              <a:t>1400m a</a:t>
            </a:r>
          </a:p>
          <a:p>
            <a:r>
              <a:rPr lang="en-US" dirty="0" smtClean="0"/>
              <a:t>3000m</a:t>
            </a:r>
            <a:endParaRPr lang="en-US" dirty="0"/>
          </a:p>
        </p:txBody>
      </p:sp>
      <p:sp>
        <p:nvSpPr>
          <p:cNvPr id="158" name="Rectangle 110" descr="Diagonal hacia abajo clara"/>
          <p:cNvSpPr>
            <a:spLocks noChangeArrowheads="1"/>
          </p:cNvSpPr>
          <p:nvPr/>
        </p:nvSpPr>
        <p:spPr bwMode="auto">
          <a:xfrm>
            <a:off x="3662115" y="1692323"/>
            <a:ext cx="86715" cy="47961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" name="AutoShape 111"/>
          <p:cNvSpPr>
            <a:spLocks noChangeArrowheads="1"/>
          </p:cNvSpPr>
          <p:nvPr/>
        </p:nvSpPr>
        <p:spPr bwMode="auto">
          <a:xfrm rot="16200000">
            <a:off x="3658739" y="2083930"/>
            <a:ext cx="90488" cy="96838"/>
          </a:xfrm>
          <a:prstGeom prst="rtTriangl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" name="Rectangle 112" descr="Diagonal hacia abajo clara"/>
          <p:cNvSpPr>
            <a:spLocks noChangeArrowheads="1"/>
          </p:cNvSpPr>
          <p:nvPr/>
        </p:nvSpPr>
        <p:spPr bwMode="auto">
          <a:xfrm>
            <a:off x="4320726" y="1685499"/>
            <a:ext cx="92017" cy="50093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1" name="AutoShape 113"/>
          <p:cNvSpPr>
            <a:spLocks noChangeArrowheads="1"/>
          </p:cNvSpPr>
          <p:nvPr/>
        </p:nvSpPr>
        <p:spPr bwMode="auto">
          <a:xfrm>
            <a:off x="4320727" y="2117745"/>
            <a:ext cx="96838" cy="88900"/>
          </a:xfrm>
          <a:prstGeom prst="rtTriangl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" name="Rectangle 110" descr="Diagonal hacia abajo clara"/>
          <p:cNvSpPr>
            <a:spLocks noChangeArrowheads="1"/>
          </p:cNvSpPr>
          <p:nvPr/>
        </p:nvSpPr>
        <p:spPr bwMode="auto">
          <a:xfrm>
            <a:off x="7010327" y="1682080"/>
            <a:ext cx="88504" cy="49522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" name="AutoShape 111"/>
          <p:cNvSpPr>
            <a:spLocks noChangeArrowheads="1"/>
          </p:cNvSpPr>
          <p:nvPr/>
        </p:nvSpPr>
        <p:spPr bwMode="auto">
          <a:xfrm rot="16200000">
            <a:off x="7003715" y="2104375"/>
            <a:ext cx="90488" cy="96838"/>
          </a:xfrm>
          <a:prstGeom prst="rtTriangl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" name="Rectangle 112" descr="Diagonal hacia abajo clara"/>
          <p:cNvSpPr>
            <a:spLocks noChangeArrowheads="1"/>
          </p:cNvSpPr>
          <p:nvPr/>
        </p:nvSpPr>
        <p:spPr bwMode="auto">
          <a:xfrm>
            <a:off x="7670726" y="1684468"/>
            <a:ext cx="100435" cy="5073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5" name="AutoShape 113"/>
          <p:cNvSpPr>
            <a:spLocks noChangeArrowheads="1"/>
          </p:cNvSpPr>
          <p:nvPr/>
        </p:nvSpPr>
        <p:spPr bwMode="auto">
          <a:xfrm>
            <a:off x="7670727" y="2113070"/>
            <a:ext cx="96838" cy="88900"/>
          </a:xfrm>
          <a:prstGeom prst="rtTriangl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73" name="Straight Connector 172"/>
          <p:cNvCxnSpPr>
            <a:stCxn id="171" idx="0"/>
          </p:cNvCxnSpPr>
          <p:nvPr/>
        </p:nvCxnSpPr>
        <p:spPr bwMode="auto">
          <a:xfrm rot="5400000" flipH="1" flipV="1">
            <a:off x="7121833" y="5001371"/>
            <a:ext cx="508883" cy="0"/>
          </a:xfrm>
          <a:prstGeom prst="lin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5" name="Straight Connector 174"/>
          <p:cNvCxnSpPr/>
          <p:nvPr/>
        </p:nvCxnSpPr>
        <p:spPr bwMode="auto">
          <a:xfrm rot="16200000" flipH="1">
            <a:off x="6876607" y="1656607"/>
            <a:ext cx="1045029" cy="35626"/>
          </a:xfrm>
          <a:prstGeom prst="lin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5" name="Rectangle 91" descr="10%"/>
          <p:cNvSpPr>
            <a:spLocks noChangeArrowheads="1"/>
          </p:cNvSpPr>
          <p:nvPr/>
        </p:nvSpPr>
        <p:spPr bwMode="auto">
          <a:xfrm>
            <a:off x="4413092" y="1795025"/>
            <a:ext cx="2597235" cy="88925"/>
          </a:xfrm>
          <a:prstGeom prst="rect">
            <a:avLst/>
          </a:prstGeom>
          <a:pattFill prst="pct10">
            <a:fgClr>
              <a:schemeClr val="tx2"/>
            </a:fgClr>
            <a:bgClr>
              <a:srgbClr val="00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" name="Rectangle 91" descr="10%"/>
          <p:cNvSpPr>
            <a:spLocks noChangeArrowheads="1"/>
          </p:cNvSpPr>
          <p:nvPr/>
        </p:nvSpPr>
        <p:spPr bwMode="auto">
          <a:xfrm>
            <a:off x="7776916" y="1804124"/>
            <a:ext cx="636897" cy="86091"/>
          </a:xfrm>
          <a:prstGeom prst="rect">
            <a:avLst/>
          </a:prstGeom>
          <a:pattFill prst="pct10">
            <a:fgClr>
              <a:schemeClr val="tx2"/>
            </a:fgClr>
            <a:bgClr>
              <a:srgbClr val="00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" name="TextBox 186"/>
          <p:cNvSpPr txBox="1"/>
          <p:nvPr/>
        </p:nvSpPr>
        <p:spPr>
          <a:xfrm>
            <a:off x="8434844" y="2052756"/>
            <a:ext cx="9007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u="none" dirty="0" smtClean="0"/>
              <a:t>150m a 300m</a:t>
            </a:r>
            <a:endParaRPr lang="en-US" sz="1100" u="none" dirty="0"/>
          </a:p>
        </p:txBody>
      </p:sp>
      <p:sp>
        <p:nvSpPr>
          <p:cNvPr id="189" name="Flowchart: Extract 188"/>
          <p:cNvSpPr/>
          <p:nvPr/>
        </p:nvSpPr>
        <p:spPr bwMode="auto">
          <a:xfrm rot="5400000">
            <a:off x="4300149" y="4118212"/>
            <a:ext cx="112594" cy="208128"/>
          </a:xfrm>
          <a:prstGeom prst="flowChartExtra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190" name="Flowchart: Extract 189"/>
          <p:cNvSpPr/>
          <p:nvPr/>
        </p:nvSpPr>
        <p:spPr bwMode="auto">
          <a:xfrm rot="5400000">
            <a:off x="4302424" y="4304732"/>
            <a:ext cx="112594" cy="208128"/>
          </a:xfrm>
          <a:prstGeom prst="flowChartExtra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191" name="Flowchart: Extract 190"/>
          <p:cNvSpPr/>
          <p:nvPr/>
        </p:nvSpPr>
        <p:spPr bwMode="auto">
          <a:xfrm rot="5400000">
            <a:off x="4302424" y="5341962"/>
            <a:ext cx="112594" cy="208128"/>
          </a:xfrm>
          <a:prstGeom prst="flowChartExtra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192" name="Flowchart: Extract 191"/>
          <p:cNvSpPr/>
          <p:nvPr/>
        </p:nvSpPr>
        <p:spPr bwMode="auto">
          <a:xfrm rot="5400000">
            <a:off x="7673581" y="4120010"/>
            <a:ext cx="112594" cy="208128"/>
          </a:xfrm>
          <a:prstGeom prst="flowChartExtra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193" name="Flowchart: Extract 192"/>
          <p:cNvSpPr/>
          <p:nvPr/>
        </p:nvSpPr>
        <p:spPr bwMode="auto">
          <a:xfrm rot="5400000">
            <a:off x="7675856" y="4306530"/>
            <a:ext cx="112594" cy="208128"/>
          </a:xfrm>
          <a:prstGeom prst="flowChartExtra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194" name="Flowchart: Extract 193"/>
          <p:cNvSpPr/>
          <p:nvPr/>
        </p:nvSpPr>
        <p:spPr bwMode="auto">
          <a:xfrm rot="5400000">
            <a:off x="7675856" y="5343760"/>
            <a:ext cx="112594" cy="208128"/>
          </a:xfrm>
          <a:prstGeom prst="flowChartExtra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195" name="Flowchart: Extract 194"/>
          <p:cNvSpPr/>
          <p:nvPr/>
        </p:nvSpPr>
        <p:spPr bwMode="auto">
          <a:xfrm rot="16200000">
            <a:off x="3650793" y="4124511"/>
            <a:ext cx="126622" cy="196855"/>
          </a:xfrm>
          <a:prstGeom prst="flowChartExtra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196" name="Flowchart: Extract 195"/>
          <p:cNvSpPr/>
          <p:nvPr/>
        </p:nvSpPr>
        <p:spPr bwMode="auto">
          <a:xfrm rot="16200000">
            <a:off x="3650793" y="4308661"/>
            <a:ext cx="126622" cy="196855"/>
          </a:xfrm>
          <a:prstGeom prst="flowChartExtra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197" name="Flowchart: Extract 196"/>
          <p:cNvSpPr/>
          <p:nvPr/>
        </p:nvSpPr>
        <p:spPr bwMode="auto">
          <a:xfrm rot="16200000">
            <a:off x="3657144" y="5324661"/>
            <a:ext cx="126622" cy="196855"/>
          </a:xfrm>
          <a:prstGeom prst="flowChartExtra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198" name="Flowchart: Extract 197"/>
          <p:cNvSpPr/>
          <p:nvPr/>
        </p:nvSpPr>
        <p:spPr bwMode="auto">
          <a:xfrm rot="16200000">
            <a:off x="7009944" y="4124511"/>
            <a:ext cx="126622" cy="196855"/>
          </a:xfrm>
          <a:prstGeom prst="flowChartExtra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199" name="Flowchart: Extract 198"/>
          <p:cNvSpPr/>
          <p:nvPr/>
        </p:nvSpPr>
        <p:spPr bwMode="auto">
          <a:xfrm rot="16200000">
            <a:off x="7009944" y="4308661"/>
            <a:ext cx="126622" cy="196855"/>
          </a:xfrm>
          <a:prstGeom prst="flowChartExtra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200" name="Flowchart: Extract 199"/>
          <p:cNvSpPr/>
          <p:nvPr/>
        </p:nvSpPr>
        <p:spPr bwMode="auto">
          <a:xfrm rot="16200000">
            <a:off x="7016295" y="5324661"/>
            <a:ext cx="126622" cy="196855"/>
          </a:xfrm>
          <a:prstGeom prst="flowChartExtra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cxnSp>
        <p:nvCxnSpPr>
          <p:cNvPr id="202" name="Straight Connector 201"/>
          <p:cNvCxnSpPr/>
          <p:nvPr/>
        </p:nvCxnSpPr>
        <p:spPr bwMode="auto">
          <a:xfrm>
            <a:off x="766753" y="2196935"/>
            <a:ext cx="7659584" cy="0"/>
          </a:xfrm>
          <a:prstGeom prst="lin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Freeform 115"/>
          <p:cNvSpPr>
            <a:spLocks/>
          </p:cNvSpPr>
          <p:nvPr/>
        </p:nvSpPr>
        <p:spPr bwMode="auto">
          <a:xfrm>
            <a:off x="3766217" y="1403351"/>
            <a:ext cx="742950" cy="2476500"/>
          </a:xfrm>
          <a:custGeom>
            <a:avLst/>
            <a:gdLst/>
            <a:ahLst/>
            <a:cxnLst>
              <a:cxn ang="0">
                <a:pos x="468" y="42"/>
              </a:cxn>
              <a:cxn ang="0">
                <a:pos x="336" y="39"/>
              </a:cxn>
              <a:cxn ang="0">
                <a:pos x="330" y="12"/>
              </a:cxn>
              <a:cxn ang="0">
                <a:pos x="315" y="0"/>
              </a:cxn>
              <a:cxn ang="0">
                <a:pos x="24" y="3"/>
              </a:cxn>
              <a:cxn ang="0">
                <a:pos x="0" y="27"/>
              </a:cxn>
              <a:cxn ang="0">
                <a:pos x="9" y="57"/>
              </a:cxn>
              <a:cxn ang="0">
                <a:pos x="11" y="89"/>
              </a:cxn>
              <a:cxn ang="0">
                <a:pos x="24" y="104"/>
              </a:cxn>
              <a:cxn ang="0">
                <a:pos x="25" y="1214"/>
              </a:cxn>
              <a:cxn ang="0">
                <a:pos x="20" y="1560"/>
              </a:cxn>
              <a:cxn ang="0">
                <a:pos x="308" y="1554"/>
              </a:cxn>
              <a:cxn ang="0">
                <a:pos x="313" y="1209"/>
              </a:cxn>
              <a:cxn ang="0">
                <a:pos x="312" y="1164"/>
              </a:cxn>
              <a:cxn ang="0">
                <a:pos x="311" y="98"/>
              </a:cxn>
              <a:cxn ang="0">
                <a:pos x="329" y="98"/>
              </a:cxn>
              <a:cxn ang="0">
                <a:pos x="330" y="69"/>
              </a:cxn>
              <a:cxn ang="0">
                <a:pos x="378" y="63"/>
              </a:cxn>
              <a:cxn ang="0">
                <a:pos x="462" y="69"/>
              </a:cxn>
              <a:cxn ang="0">
                <a:pos x="468" y="42"/>
              </a:cxn>
            </a:cxnLst>
            <a:rect l="0" t="0" r="r" b="b"/>
            <a:pathLst>
              <a:path w="468" h="1560">
                <a:moveTo>
                  <a:pt x="468" y="42"/>
                </a:moveTo>
                <a:lnTo>
                  <a:pt x="336" y="39"/>
                </a:lnTo>
                <a:lnTo>
                  <a:pt x="330" y="12"/>
                </a:lnTo>
                <a:lnTo>
                  <a:pt x="315" y="0"/>
                </a:lnTo>
                <a:lnTo>
                  <a:pt x="24" y="3"/>
                </a:lnTo>
                <a:lnTo>
                  <a:pt x="0" y="27"/>
                </a:lnTo>
                <a:lnTo>
                  <a:pt x="9" y="57"/>
                </a:lnTo>
                <a:lnTo>
                  <a:pt x="11" y="89"/>
                </a:lnTo>
                <a:lnTo>
                  <a:pt x="24" y="104"/>
                </a:lnTo>
                <a:lnTo>
                  <a:pt x="25" y="1214"/>
                </a:lnTo>
                <a:lnTo>
                  <a:pt x="20" y="1560"/>
                </a:lnTo>
                <a:lnTo>
                  <a:pt x="308" y="1554"/>
                </a:lnTo>
                <a:lnTo>
                  <a:pt x="313" y="1209"/>
                </a:lnTo>
                <a:lnTo>
                  <a:pt x="312" y="1164"/>
                </a:lnTo>
                <a:lnTo>
                  <a:pt x="311" y="98"/>
                </a:lnTo>
                <a:lnTo>
                  <a:pt x="329" y="98"/>
                </a:lnTo>
                <a:lnTo>
                  <a:pt x="330" y="69"/>
                </a:lnTo>
                <a:lnTo>
                  <a:pt x="378" y="63"/>
                </a:lnTo>
                <a:lnTo>
                  <a:pt x="462" y="69"/>
                </a:lnTo>
                <a:lnTo>
                  <a:pt x="468" y="42"/>
                </a:lnTo>
                <a:close/>
              </a:path>
            </a:pathLst>
          </a:custGeom>
          <a:solidFill>
            <a:srgbClr val="CCFFCC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1" name="Group 127"/>
          <p:cNvGrpSpPr>
            <a:grpSpLocks/>
          </p:cNvGrpSpPr>
          <p:nvPr/>
        </p:nvGrpSpPr>
        <p:grpSpPr bwMode="auto">
          <a:xfrm>
            <a:off x="3797967" y="1338263"/>
            <a:ext cx="469900" cy="4724400"/>
            <a:chOff x="3820" y="843"/>
            <a:chExt cx="296" cy="2976"/>
          </a:xfrm>
        </p:grpSpPr>
        <p:sp>
          <p:nvSpPr>
            <p:cNvPr id="32" name="Freeform 128"/>
            <p:cNvSpPr>
              <a:spLocks/>
            </p:cNvSpPr>
            <p:nvPr/>
          </p:nvSpPr>
          <p:spPr bwMode="auto">
            <a:xfrm>
              <a:off x="3914" y="2232"/>
              <a:ext cx="149" cy="1521"/>
            </a:xfrm>
            <a:custGeom>
              <a:avLst/>
              <a:gdLst/>
              <a:ahLst/>
              <a:cxnLst>
                <a:cxn ang="0">
                  <a:pos x="0" y="1521"/>
                </a:cxn>
                <a:cxn ang="0">
                  <a:pos x="3" y="136"/>
                </a:cxn>
                <a:cxn ang="0">
                  <a:pos x="2" y="0"/>
                </a:cxn>
                <a:cxn ang="0">
                  <a:pos x="106" y="4"/>
                </a:cxn>
                <a:cxn ang="0">
                  <a:pos x="107" y="136"/>
                </a:cxn>
                <a:cxn ang="0">
                  <a:pos x="104" y="412"/>
                </a:cxn>
                <a:cxn ang="0">
                  <a:pos x="149" y="507"/>
                </a:cxn>
                <a:cxn ang="0">
                  <a:pos x="146" y="625"/>
                </a:cxn>
                <a:cxn ang="0">
                  <a:pos x="108" y="697"/>
                </a:cxn>
                <a:cxn ang="0">
                  <a:pos x="108" y="1075"/>
                </a:cxn>
                <a:cxn ang="0">
                  <a:pos x="144" y="1143"/>
                </a:cxn>
                <a:cxn ang="0">
                  <a:pos x="140" y="1255"/>
                </a:cxn>
                <a:cxn ang="0">
                  <a:pos x="107" y="1332"/>
                </a:cxn>
                <a:cxn ang="0">
                  <a:pos x="107" y="1521"/>
                </a:cxn>
              </a:cxnLst>
              <a:rect l="0" t="0" r="r" b="b"/>
              <a:pathLst>
                <a:path w="149" h="1521">
                  <a:moveTo>
                    <a:pt x="0" y="1521"/>
                  </a:moveTo>
                  <a:lnTo>
                    <a:pt x="3" y="136"/>
                  </a:lnTo>
                  <a:lnTo>
                    <a:pt x="2" y="0"/>
                  </a:lnTo>
                  <a:lnTo>
                    <a:pt x="106" y="4"/>
                  </a:lnTo>
                  <a:lnTo>
                    <a:pt x="107" y="136"/>
                  </a:lnTo>
                  <a:lnTo>
                    <a:pt x="104" y="412"/>
                  </a:lnTo>
                  <a:lnTo>
                    <a:pt x="149" y="507"/>
                  </a:lnTo>
                  <a:lnTo>
                    <a:pt x="146" y="625"/>
                  </a:lnTo>
                  <a:lnTo>
                    <a:pt x="108" y="697"/>
                  </a:lnTo>
                  <a:lnTo>
                    <a:pt x="108" y="1075"/>
                  </a:lnTo>
                  <a:lnTo>
                    <a:pt x="144" y="1143"/>
                  </a:lnTo>
                  <a:lnTo>
                    <a:pt x="140" y="1255"/>
                  </a:lnTo>
                  <a:lnTo>
                    <a:pt x="107" y="1332"/>
                  </a:lnTo>
                  <a:lnTo>
                    <a:pt x="107" y="1521"/>
                  </a:lnTo>
                </a:path>
              </a:pathLst>
            </a:custGeom>
            <a:solidFill>
              <a:schemeClr val="bg1"/>
            </a:solidFill>
            <a:ln w="222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129"/>
            <p:cNvSpPr>
              <a:spLocks/>
            </p:cNvSpPr>
            <p:nvPr/>
          </p:nvSpPr>
          <p:spPr bwMode="auto">
            <a:xfrm>
              <a:off x="3881" y="843"/>
              <a:ext cx="175" cy="1494"/>
            </a:xfrm>
            <a:custGeom>
              <a:avLst/>
              <a:gdLst/>
              <a:ahLst/>
              <a:cxnLst>
                <a:cxn ang="0">
                  <a:pos x="25" y="1429"/>
                </a:cxn>
                <a:cxn ang="0">
                  <a:pos x="25" y="1493"/>
                </a:cxn>
                <a:cxn ang="0">
                  <a:pos x="0" y="1494"/>
                </a:cxn>
                <a:cxn ang="0">
                  <a:pos x="0" y="1413"/>
                </a:cxn>
                <a:cxn ang="0">
                  <a:pos x="30" y="1383"/>
                </a:cxn>
                <a:cxn ang="0">
                  <a:pos x="24" y="0"/>
                </a:cxn>
                <a:cxn ang="0">
                  <a:pos x="132" y="0"/>
                </a:cxn>
                <a:cxn ang="0">
                  <a:pos x="141" y="1383"/>
                </a:cxn>
                <a:cxn ang="0">
                  <a:pos x="175" y="1419"/>
                </a:cxn>
                <a:cxn ang="0">
                  <a:pos x="174" y="1491"/>
                </a:cxn>
                <a:cxn ang="0">
                  <a:pos x="149" y="1493"/>
                </a:cxn>
                <a:cxn ang="0">
                  <a:pos x="150" y="1431"/>
                </a:cxn>
              </a:cxnLst>
              <a:rect l="0" t="0" r="r" b="b"/>
              <a:pathLst>
                <a:path w="175" h="1494">
                  <a:moveTo>
                    <a:pt x="25" y="1429"/>
                  </a:moveTo>
                  <a:lnTo>
                    <a:pt x="25" y="1493"/>
                  </a:lnTo>
                  <a:lnTo>
                    <a:pt x="0" y="1494"/>
                  </a:lnTo>
                  <a:lnTo>
                    <a:pt x="0" y="1413"/>
                  </a:lnTo>
                  <a:lnTo>
                    <a:pt x="30" y="1383"/>
                  </a:lnTo>
                  <a:lnTo>
                    <a:pt x="24" y="0"/>
                  </a:lnTo>
                  <a:lnTo>
                    <a:pt x="132" y="0"/>
                  </a:lnTo>
                  <a:lnTo>
                    <a:pt x="141" y="1383"/>
                  </a:lnTo>
                  <a:lnTo>
                    <a:pt x="175" y="1419"/>
                  </a:lnTo>
                  <a:lnTo>
                    <a:pt x="174" y="1491"/>
                  </a:lnTo>
                  <a:lnTo>
                    <a:pt x="149" y="1493"/>
                  </a:lnTo>
                  <a:lnTo>
                    <a:pt x="150" y="1431"/>
                  </a:lnTo>
                </a:path>
              </a:pathLst>
            </a:custGeom>
            <a:solidFill>
              <a:schemeClr val="bg1"/>
            </a:solidFill>
            <a:ln w="190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130"/>
            <p:cNvSpPr>
              <a:spLocks noChangeShapeType="1"/>
            </p:cNvSpPr>
            <p:nvPr/>
          </p:nvSpPr>
          <p:spPr bwMode="auto">
            <a:xfrm>
              <a:off x="3914" y="2644"/>
              <a:ext cx="107" cy="0"/>
            </a:xfrm>
            <a:prstGeom prst="line">
              <a:avLst/>
            </a:prstGeom>
            <a:noFill/>
            <a:ln w="222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AutoShape 131"/>
            <p:cNvSpPr>
              <a:spLocks/>
            </p:cNvSpPr>
            <p:nvPr/>
          </p:nvSpPr>
          <p:spPr bwMode="auto">
            <a:xfrm rot="5400000">
              <a:off x="3934" y="3733"/>
              <a:ext cx="67" cy="106"/>
            </a:xfrm>
            <a:prstGeom prst="rightBracket">
              <a:avLst>
                <a:gd name="adj" fmla="val 13184"/>
              </a:avLst>
            </a:prstGeom>
            <a:solidFill>
              <a:schemeClr val="bg1"/>
            </a:solidFill>
            <a:ln w="22225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132"/>
            <p:cNvSpPr>
              <a:spLocks noChangeShapeType="1"/>
            </p:cNvSpPr>
            <p:nvPr/>
          </p:nvSpPr>
          <p:spPr bwMode="auto">
            <a:xfrm>
              <a:off x="3918" y="2977"/>
              <a:ext cx="106" cy="0"/>
            </a:xfrm>
            <a:prstGeom prst="line">
              <a:avLst/>
            </a:prstGeom>
            <a:noFill/>
            <a:ln w="222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33"/>
            <p:cNvSpPr>
              <a:spLocks noChangeShapeType="1"/>
            </p:cNvSpPr>
            <p:nvPr/>
          </p:nvSpPr>
          <p:spPr bwMode="auto">
            <a:xfrm>
              <a:off x="3915" y="3274"/>
              <a:ext cx="107" cy="0"/>
            </a:xfrm>
            <a:prstGeom prst="line">
              <a:avLst/>
            </a:prstGeom>
            <a:noFill/>
            <a:ln w="222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34"/>
            <p:cNvSpPr>
              <a:spLocks noChangeShapeType="1"/>
            </p:cNvSpPr>
            <p:nvPr/>
          </p:nvSpPr>
          <p:spPr bwMode="auto">
            <a:xfrm>
              <a:off x="3915" y="3609"/>
              <a:ext cx="107" cy="0"/>
            </a:xfrm>
            <a:prstGeom prst="line">
              <a:avLst/>
            </a:prstGeom>
            <a:noFill/>
            <a:ln w="222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9" name="Group 135"/>
            <p:cNvGrpSpPr>
              <a:grpSpLocks/>
            </p:cNvGrpSpPr>
            <p:nvPr/>
          </p:nvGrpSpPr>
          <p:grpSpPr bwMode="auto">
            <a:xfrm>
              <a:off x="3820" y="2436"/>
              <a:ext cx="94" cy="91"/>
              <a:chOff x="1913" y="3268"/>
              <a:chExt cx="158" cy="185"/>
            </a:xfrm>
          </p:grpSpPr>
          <p:sp>
            <p:nvSpPr>
              <p:cNvPr id="55" name="Line 136"/>
              <p:cNvSpPr>
                <a:spLocks noChangeShapeType="1"/>
              </p:cNvSpPr>
              <p:nvPr/>
            </p:nvSpPr>
            <p:spPr bwMode="auto">
              <a:xfrm flipH="1" flipV="1">
                <a:off x="1913" y="3277"/>
                <a:ext cx="158" cy="176"/>
              </a:xfrm>
              <a:prstGeom prst="line">
                <a:avLst/>
              </a:prstGeom>
              <a:noFill/>
              <a:ln w="22225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137"/>
              <p:cNvSpPr>
                <a:spLocks noChangeShapeType="1"/>
              </p:cNvSpPr>
              <p:nvPr/>
            </p:nvSpPr>
            <p:spPr bwMode="auto">
              <a:xfrm flipH="1">
                <a:off x="1913" y="3277"/>
                <a:ext cx="158" cy="176"/>
              </a:xfrm>
              <a:prstGeom prst="line">
                <a:avLst/>
              </a:prstGeom>
              <a:noFill/>
              <a:ln w="22225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138"/>
              <p:cNvSpPr>
                <a:spLocks noChangeShapeType="1"/>
              </p:cNvSpPr>
              <p:nvPr/>
            </p:nvSpPr>
            <p:spPr bwMode="auto">
              <a:xfrm>
                <a:off x="1924" y="3268"/>
                <a:ext cx="136" cy="0"/>
              </a:xfrm>
              <a:prstGeom prst="line">
                <a:avLst/>
              </a:prstGeom>
              <a:noFill/>
              <a:ln w="22225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139"/>
              <p:cNvSpPr>
                <a:spLocks noChangeShapeType="1"/>
              </p:cNvSpPr>
              <p:nvPr/>
            </p:nvSpPr>
            <p:spPr bwMode="auto">
              <a:xfrm>
                <a:off x="1929" y="3446"/>
                <a:ext cx="127" cy="1"/>
              </a:xfrm>
              <a:prstGeom prst="line">
                <a:avLst/>
              </a:prstGeom>
              <a:noFill/>
              <a:ln w="22225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" name="Group 140"/>
            <p:cNvGrpSpPr>
              <a:grpSpLocks/>
            </p:cNvGrpSpPr>
            <p:nvPr/>
          </p:nvGrpSpPr>
          <p:grpSpPr bwMode="auto">
            <a:xfrm>
              <a:off x="3820" y="3096"/>
              <a:ext cx="94" cy="93"/>
              <a:chOff x="1913" y="3268"/>
              <a:chExt cx="158" cy="185"/>
            </a:xfrm>
          </p:grpSpPr>
          <p:sp>
            <p:nvSpPr>
              <p:cNvPr id="51" name="Line 141"/>
              <p:cNvSpPr>
                <a:spLocks noChangeShapeType="1"/>
              </p:cNvSpPr>
              <p:nvPr/>
            </p:nvSpPr>
            <p:spPr bwMode="auto">
              <a:xfrm flipH="1" flipV="1">
                <a:off x="1913" y="3277"/>
                <a:ext cx="158" cy="176"/>
              </a:xfrm>
              <a:prstGeom prst="line">
                <a:avLst/>
              </a:prstGeom>
              <a:noFill/>
              <a:ln w="22225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142"/>
              <p:cNvSpPr>
                <a:spLocks noChangeShapeType="1"/>
              </p:cNvSpPr>
              <p:nvPr/>
            </p:nvSpPr>
            <p:spPr bwMode="auto">
              <a:xfrm flipH="1">
                <a:off x="1913" y="3277"/>
                <a:ext cx="158" cy="176"/>
              </a:xfrm>
              <a:prstGeom prst="line">
                <a:avLst/>
              </a:prstGeom>
              <a:noFill/>
              <a:ln w="22225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143"/>
              <p:cNvSpPr>
                <a:spLocks noChangeShapeType="1"/>
              </p:cNvSpPr>
              <p:nvPr/>
            </p:nvSpPr>
            <p:spPr bwMode="auto">
              <a:xfrm>
                <a:off x="1924" y="3268"/>
                <a:ext cx="136" cy="0"/>
              </a:xfrm>
              <a:prstGeom prst="line">
                <a:avLst/>
              </a:prstGeom>
              <a:noFill/>
              <a:ln w="22225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144"/>
              <p:cNvSpPr>
                <a:spLocks noChangeShapeType="1"/>
              </p:cNvSpPr>
              <p:nvPr/>
            </p:nvSpPr>
            <p:spPr bwMode="auto">
              <a:xfrm>
                <a:off x="1929" y="3446"/>
                <a:ext cx="127" cy="1"/>
              </a:xfrm>
              <a:prstGeom prst="line">
                <a:avLst/>
              </a:prstGeom>
              <a:noFill/>
              <a:ln w="22225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" name="Group 145"/>
            <p:cNvGrpSpPr>
              <a:grpSpLocks/>
            </p:cNvGrpSpPr>
            <p:nvPr/>
          </p:nvGrpSpPr>
          <p:grpSpPr bwMode="auto">
            <a:xfrm>
              <a:off x="4022" y="3093"/>
              <a:ext cx="94" cy="93"/>
              <a:chOff x="1913" y="3268"/>
              <a:chExt cx="158" cy="185"/>
            </a:xfrm>
          </p:grpSpPr>
          <p:sp>
            <p:nvSpPr>
              <p:cNvPr id="47" name="Line 146"/>
              <p:cNvSpPr>
                <a:spLocks noChangeShapeType="1"/>
              </p:cNvSpPr>
              <p:nvPr/>
            </p:nvSpPr>
            <p:spPr bwMode="auto">
              <a:xfrm flipH="1" flipV="1">
                <a:off x="1913" y="3277"/>
                <a:ext cx="158" cy="176"/>
              </a:xfrm>
              <a:prstGeom prst="line">
                <a:avLst/>
              </a:prstGeom>
              <a:noFill/>
              <a:ln w="22225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147"/>
              <p:cNvSpPr>
                <a:spLocks noChangeShapeType="1"/>
              </p:cNvSpPr>
              <p:nvPr/>
            </p:nvSpPr>
            <p:spPr bwMode="auto">
              <a:xfrm flipH="1">
                <a:off x="1913" y="3277"/>
                <a:ext cx="158" cy="176"/>
              </a:xfrm>
              <a:prstGeom prst="line">
                <a:avLst/>
              </a:prstGeom>
              <a:noFill/>
              <a:ln w="22225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148"/>
              <p:cNvSpPr>
                <a:spLocks noChangeShapeType="1"/>
              </p:cNvSpPr>
              <p:nvPr/>
            </p:nvSpPr>
            <p:spPr bwMode="auto">
              <a:xfrm>
                <a:off x="1924" y="3268"/>
                <a:ext cx="136" cy="0"/>
              </a:xfrm>
              <a:prstGeom prst="line">
                <a:avLst/>
              </a:prstGeom>
              <a:noFill/>
              <a:ln w="22225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149"/>
              <p:cNvSpPr>
                <a:spLocks noChangeShapeType="1"/>
              </p:cNvSpPr>
              <p:nvPr/>
            </p:nvSpPr>
            <p:spPr bwMode="auto">
              <a:xfrm>
                <a:off x="1929" y="3446"/>
                <a:ext cx="127" cy="1"/>
              </a:xfrm>
              <a:prstGeom prst="line">
                <a:avLst/>
              </a:prstGeom>
              <a:noFill/>
              <a:ln w="22225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" name="Group 150"/>
            <p:cNvGrpSpPr>
              <a:grpSpLocks/>
            </p:cNvGrpSpPr>
            <p:nvPr/>
          </p:nvGrpSpPr>
          <p:grpSpPr bwMode="auto">
            <a:xfrm>
              <a:off x="4021" y="2434"/>
              <a:ext cx="94" cy="91"/>
              <a:chOff x="1913" y="3268"/>
              <a:chExt cx="158" cy="185"/>
            </a:xfrm>
          </p:grpSpPr>
          <p:sp>
            <p:nvSpPr>
              <p:cNvPr id="43" name="Line 151"/>
              <p:cNvSpPr>
                <a:spLocks noChangeShapeType="1"/>
              </p:cNvSpPr>
              <p:nvPr/>
            </p:nvSpPr>
            <p:spPr bwMode="auto">
              <a:xfrm flipH="1" flipV="1">
                <a:off x="1913" y="3277"/>
                <a:ext cx="158" cy="176"/>
              </a:xfrm>
              <a:prstGeom prst="line">
                <a:avLst/>
              </a:prstGeom>
              <a:noFill/>
              <a:ln w="22225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152"/>
              <p:cNvSpPr>
                <a:spLocks noChangeShapeType="1"/>
              </p:cNvSpPr>
              <p:nvPr/>
            </p:nvSpPr>
            <p:spPr bwMode="auto">
              <a:xfrm flipH="1">
                <a:off x="1913" y="3277"/>
                <a:ext cx="158" cy="176"/>
              </a:xfrm>
              <a:prstGeom prst="line">
                <a:avLst/>
              </a:prstGeom>
              <a:noFill/>
              <a:ln w="22225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153"/>
              <p:cNvSpPr>
                <a:spLocks noChangeShapeType="1"/>
              </p:cNvSpPr>
              <p:nvPr/>
            </p:nvSpPr>
            <p:spPr bwMode="auto">
              <a:xfrm>
                <a:off x="1924" y="3268"/>
                <a:ext cx="136" cy="0"/>
              </a:xfrm>
              <a:prstGeom prst="line">
                <a:avLst/>
              </a:prstGeom>
              <a:noFill/>
              <a:ln w="22225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154"/>
              <p:cNvSpPr>
                <a:spLocks noChangeShapeType="1"/>
              </p:cNvSpPr>
              <p:nvPr/>
            </p:nvSpPr>
            <p:spPr bwMode="auto">
              <a:xfrm>
                <a:off x="1929" y="3446"/>
                <a:ext cx="127" cy="1"/>
              </a:xfrm>
              <a:prstGeom prst="line">
                <a:avLst/>
              </a:prstGeom>
              <a:noFill/>
              <a:ln w="22225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42" name="Rectangle 114"/>
          <p:cNvSpPr>
            <a:spLocks noChangeArrowheads="1"/>
          </p:cNvSpPr>
          <p:nvPr/>
        </p:nvSpPr>
        <p:spPr bwMode="auto">
          <a:xfrm>
            <a:off x="970897" y="1690729"/>
            <a:ext cx="468313" cy="173069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" name="Group 116"/>
          <p:cNvGrpSpPr>
            <a:grpSpLocks/>
          </p:cNvGrpSpPr>
          <p:nvPr/>
        </p:nvGrpSpPr>
        <p:grpSpPr bwMode="auto">
          <a:xfrm>
            <a:off x="3574130" y="1411288"/>
            <a:ext cx="923925" cy="161925"/>
            <a:chOff x="4823" y="889"/>
            <a:chExt cx="582" cy="102"/>
          </a:xfrm>
        </p:grpSpPr>
        <p:sp>
          <p:nvSpPr>
            <p:cNvPr id="59" name="AutoShape 117"/>
            <p:cNvSpPr>
              <a:spLocks noChangeArrowheads="1"/>
            </p:cNvSpPr>
            <p:nvPr/>
          </p:nvSpPr>
          <p:spPr bwMode="auto">
            <a:xfrm rot="10800000">
              <a:off x="5010" y="890"/>
              <a:ext cx="30" cy="31"/>
            </a:xfrm>
            <a:prstGeom prst="rtTriangle">
              <a:avLst/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0" name="Group 118"/>
            <p:cNvGrpSpPr>
              <a:grpSpLocks/>
            </p:cNvGrpSpPr>
            <p:nvPr/>
          </p:nvGrpSpPr>
          <p:grpSpPr bwMode="auto">
            <a:xfrm>
              <a:off x="4823" y="889"/>
              <a:ext cx="582" cy="102"/>
              <a:chOff x="4823" y="889"/>
              <a:chExt cx="582" cy="102"/>
            </a:xfrm>
          </p:grpSpPr>
          <p:sp>
            <p:nvSpPr>
              <p:cNvPr id="61" name="AutoShape 119"/>
              <p:cNvSpPr>
                <a:spLocks noChangeArrowheads="1"/>
              </p:cNvSpPr>
              <p:nvPr/>
            </p:nvSpPr>
            <p:spPr bwMode="auto">
              <a:xfrm rot="5400000">
                <a:off x="5166" y="893"/>
                <a:ext cx="31" cy="29"/>
              </a:xfrm>
              <a:prstGeom prst="rtTriangl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AutoShape 120"/>
              <p:cNvSpPr>
                <a:spLocks noChangeArrowheads="1"/>
              </p:cNvSpPr>
              <p:nvPr/>
            </p:nvSpPr>
            <p:spPr bwMode="auto">
              <a:xfrm>
                <a:off x="4951" y="889"/>
                <a:ext cx="326" cy="102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3" name="Group 121"/>
              <p:cNvGrpSpPr>
                <a:grpSpLocks/>
              </p:cNvGrpSpPr>
              <p:nvPr/>
            </p:nvGrpSpPr>
            <p:grpSpPr bwMode="auto">
              <a:xfrm>
                <a:off x="5278" y="905"/>
                <a:ext cx="127" cy="72"/>
                <a:chOff x="3839" y="583"/>
                <a:chExt cx="117" cy="72"/>
              </a:xfrm>
            </p:grpSpPr>
            <p:sp>
              <p:nvSpPr>
                <p:cNvPr id="67" name="Rectangle 122"/>
                <p:cNvSpPr>
                  <a:spLocks noChangeArrowheads="1"/>
                </p:cNvSpPr>
                <p:nvPr/>
              </p:nvSpPr>
              <p:spPr bwMode="auto">
                <a:xfrm>
                  <a:off x="3839" y="604"/>
                  <a:ext cx="117" cy="3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AutoShape 123"/>
                <p:cNvSpPr>
                  <a:spLocks noChangeArrowheads="1"/>
                </p:cNvSpPr>
                <p:nvPr/>
              </p:nvSpPr>
              <p:spPr bwMode="auto">
                <a:xfrm>
                  <a:off x="3867" y="583"/>
                  <a:ext cx="56" cy="72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4" name="Group 124"/>
              <p:cNvGrpSpPr>
                <a:grpSpLocks/>
              </p:cNvGrpSpPr>
              <p:nvPr/>
            </p:nvGrpSpPr>
            <p:grpSpPr bwMode="auto">
              <a:xfrm>
                <a:off x="4823" y="904"/>
                <a:ext cx="127" cy="72"/>
                <a:chOff x="3839" y="583"/>
                <a:chExt cx="117" cy="72"/>
              </a:xfrm>
            </p:grpSpPr>
            <p:sp>
              <p:nvSpPr>
                <p:cNvPr id="65" name="Rectangle 125"/>
                <p:cNvSpPr>
                  <a:spLocks noChangeArrowheads="1"/>
                </p:cNvSpPr>
                <p:nvPr/>
              </p:nvSpPr>
              <p:spPr bwMode="auto">
                <a:xfrm>
                  <a:off x="3839" y="604"/>
                  <a:ext cx="117" cy="3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AutoShape 126"/>
                <p:cNvSpPr>
                  <a:spLocks noChangeArrowheads="1"/>
                </p:cNvSpPr>
                <p:nvPr/>
              </p:nvSpPr>
              <p:spPr bwMode="auto">
                <a:xfrm>
                  <a:off x="3867" y="583"/>
                  <a:ext cx="56" cy="72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66" name="Rectangle 165"/>
          <p:cNvSpPr/>
          <p:nvPr/>
        </p:nvSpPr>
        <p:spPr bwMode="auto">
          <a:xfrm>
            <a:off x="1089039" y="1344058"/>
            <a:ext cx="206734" cy="1637681"/>
          </a:xfrm>
          <a:prstGeom prst="rec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167" name="Rounded Rectangle 166"/>
          <p:cNvSpPr/>
          <p:nvPr/>
        </p:nvSpPr>
        <p:spPr bwMode="auto">
          <a:xfrm>
            <a:off x="1034954" y="2705281"/>
            <a:ext cx="333955" cy="37371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87" name="Rectangle 114"/>
          <p:cNvSpPr>
            <a:spLocks noChangeArrowheads="1"/>
          </p:cNvSpPr>
          <p:nvPr/>
        </p:nvSpPr>
        <p:spPr bwMode="auto">
          <a:xfrm>
            <a:off x="7157337" y="1667797"/>
            <a:ext cx="468313" cy="45720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" name="Rectangle 167"/>
          <p:cNvSpPr/>
          <p:nvPr/>
        </p:nvSpPr>
        <p:spPr bwMode="auto">
          <a:xfrm>
            <a:off x="7276478" y="1343025"/>
            <a:ext cx="193647" cy="4517087"/>
          </a:xfrm>
          <a:prstGeom prst="rec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171" name="Rounded Rectangle 170"/>
          <p:cNvSpPr/>
          <p:nvPr/>
        </p:nvSpPr>
        <p:spPr bwMode="auto">
          <a:xfrm>
            <a:off x="7320615" y="5255812"/>
            <a:ext cx="111318" cy="540689"/>
          </a:xfrm>
          <a:prstGeom prst="round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169" name="Rectangle 168"/>
          <p:cNvSpPr/>
          <p:nvPr/>
        </p:nvSpPr>
        <p:spPr bwMode="auto">
          <a:xfrm>
            <a:off x="7275153" y="5597718"/>
            <a:ext cx="47708" cy="63611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170" name="Rectangle 169"/>
          <p:cNvSpPr/>
          <p:nvPr/>
        </p:nvSpPr>
        <p:spPr bwMode="auto">
          <a:xfrm>
            <a:off x="7423978" y="5602551"/>
            <a:ext cx="45719" cy="45719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cxnSp>
        <p:nvCxnSpPr>
          <p:cNvPr id="177" name="Straight Connector 176"/>
          <p:cNvCxnSpPr/>
          <p:nvPr/>
        </p:nvCxnSpPr>
        <p:spPr bwMode="auto">
          <a:xfrm rot="5400000">
            <a:off x="5371452" y="3265010"/>
            <a:ext cx="4008900" cy="0"/>
          </a:xfrm>
          <a:prstGeom prst="line">
            <a:avLst/>
          </a:prstGeom>
          <a:solidFill>
            <a:schemeClr val="tx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3" name="TextBox 212"/>
          <p:cNvSpPr txBox="1"/>
          <p:nvPr/>
        </p:nvSpPr>
        <p:spPr>
          <a:xfrm>
            <a:off x="693833" y="902841"/>
            <a:ext cx="10245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u="none" dirty="0" smtClean="0"/>
              <a:t>CAPTADOR</a:t>
            </a:r>
            <a:endParaRPr lang="en-US" sz="1100" u="none" dirty="0"/>
          </a:p>
        </p:txBody>
      </p:sp>
      <p:sp>
        <p:nvSpPr>
          <p:cNvPr id="214" name="TextBox 213"/>
          <p:cNvSpPr txBox="1"/>
          <p:nvPr/>
        </p:nvSpPr>
        <p:spPr>
          <a:xfrm>
            <a:off x="3512295" y="878971"/>
            <a:ext cx="10245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u="none" dirty="0" smtClean="0"/>
              <a:t>INYECTOR</a:t>
            </a:r>
            <a:endParaRPr lang="en-US" sz="1100" u="none" dirty="0"/>
          </a:p>
        </p:txBody>
      </p:sp>
      <p:sp>
        <p:nvSpPr>
          <p:cNvPr id="215" name="TextBox 214"/>
          <p:cNvSpPr txBox="1"/>
          <p:nvPr/>
        </p:nvSpPr>
        <p:spPr>
          <a:xfrm>
            <a:off x="6819901" y="1055783"/>
            <a:ext cx="11035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u="none" dirty="0" smtClean="0"/>
              <a:t>PRODUCTOR</a:t>
            </a:r>
            <a:endParaRPr lang="en-US" sz="1100" u="none" dirty="0"/>
          </a:p>
        </p:txBody>
      </p:sp>
      <p:sp>
        <p:nvSpPr>
          <p:cNvPr id="216" name="Rectangle 215"/>
          <p:cNvSpPr/>
          <p:nvPr/>
        </p:nvSpPr>
        <p:spPr bwMode="auto">
          <a:xfrm>
            <a:off x="971781" y="2599981"/>
            <a:ext cx="462708" cy="826265"/>
          </a:xfrm>
          <a:prstGeom prst="rect">
            <a:avLst/>
          </a:prstGeom>
          <a:solidFill>
            <a:schemeClr val="accent6">
              <a:lumMod val="60000"/>
              <a:lumOff val="4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217" name="Rectangle 216"/>
          <p:cNvSpPr/>
          <p:nvPr/>
        </p:nvSpPr>
        <p:spPr bwMode="auto">
          <a:xfrm>
            <a:off x="7152243" y="3855904"/>
            <a:ext cx="473726" cy="2390660"/>
          </a:xfrm>
          <a:prstGeom prst="rect">
            <a:avLst/>
          </a:prstGeom>
          <a:solidFill>
            <a:srgbClr val="007434">
              <a:alpha val="6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218" name="Rectangle 217"/>
          <p:cNvSpPr/>
          <p:nvPr/>
        </p:nvSpPr>
        <p:spPr bwMode="auto">
          <a:xfrm>
            <a:off x="7284446" y="1344058"/>
            <a:ext cx="187287" cy="2511846"/>
          </a:xfrm>
          <a:prstGeom prst="rect">
            <a:avLst/>
          </a:prstGeom>
          <a:solidFill>
            <a:srgbClr val="007434">
              <a:alpha val="6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BC I25 Wide" pitchFamily="34" charset="0"/>
            </a:endParaRPr>
          </a:p>
        </p:txBody>
      </p:sp>
      <p:sp>
        <p:nvSpPr>
          <p:cNvPr id="219" name="Rectangle 218"/>
          <p:cNvSpPr/>
          <p:nvPr/>
        </p:nvSpPr>
        <p:spPr bwMode="auto">
          <a:xfrm>
            <a:off x="3801433" y="4010140"/>
            <a:ext cx="466434" cy="914400"/>
          </a:xfrm>
          <a:prstGeom prst="rect">
            <a:avLst/>
          </a:prstGeom>
          <a:solidFill>
            <a:schemeClr val="accent6">
              <a:lumMod val="60000"/>
              <a:lumOff val="40000"/>
              <a:alpha val="3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220" name="Rectangle 219"/>
          <p:cNvSpPr/>
          <p:nvPr/>
        </p:nvSpPr>
        <p:spPr bwMode="auto">
          <a:xfrm>
            <a:off x="3801433" y="5065664"/>
            <a:ext cx="466434" cy="1170036"/>
          </a:xfrm>
          <a:prstGeom prst="rect">
            <a:avLst/>
          </a:prstGeom>
          <a:solidFill>
            <a:schemeClr val="accent6">
              <a:lumMod val="60000"/>
              <a:lumOff val="40000"/>
              <a:alpha val="3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221" name="Rectangle 220"/>
          <p:cNvSpPr/>
          <p:nvPr/>
        </p:nvSpPr>
        <p:spPr bwMode="auto">
          <a:xfrm>
            <a:off x="3939674" y="1339702"/>
            <a:ext cx="180753" cy="2668771"/>
          </a:xfrm>
          <a:prstGeom prst="rect">
            <a:avLst/>
          </a:prstGeom>
          <a:solidFill>
            <a:schemeClr val="accent6">
              <a:lumMod val="60000"/>
              <a:lumOff val="40000"/>
              <a:alpha val="3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BC I25 Wide" pitchFamily="34" charset="0"/>
            </a:endParaRPr>
          </a:p>
        </p:txBody>
      </p:sp>
      <p:sp>
        <p:nvSpPr>
          <p:cNvPr id="222" name="Rectangle 221"/>
          <p:cNvSpPr/>
          <p:nvPr/>
        </p:nvSpPr>
        <p:spPr bwMode="auto">
          <a:xfrm>
            <a:off x="3950306" y="4912242"/>
            <a:ext cx="159489" cy="159488"/>
          </a:xfrm>
          <a:prstGeom prst="rect">
            <a:avLst/>
          </a:prstGeom>
          <a:solidFill>
            <a:schemeClr val="accent6">
              <a:lumMod val="60000"/>
              <a:lumOff val="40000"/>
              <a:alpha val="3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mtClean="0">
              <a:latin typeface="BC I25 Wide" pitchFamily="34" charset="0"/>
            </a:endParaRPr>
          </a:p>
        </p:txBody>
      </p:sp>
      <p:sp>
        <p:nvSpPr>
          <p:cNvPr id="223" name="Rectangle 222"/>
          <p:cNvSpPr/>
          <p:nvPr/>
        </p:nvSpPr>
        <p:spPr bwMode="auto">
          <a:xfrm>
            <a:off x="1079516" y="1343025"/>
            <a:ext cx="223283" cy="1283217"/>
          </a:xfrm>
          <a:prstGeom prst="rect">
            <a:avLst/>
          </a:prstGeom>
          <a:solidFill>
            <a:schemeClr val="accent6">
              <a:lumMod val="60000"/>
              <a:lumOff val="4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BC I25 Wide" pitchFamily="34" charset="0"/>
            </a:endParaRPr>
          </a:p>
        </p:txBody>
      </p:sp>
      <p:sp>
        <p:nvSpPr>
          <p:cNvPr id="224" name="Right Arrow 223"/>
          <p:cNvSpPr/>
          <p:nvPr/>
        </p:nvSpPr>
        <p:spPr bwMode="auto">
          <a:xfrm rot="16200000">
            <a:off x="974571" y="2119745"/>
            <a:ext cx="457199" cy="172193"/>
          </a:xfrm>
          <a:prstGeom prst="rightArrow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225" name="Right Arrow 224"/>
          <p:cNvSpPr/>
          <p:nvPr/>
        </p:nvSpPr>
        <p:spPr bwMode="auto">
          <a:xfrm rot="5400000">
            <a:off x="3798919" y="3044041"/>
            <a:ext cx="457199" cy="172193"/>
          </a:xfrm>
          <a:prstGeom prst="rightArrow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226" name="Right Arrow 225"/>
          <p:cNvSpPr/>
          <p:nvPr/>
        </p:nvSpPr>
        <p:spPr bwMode="auto">
          <a:xfrm>
            <a:off x="4936970" y="4134592"/>
            <a:ext cx="457199" cy="172193"/>
          </a:xfrm>
          <a:prstGeom prst="rightArrow">
            <a:avLst/>
          </a:prstGeom>
          <a:solidFill>
            <a:srgbClr val="00642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227" name="Right Arrow 226"/>
          <p:cNvSpPr/>
          <p:nvPr/>
        </p:nvSpPr>
        <p:spPr bwMode="auto">
          <a:xfrm>
            <a:off x="4934995" y="4346367"/>
            <a:ext cx="457199" cy="172193"/>
          </a:xfrm>
          <a:prstGeom prst="rightArrow">
            <a:avLst/>
          </a:prstGeom>
          <a:solidFill>
            <a:srgbClr val="00642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228" name="Right Arrow 227"/>
          <p:cNvSpPr/>
          <p:nvPr/>
        </p:nvSpPr>
        <p:spPr bwMode="auto">
          <a:xfrm>
            <a:off x="4944895" y="5353767"/>
            <a:ext cx="457199" cy="172193"/>
          </a:xfrm>
          <a:prstGeom prst="rightArrow">
            <a:avLst/>
          </a:prstGeom>
          <a:solidFill>
            <a:srgbClr val="00642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229" name="Rectangle 228"/>
          <p:cNvSpPr/>
          <p:nvPr/>
        </p:nvSpPr>
        <p:spPr bwMode="auto">
          <a:xfrm>
            <a:off x="1444355" y="2504364"/>
            <a:ext cx="68239" cy="921224"/>
          </a:xfrm>
          <a:prstGeom prst="rect">
            <a:avLst/>
          </a:prstGeom>
          <a:pattFill prst="sphere">
            <a:fgClr>
              <a:schemeClr val="bg2">
                <a:lumMod val="40000"/>
                <a:lumOff val="60000"/>
              </a:schemeClr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0" name="Rectangle 229"/>
          <p:cNvSpPr/>
          <p:nvPr/>
        </p:nvSpPr>
        <p:spPr bwMode="auto">
          <a:xfrm>
            <a:off x="907543" y="2513462"/>
            <a:ext cx="68239" cy="921224"/>
          </a:xfrm>
          <a:prstGeom prst="rect">
            <a:avLst/>
          </a:prstGeom>
          <a:pattFill prst="sphere">
            <a:fgClr>
              <a:schemeClr val="bg2">
                <a:lumMod val="40000"/>
                <a:lumOff val="60000"/>
              </a:schemeClr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2 Rectángulo"/>
          <p:cNvSpPr/>
          <p:nvPr/>
        </p:nvSpPr>
        <p:spPr bwMode="auto">
          <a:xfrm>
            <a:off x="1339199" y="1186587"/>
            <a:ext cx="2516368" cy="73973"/>
          </a:xfrm>
          <a:prstGeom prst="rect">
            <a:avLst/>
          </a:prstGeom>
          <a:solidFill>
            <a:schemeClr val="accent6">
              <a:lumMod val="60000"/>
              <a:lumOff val="4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CO">
              <a:latin typeface="BC I25 Wide" pitchFamily="34" charset="0"/>
            </a:endParaRPr>
          </a:p>
        </p:txBody>
      </p:sp>
      <p:sp>
        <p:nvSpPr>
          <p:cNvPr id="4" name="3 Rectángulo"/>
          <p:cNvSpPr/>
          <p:nvPr/>
        </p:nvSpPr>
        <p:spPr bwMode="auto">
          <a:xfrm>
            <a:off x="3865092" y="1121884"/>
            <a:ext cx="320224" cy="216379"/>
          </a:xfrm>
          <a:prstGeom prst="rect">
            <a:avLst/>
          </a:prstGeom>
          <a:solidFill>
            <a:schemeClr val="accent6">
              <a:lumMod val="60000"/>
              <a:lumOff val="40000"/>
              <a:alpha val="38000"/>
            </a:schemeClr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CO">
              <a:latin typeface="BC I25 Wide" pitchFamily="34" charset="0"/>
            </a:endParaRPr>
          </a:p>
        </p:txBody>
      </p:sp>
      <p:sp>
        <p:nvSpPr>
          <p:cNvPr id="174" name="173 Rectángulo"/>
          <p:cNvSpPr/>
          <p:nvPr/>
        </p:nvSpPr>
        <p:spPr bwMode="auto">
          <a:xfrm>
            <a:off x="1046529" y="1126646"/>
            <a:ext cx="297433" cy="216379"/>
          </a:xfrm>
          <a:prstGeom prst="rect">
            <a:avLst/>
          </a:prstGeom>
          <a:solidFill>
            <a:schemeClr val="accent6">
              <a:lumMod val="60000"/>
              <a:lumOff val="40000"/>
              <a:alpha val="30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CO">
              <a:latin typeface="BC I25 Wide" pitchFamily="34" charset="0"/>
            </a:endParaRPr>
          </a:p>
        </p:txBody>
      </p:sp>
      <p:sp>
        <p:nvSpPr>
          <p:cNvPr id="9" name="8 Flecha derecha"/>
          <p:cNvSpPr/>
          <p:nvPr/>
        </p:nvSpPr>
        <p:spPr bwMode="auto">
          <a:xfrm>
            <a:off x="2202801" y="1186588"/>
            <a:ext cx="276225" cy="73972"/>
          </a:xfrm>
          <a:prstGeom prst="rightArrow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CO">
              <a:latin typeface="BC I25 Wide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850376" y="3057638"/>
            <a:ext cx="1447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u="none" dirty="0" smtClean="0"/>
              <a:t>Acuíferos profundos</a:t>
            </a:r>
            <a:endParaRPr lang="es-CO" sz="900" u="none" dirty="0"/>
          </a:p>
        </p:txBody>
      </p:sp>
      <p:sp>
        <p:nvSpPr>
          <p:cNvPr id="178" name="177 CuadroTexto"/>
          <p:cNvSpPr txBox="1"/>
          <p:nvPr/>
        </p:nvSpPr>
        <p:spPr>
          <a:xfrm>
            <a:off x="1900017" y="1705089"/>
            <a:ext cx="1447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u="none" dirty="0" smtClean="0"/>
              <a:t>Acuíferos superficiales</a:t>
            </a:r>
            <a:endParaRPr lang="es-CO" sz="900" u="none" dirty="0"/>
          </a:p>
        </p:txBody>
      </p:sp>
      <p:sp>
        <p:nvSpPr>
          <p:cNvPr id="179" name="178 CuadroTexto"/>
          <p:cNvSpPr txBox="1"/>
          <p:nvPr/>
        </p:nvSpPr>
        <p:spPr>
          <a:xfrm>
            <a:off x="1793226" y="4101341"/>
            <a:ext cx="1447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u="none" dirty="0" smtClean="0"/>
              <a:t>Formaciones petrolíferas</a:t>
            </a:r>
            <a:endParaRPr lang="es-CO" sz="900" u="none" dirty="0"/>
          </a:p>
        </p:txBody>
      </p:sp>
      <p:sp>
        <p:nvSpPr>
          <p:cNvPr id="180" name="179 CuadroTexto"/>
          <p:cNvSpPr txBox="1"/>
          <p:nvPr/>
        </p:nvSpPr>
        <p:spPr>
          <a:xfrm>
            <a:off x="1774178" y="5325847"/>
            <a:ext cx="1447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u="none" dirty="0" smtClean="0"/>
              <a:t>Formaciones petrolíferas</a:t>
            </a:r>
            <a:endParaRPr lang="es-CO" sz="900" u="none" dirty="0"/>
          </a:p>
        </p:txBody>
      </p:sp>
      <p:sp>
        <p:nvSpPr>
          <p:cNvPr id="181" name="180 CuadroTexto"/>
          <p:cNvSpPr txBox="1"/>
          <p:nvPr/>
        </p:nvSpPr>
        <p:spPr>
          <a:xfrm>
            <a:off x="2183045" y="1955766"/>
            <a:ext cx="1080627" cy="7848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900" u="none" dirty="0" smtClean="0"/>
              <a:t>Primera barrera:</a:t>
            </a:r>
          </a:p>
          <a:p>
            <a:pPr algn="ctr"/>
            <a:r>
              <a:rPr lang="es-CO" sz="900" u="none" dirty="0" smtClean="0"/>
              <a:t>Revestimiento de acero de 9-5/8» OD y cementado hasta superficie</a:t>
            </a:r>
            <a:endParaRPr lang="es-CO" sz="900" u="none" dirty="0"/>
          </a:p>
        </p:txBody>
      </p:sp>
      <p:sp>
        <p:nvSpPr>
          <p:cNvPr id="183" name="182 CuadroTexto"/>
          <p:cNvSpPr txBox="1"/>
          <p:nvPr/>
        </p:nvSpPr>
        <p:spPr>
          <a:xfrm>
            <a:off x="1390371" y="4582869"/>
            <a:ext cx="172528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900" u="none" dirty="0" smtClean="0"/>
              <a:t>Tercera barrera:</a:t>
            </a:r>
          </a:p>
          <a:p>
            <a:pPr algn="ctr"/>
            <a:r>
              <a:rPr lang="es-CO" sz="900" u="none" dirty="0" smtClean="0"/>
              <a:t>Tubería de inyección de 2-7/8» y empaque arriba de las formaciones petrolíferas</a:t>
            </a:r>
            <a:endParaRPr lang="es-CO" sz="900" u="none" dirty="0"/>
          </a:p>
        </p:txBody>
      </p:sp>
      <p:sp>
        <p:nvSpPr>
          <p:cNvPr id="184" name="183 CuadroTexto"/>
          <p:cNvSpPr txBox="1"/>
          <p:nvPr/>
        </p:nvSpPr>
        <p:spPr>
          <a:xfrm>
            <a:off x="2082127" y="3292152"/>
            <a:ext cx="1335282" cy="7848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900" u="none" dirty="0" smtClean="0"/>
              <a:t>Segunda barrera:</a:t>
            </a:r>
          </a:p>
          <a:p>
            <a:pPr algn="ctr"/>
            <a:r>
              <a:rPr lang="es-CO" sz="900" u="none" dirty="0" smtClean="0"/>
              <a:t>Revestimiento de acero de 7» OD y cementado para aislar acuíferos profundos</a:t>
            </a:r>
            <a:endParaRPr lang="es-CO" sz="900" u="none" dirty="0"/>
          </a:p>
        </p:txBody>
      </p:sp>
      <p:cxnSp>
        <p:nvCxnSpPr>
          <p:cNvPr id="20" name="19 Conector recto de flecha"/>
          <p:cNvCxnSpPr/>
          <p:nvPr/>
        </p:nvCxnSpPr>
        <p:spPr bwMode="auto">
          <a:xfrm flipV="1">
            <a:off x="3298176" y="2032640"/>
            <a:ext cx="357388" cy="99708"/>
          </a:xfrm>
          <a:prstGeom prst="straightConnector1">
            <a:avLst/>
          </a:prstGeom>
          <a:solidFill>
            <a:schemeClr val="tx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8" name="187 Conector recto de flecha"/>
          <p:cNvCxnSpPr/>
          <p:nvPr/>
        </p:nvCxnSpPr>
        <p:spPr bwMode="auto">
          <a:xfrm>
            <a:off x="3417409" y="3684567"/>
            <a:ext cx="301469" cy="0"/>
          </a:xfrm>
          <a:prstGeom prst="straightConnector1">
            <a:avLst/>
          </a:prstGeom>
          <a:solidFill>
            <a:schemeClr val="tx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1" name="200 Conector recto de flecha"/>
          <p:cNvCxnSpPr/>
          <p:nvPr/>
        </p:nvCxnSpPr>
        <p:spPr bwMode="auto">
          <a:xfrm flipV="1">
            <a:off x="3115654" y="4496936"/>
            <a:ext cx="837888" cy="229052"/>
          </a:xfrm>
          <a:prstGeom prst="straightConnector1">
            <a:avLst/>
          </a:prstGeom>
          <a:solidFill>
            <a:schemeClr val="tx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25 O"/>
          <p:cNvSpPr/>
          <p:nvPr/>
        </p:nvSpPr>
        <p:spPr bwMode="auto">
          <a:xfrm>
            <a:off x="1108447" y="1150801"/>
            <a:ext cx="176087" cy="173812"/>
          </a:xfrm>
          <a:prstGeom prst="flowChartOr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203" name="202 O"/>
          <p:cNvSpPr/>
          <p:nvPr/>
        </p:nvSpPr>
        <p:spPr bwMode="auto">
          <a:xfrm>
            <a:off x="3933025" y="1140581"/>
            <a:ext cx="176087" cy="173812"/>
          </a:xfrm>
          <a:prstGeom prst="flowChartOr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172" name="Rectangle 2"/>
          <p:cNvSpPr>
            <a:spLocks noChangeArrowheads="1"/>
          </p:cNvSpPr>
          <p:nvPr/>
        </p:nvSpPr>
        <p:spPr bwMode="auto">
          <a:xfrm>
            <a:off x="234438" y="260648"/>
            <a:ext cx="6692783" cy="360000"/>
          </a:xfrm>
          <a:prstGeom prst="rect">
            <a:avLst/>
          </a:prstGeom>
          <a:solidFill>
            <a:srgbClr val="C9D200"/>
          </a:solidFill>
          <a:ln w="38100" algn="ctr">
            <a:solidFill>
              <a:srgbClr val="BAD405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CO" sz="1400" b="1" u="none" dirty="0" smtClean="0">
                <a:solidFill>
                  <a:schemeClr val="bg1"/>
                </a:solidFill>
              </a:rPr>
              <a:t>ESQUEMA RECUPERACIÓN SECUNDARIA – POZO INYECTOR (Barreras de Protección)</a:t>
            </a:r>
            <a:endParaRPr lang="es-CO" sz="1400" b="1" u="none" dirty="0">
              <a:solidFill>
                <a:schemeClr val="bg1"/>
              </a:solidFill>
            </a:endParaRPr>
          </a:p>
        </p:txBody>
      </p:sp>
      <p:grpSp>
        <p:nvGrpSpPr>
          <p:cNvPr id="70" name="69 Grupo"/>
          <p:cNvGrpSpPr/>
          <p:nvPr/>
        </p:nvGrpSpPr>
        <p:grpSpPr>
          <a:xfrm>
            <a:off x="3534598" y="1944588"/>
            <a:ext cx="2765594" cy="4076700"/>
            <a:chOff x="3534598" y="1944588"/>
            <a:chExt cx="2765594" cy="4076700"/>
          </a:xfrm>
        </p:grpSpPr>
        <p:grpSp>
          <p:nvGrpSpPr>
            <p:cNvPr id="2" name="1 Grupo"/>
            <p:cNvGrpSpPr/>
            <p:nvPr/>
          </p:nvGrpSpPr>
          <p:grpSpPr>
            <a:xfrm>
              <a:off x="5343295" y="1944588"/>
              <a:ext cx="956897" cy="4076700"/>
              <a:chOff x="5199279" y="1126646"/>
              <a:chExt cx="956897" cy="4076700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389529" y="2936396"/>
                <a:ext cx="4038600" cy="41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98976" y="1126646"/>
                <a:ext cx="457200" cy="4076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" name="17 Elipse"/>
            <p:cNvSpPr/>
            <p:nvPr/>
          </p:nvSpPr>
          <p:spPr>
            <a:xfrm>
              <a:off x="3534598" y="3789040"/>
              <a:ext cx="1002266" cy="312301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25" name="24 Conector recto de flecha"/>
            <p:cNvCxnSpPr>
              <a:stCxn id="18" idx="6"/>
              <a:endCxn id="1026" idx="2"/>
            </p:cNvCxnSpPr>
            <p:nvPr/>
          </p:nvCxnSpPr>
          <p:spPr>
            <a:xfrm>
              <a:off x="4536864" y="3945191"/>
              <a:ext cx="806431" cy="1869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70 Grupo"/>
          <p:cNvGrpSpPr/>
          <p:nvPr/>
        </p:nvGrpSpPr>
        <p:grpSpPr>
          <a:xfrm>
            <a:off x="3737773" y="1969847"/>
            <a:ext cx="1341238" cy="4013341"/>
            <a:chOff x="3737773" y="1969847"/>
            <a:chExt cx="1341238" cy="4013341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9004" y="1969847"/>
              <a:ext cx="300007" cy="4013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" name="181 Elipse"/>
            <p:cNvSpPr/>
            <p:nvPr/>
          </p:nvSpPr>
          <p:spPr>
            <a:xfrm>
              <a:off x="3737773" y="5093930"/>
              <a:ext cx="604044" cy="707662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204" name="203 Conector recto de flecha"/>
            <p:cNvCxnSpPr/>
            <p:nvPr/>
          </p:nvCxnSpPr>
          <p:spPr>
            <a:xfrm flipV="1">
              <a:off x="4313905" y="5001372"/>
              <a:ext cx="465099" cy="196104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14 Grupo"/>
          <p:cNvGrpSpPr/>
          <p:nvPr/>
        </p:nvGrpSpPr>
        <p:grpSpPr>
          <a:xfrm>
            <a:off x="3709861" y="855651"/>
            <a:ext cx="4632271" cy="2772849"/>
            <a:chOff x="3709861" y="855651"/>
            <a:chExt cx="4632271" cy="2772849"/>
          </a:xfrm>
        </p:grpSpPr>
        <p:pic>
          <p:nvPicPr>
            <p:cNvPr id="2050" name="Picture 2" descr="D:\Carlos Chaparro\4_Personal\Información Tecnica\Secundaria\Cabezal_Cantagallo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9007" y="1067862"/>
              <a:ext cx="3413125" cy="2560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" name="204 Elipse"/>
            <p:cNvSpPr/>
            <p:nvPr/>
          </p:nvSpPr>
          <p:spPr>
            <a:xfrm>
              <a:off x="3709861" y="855651"/>
              <a:ext cx="604044" cy="707662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206" name="205 Conector recto de flecha"/>
            <p:cNvCxnSpPr/>
            <p:nvPr/>
          </p:nvCxnSpPr>
          <p:spPr>
            <a:xfrm>
              <a:off x="4336026" y="1186587"/>
              <a:ext cx="592981" cy="216764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062834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 animBg="1"/>
      <p:bldP spid="183" grpId="0" animBg="1"/>
      <p:bldP spid="18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0" descr="Zigzag"/>
          <p:cNvSpPr>
            <a:spLocks noChangeArrowheads="1"/>
          </p:cNvSpPr>
          <p:nvPr/>
        </p:nvSpPr>
        <p:spPr bwMode="auto">
          <a:xfrm>
            <a:off x="558603" y="1684325"/>
            <a:ext cx="2990174" cy="4545013"/>
          </a:xfrm>
          <a:prstGeom prst="rect">
            <a:avLst/>
          </a:prstGeom>
          <a:pattFill prst="zigZag">
            <a:fgClr>
              <a:srgbClr val="9933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6" name="Rectangle 93" descr="10%"/>
          <p:cNvSpPr>
            <a:spLocks noChangeArrowheads="1"/>
          </p:cNvSpPr>
          <p:nvPr/>
        </p:nvSpPr>
        <p:spPr bwMode="auto">
          <a:xfrm>
            <a:off x="560561" y="4642029"/>
            <a:ext cx="3003327" cy="155123"/>
          </a:xfrm>
          <a:prstGeom prst="rect">
            <a:avLst/>
          </a:prstGeom>
          <a:pattFill prst="pct10">
            <a:fgClr>
              <a:schemeClr val="tx2"/>
            </a:fgClr>
            <a:bgClr>
              <a:srgbClr val="FFFF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" name="Rectangle 94" descr="10%"/>
          <p:cNvSpPr>
            <a:spLocks noChangeArrowheads="1"/>
          </p:cNvSpPr>
          <p:nvPr/>
        </p:nvSpPr>
        <p:spPr bwMode="auto">
          <a:xfrm>
            <a:off x="558603" y="3124200"/>
            <a:ext cx="3000844" cy="140810"/>
          </a:xfrm>
          <a:prstGeom prst="rect">
            <a:avLst/>
          </a:prstGeom>
          <a:pattFill prst="pct10">
            <a:fgClr>
              <a:schemeClr val="tx2"/>
            </a:fgClr>
            <a:bgClr>
              <a:srgbClr val="00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2" descr="10%"/>
          <p:cNvSpPr>
            <a:spLocks noChangeArrowheads="1"/>
          </p:cNvSpPr>
          <p:nvPr/>
        </p:nvSpPr>
        <p:spPr bwMode="auto">
          <a:xfrm>
            <a:off x="558602" y="5308601"/>
            <a:ext cx="3000845" cy="256627"/>
          </a:xfrm>
          <a:prstGeom prst="rect">
            <a:avLst/>
          </a:prstGeom>
          <a:pattFill prst="pct10">
            <a:fgClr>
              <a:schemeClr val="tx2"/>
            </a:fgClr>
            <a:bgClr>
              <a:srgbClr val="FFFF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93" descr="10%"/>
          <p:cNvSpPr>
            <a:spLocks noChangeArrowheads="1"/>
          </p:cNvSpPr>
          <p:nvPr/>
        </p:nvSpPr>
        <p:spPr bwMode="auto">
          <a:xfrm>
            <a:off x="556121" y="4341813"/>
            <a:ext cx="3003327" cy="155123"/>
          </a:xfrm>
          <a:prstGeom prst="rect">
            <a:avLst/>
          </a:prstGeom>
          <a:pattFill prst="pct10">
            <a:fgClr>
              <a:schemeClr val="tx2"/>
            </a:fgClr>
            <a:bgClr>
              <a:srgbClr val="FFFF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94" descr="10%"/>
          <p:cNvSpPr>
            <a:spLocks noChangeArrowheads="1"/>
          </p:cNvSpPr>
          <p:nvPr/>
        </p:nvSpPr>
        <p:spPr bwMode="auto">
          <a:xfrm>
            <a:off x="556121" y="4143375"/>
            <a:ext cx="3003327" cy="162494"/>
          </a:xfrm>
          <a:prstGeom prst="rect">
            <a:avLst/>
          </a:prstGeom>
          <a:pattFill prst="pct10">
            <a:fgClr>
              <a:schemeClr val="tx2"/>
            </a:fgClr>
            <a:bgClr>
              <a:srgbClr val="FFFF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Rectangle 95" descr="Diagonal hacia abajo clara"/>
          <p:cNvSpPr>
            <a:spLocks noChangeArrowheads="1"/>
          </p:cNvSpPr>
          <p:nvPr/>
        </p:nvSpPr>
        <p:spPr bwMode="auto">
          <a:xfrm>
            <a:off x="2738703" y="2962275"/>
            <a:ext cx="120630" cy="327694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Rectangle 96" descr="Diagonal hacia abajo clara"/>
          <p:cNvSpPr>
            <a:spLocks noChangeArrowheads="1"/>
          </p:cNvSpPr>
          <p:nvPr/>
        </p:nvSpPr>
        <p:spPr bwMode="auto">
          <a:xfrm>
            <a:off x="2156090" y="2962275"/>
            <a:ext cx="122218" cy="327694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Line 97"/>
          <p:cNvSpPr>
            <a:spLocks noChangeShapeType="1"/>
          </p:cNvSpPr>
          <p:nvPr/>
        </p:nvSpPr>
        <p:spPr bwMode="auto">
          <a:xfrm>
            <a:off x="2789503" y="1702146"/>
            <a:ext cx="0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" name="Line 98"/>
          <p:cNvSpPr>
            <a:spLocks noChangeShapeType="1"/>
          </p:cNvSpPr>
          <p:nvPr/>
        </p:nvSpPr>
        <p:spPr bwMode="auto">
          <a:xfrm>
            <a:off x="2221178" y="1697384"/>
            <a:ext cx="0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" name="Rectangle 107"/>
          <p:cNvSpPr>
            <a:spLocks noChangeArrowheads="1"/>
          </p:cNvSpPr>
          <p:nvPr/>
        </p:nvSpPr>
        <p:spPr bwMode="auto">
          <a:xfrm>
            <a:off x="2219590" y="1621184"/>
            <a:ext cx="569913" cy="69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Line 108"/>
          <p:cNvSpPr>
            <a:spLocks noChangeShapeType="1"/>
          </p:cNvSpPr>
          <p:nvPr/>
        </p:nvSpPr>
        <p:spPr bwMode="auto">
          <a:xfrm flipV="1">
            <a:off x="2273565" y="1573559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" name="Line 109"/>
          <p:cNvSpPr>
            <a:spLocks noChangeShapeType="1"/>
          </p:cNvSpPr>
          <p:nvPr/>
        </p:nvSpPr>
        <p:spPr bwMode="auto">
          <a:xfrm flipV="1">
            <a:off x="2740290" y="1578321"/>
            <a:ext cx="0" cy="109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89" name="Group 116"/>
          <p:cNvGrpSpPr>
            <a:grpSpLocks/>
          </p:cNvGrpSpPr>
          <p:nvPr/>
        </p:nvGrpSpPr>
        <p:grpSpPr bwMode="auto">
          <a:xfrm>
            <a:off x="2049728" y="1413221"/>
            <a:ext cx="923925" cy="161925"/>
            <a:chOff x="4823" y="889"/>
            <a:chExt cx="582" cy="102"/>
          </a:xfrm>
        </p:grpSpPr>
        <p:sp>
          <p:nvSpPr>
            <p:cNvPr id="90" name="AutoShape 117"/>
            <p:cNvSpPr>
              <a:spLocks noChangeArrowheads="1"/>
            </p:cNvSpPr>
            <p:nvPr/>
          </p:nvSpPr>
          <p:spPr bwMode="auto">
            <a:xfrm rot="10800000">
              <a:off x="5010" y="890"/>
              <a:ext cx="30" cy="31"/>
            </a:xfrm>
            <a:prstGeom prst="rtTriangle">
              <a:avLst/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1" name="Group 118"/>
            <p:cNvGrpSpPr>
              <a:grpSpLocks/>
            </p:cNvGrpSpPr>
            <p:nvPr/>
          </p:nvGrpSpPr>
          <p:grpSpPr bwMode="auto">
            <a:xfrm>
              <a:off x="4823" y="889"/>
              <a:ext cx="582" cy="102"/>
              <a:chOff x="4823" y="889"/>
              <a:chExt cx="582" cy="102"/>
            </a:xfrm>
          </p:grpSpPr>
          <p:sp>
            <p:nvSpPr>
              <p:cNvPr id="92" name="AutoShape 119"/>
              <p:cNvSpPr>
                <a:spLocks noChangeArrowheads="1"/>
              </p:cNvSpPr>
              <p:nvPr/>
            </p:nvSpPr>
            <p:spPr bwMode="auto">
              <a:xfrm rot="5400000">
                <a:off x="5166" y="893"/>
                <a:ext cx="31" cy="29"/>
              </a:xfrm>
              <a:prstGeom prst="rtTriangl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AutoShape 120"/>
              <p:cNvSpPr>
                <a:spLocks noChangeArrowheads="1"/>
              </p:cNvSpPr>
              <p:nvPr/>
            </p:nvSpPr>
            <p:spPr bwMode="auto">
              <a:xfrm>
                <a:off x="4951" y="889"/>
                <a:ext cx="326" cy="102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4" name="Group 121"/>
              <p:cNvGrpSpPr>
                <a:grpSpLocks/>
              </p:cNvGrpSpPr>
              <p:nvPr/>
            </p:nvGrpSpPr>
            <p:grpSpPr bwMode="auto">
              <a:xfrm>
                <a:off x="5278" y="905"/>
                <a:ext cx="127" cy="72"/>
                <a:chOff x="3839" y="583"/>
                <a:chExt cx="117" cy="72"/>
              </a:xfrm>
            </p:grpSpPr>
            <p:sp>
              <p:nvSpPr>
                <p:cNvPr id="98" name="Rectangle 122"/>
                <p:cNvSpPr>
                  <a:spLocks noChangeArrowheads="1"/>
                </p:cNvSpPr>
                <p:nvPr/>
              </p:nvSpPr>
              <p:spPr bwMode="auto">
                <a:xfrm>
                  <a:off x="3839" y="604"/>
                  <a:ext cx="117" cy="3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" name="AutoShape 123"/>
                <p:cNvSpPr>
                  <a:spLocks noChangeArrowheads="1"/>
                </p:cNvSpPr>
                <p:nvPr/>
              </p:nvSpPr>
              <p:spPr bwMode="auto">
                <a:xfrm>
                  <a:off x="3867" y="583"/>
                  <a:ext cx="56" cy="72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5" name="Group 124"/>
              <p:cNvGrpSpPr>
                <a:grpSpLocks/>
              </p:cNvGrpSpPr>
              <p:nvPr/>
            </p:nvGrpSpPr>
            <p:grpSpPr bwMode="auto">
              <a:xfrm>
                <a:off x="4823" y="904"/>
                <a:ext cx="127" cy="72"/>
                <a:chOff x="3839" y="583"/>
                <a:chExt cx="117" cy="72"/>
              </a:xfrm>
            </p:grpSpPr>
            <p:sp>
              <p:nvSpPr>
                <p:cNvPr id="96" name="Rectangle 125"/>
                <p:cNvSpPr>
                  <a:spLocks noChangeArrowheads="1"/>
                </p:cNvSpPr>
                <p:nvPr/>
              </p:nvSpPr>
              <p:spPr bwMode="auto">
                <a:xfrm>
                  <a:off x="3839" y="604"/>
                  <a:ext cx="117" cy="3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" name="AutoShape 126"/>
                <p:cNvSpPr>
                  <a:spLocks noChangeArrowheads="1"/>
                </p:cNvSpPr>
                <p:nvPr/>
              </p:nvSpPr>
              <p:spPr bwMode="auto">
                <a:xfrm>
                  <a:off x="3867" y="583"/>
                  <a:ext cx="56" cy="72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56" name="TextBox 155"/>
          <p:cNvSpPr txBox="1"/>
          <p:nvPr/>
        </p:nvSpPr>
        <p:spPr>
          <a:xfrm>
            <a:off x="-15246" y="3883923"/>
            <a:ext cx="9007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100" u="none"/>
            </a:lvl1pPr>
          </a:lstStyle>
          <a:p>
            <a:r>
              <a:rPr lang="en-US" dirty="0" smtClean="0"/>
              <a:t>650m a</a:t>
            </a:r>
          </a:p>
          <a:p>
            <a:r>
              <a:rPr lang="en-US" dirty="0" smtClean="0"/>
              <a:t>1500m</a:t>
            </a:r>
            <a:endParaRPr lang="en-US" dirty="0"/>
          </a:p>
        </p:txBody>
      </p:sp>
      <p:sp>
        <p:nvSpPr>
          <p:cNvPr id="157" name="TextBox 156"/>
          <p:cNvSpPr txBox="1"/>
          <p:nvPr/>
        </p:nvSpPr>
        <p:spPr>
          <a:xfrm>
            <a:off x="8413813" y="6008416"/>
            <a:ext cx="9007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100" u="none"/>
            </a:lvl1pPr>
          </a:lstStyle>
          <a:p>
            <a:r>
              <a:rPr lang="en-US" dirty="0" smtClean="0"/>
              <a:t>1400m a</a:t>
            </a:r>
          </a:p>
          <a:p>
            <a:r>
              <a:rPr lang="en-US" dirty="0" smtClean="0"/>
              <a:t>3000m</a:t>
            </a:r>
            <a:endParaRPr lang="en-US" dirty="0"/>
          </a:p>
        </p:txBody>
      </p:sp>
      <p:sp>
        <p:nvSpPr>
          <p:cNvPr id="162" name="Rectangle 110" descr="Diagonal hacia abajo clara"/>
          <p:cNvSpPr>
            <a:spLocks noChangeArrowheads="1"/>
          </p:cNvSpPr>
          <p:nvPr/>
        </p:nvSpPr>
        <p:spPr bwMode="auto">
          <a:xfrm>
            <a:off x="2132834" y="1682080"/>
            <a:ext cx="88504" cy="49522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" name="AutoShape 111"/>
          <p:cNvSpPr>
            <a:spLocks noChangeArrowheads="1"/>
          </p:cNvSpPr>
          <p:nvPr/>
        </p:nvSpPr>
        <p:spPr bwMode="auto">
          <a:xfrm rot="16200000">
            <a:off x="2126222" y="2104375"/>
            <a:ext cx="90488" cy="96838"/>
          </a:xfrm>
          <a:prstGeom prst="rtTriangl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" name="Rectangle 112" descr="Diagonal hacia abajo clara"/>
          <p:cNvSpPr>
            <a:spLocks noChangeArrowheads="1"/>
          </p:cNvSpPr>
          <p:nvPr/>
        </p:nvSpPr>
        <p:spPr bwMode="auto">
          <a:xfrm>
            <a:off x="2793233" y="1684468"/>
            <a:ext cx="100435" cy="5073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5" name="AutoShape 113"/>
          <p:cNvSpPr>
            <a:spLocks noChangeArrowheads="1"/>
          </p:cNvSpPr>
          <p:nvPr/>
        </p:nvSpPr>
        <p:spPr bwMode="auto">
          <a:xfrm>
            <a:off x="2793234" y="2113070"/>
            <a:ext cx="96838" cy="88900"/>
          </a:xfrm>
          <a:prstGeom prst="rtTriangl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73" name="Straight Connector 172"/>
          <p:cNvCxnSpPr>
            <a:stCxn id="171" idx="0"/>
          </p:cNvCxnSpPr>
          <p:nvPr/>
        </p:nvCxnSpPr>
        <p:spPr bwMode="auto">
          <a:xfrm rot="5400000" flipH="1" flipV="1">
            <a:off x="2245677" y="5001371"/>
            <a:ext cx="508883" cy="0"/>
          </a:xfrm>
          <a:prstGeom prst="lin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5" name="Straight Connector 174"/>
          <p:cNvCxnSpPr/>
          <p:nvPr/>
        </p:nvCxnSpPr>
        <p:spPr bwMode="auto">
          <a:xfrm rot="16200000" flipH="1">
            <a:off x="1999114" y="1656607"/>
            <a:ext cx="1045029" cy="35626"/>
          </a:xfrm>
          <a:prstGeom prst="lin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5" name="Rectangle 91" descr="10%"/>
          <p:cNvSpPr>
            <a:spLocks noChangeArrowheads="1"/>
          </p:cNvSpPr>
          <p:nvPr/>
        </p:nvSpPr>
        <p:spPr bwMode="auto">
          <a:xfrm>
            <a:off x="560560" y="1795025"/>
            <a:ext cx="1572273" cy="88925"/>
          </a:xfrm>
          <a:prstGeom prst="rect">
            <a:avLst/>
          </a:prstGeom>
          <a:pattFill prst="pct10">
            <a:fgClr>
              <a:schemeClr val="tx2"/>
            </a:fgClr>
            <a:bgClr>
              <a:srgbClr val="00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" name="Rectangle 91" descr="10%"/>
          <p:cNvSpPr>
            <a:spLocks noChangeArrowheads="1"/>
          </p:cNvSpPr>
          <p:nvPr/>
        </p:nvSpPr>
        <p:spPr bwMode="auto">
          <a:xfrm>
            <a:off x="2899423" y="1804124"/>
            <a:ext cx="636897" cy="86091"/>
          </a:xfrm>
          <a:prstGeom prst="rect">
            <a:avLst/>
          </a:prstGeom>
          <a:pattFill prst="pct10">
            <a:fgClr>
              <a:schemeClr val="tx2"/>
            </a:fgClr>
            <a:bgClr>
              <a:srgbClr val="00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" name="TextBox 186"/>
          <p:cNvSpPr txBox="1"/>
          <p:nvPr/>
        </p:nvSpPr>
        <p:spPr>
          <a:xfrm>
            <a:off x="5785" y="2074022"/>
            <a:ext cx="9007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u="none" dirty="0" smtClean="0"/>
              <a:t>150m a 300m</a:t>
            </a:r>
            <a:endParaRPr lang="en-US" sz="1100" u="none" dirty="0"/>
          </a:p>
        </p:txBody>
      </p:sp>
      <p:sp>
        <p:nvSpPr>
          <p:cNvPr id="192" name="Flowchart: Extract 191"/>
          <p:cNvSpPr/>
          <p:nvPr/>
        </p:nvSpPr>
        <p:spPr bwMode="auto">
          <a:xfrm rot="5400000">
            <a:off x="2796088" y="4120010"/>
            <a:ext cx="112594" cy="208128"/>
          </a:xfrm>
          <a:prstGeom prst="flowChartExtra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193" name="Flowchart: Extract 192"/>
          <p:cNvSpPr/>
          <p:nvPr/>
        </p:nvSpPr>
        <p:spPr bwMode="auto">
          <a:xfrm rot="5400000">
            <a:off x="2798363" y="4306530"/>
            <a:ext cx="112594" cy="208128"/>
          </a:xfrm>
          <a:prstGeom prst="flowChartExtra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194" name="Flowchart: Extract 193"/>
          <p:cNvSpPr/>
          <p:nvPr/>
        </p:nvSpPr>
        <p:spPr bwMode="auto">
          <a:xfrm rot="5400000">
            <a:off x="2798363" y="5343760"/>
            <a:ext cx="112594" cy="208128"/>
          </a:xfrm>
          <a:prstGeom prst="flowChartExtra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198" name="Flowchart: Extract 197"/>
          <p:cNvSpPr/>
          <p:nvPr/>
        </p:nvSpPr>
        <p:spPr bwMode="auto">
          <a:xfrm rot="16200000">
            <a:off x="2132451" y="4124511"/>
            <a:ext cx="126622" cy="196855"/>
          </a:xfrm>
          <a:prstGeom prst="flowChartExtra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199" name="Flowchart: Extract 198"/>
          <p:cNvSpPr/>
          <p:nvPr/>
        </p:nvSpPr>
        <p:spPr bwMode="auto">
          <a:xfrm rot="16200000">
            <a:off x="2132451" y="4308661"/>
            <a:ext cx="126622" cy="196855"/>
          </a:xfrm>
          <a:prstGeom prst="flowChartExtra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200" name="Flowchart: Extract 199"/>
          <p:cNvSpPr/>
          <p:nvPr/>
        </p:nvSpPr>
        <p:spPr bwMode="auto">
          <a:xfrm rot="16200000">
            <a:off x="2138802" y="5324661"/>
            <a:ext cx="126622" cy="196855"/>
          </a:xfrm>
          <a:prstGeom prst="flowChartExtra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cxnSp>
        <p:nvCxnSpPr>
          <p:cNvPr id="202" name="Straight Connector 201"/>
          <p:cNvCxnSpPr/>
          <p:nvPr/>
        </p:nvCxnSpPr>
        <p:spPr bwMode="auto">
          <a:xfrm flipV="1">
            <a:off x="556121" y="2196936"/>
            <a:ext cx="2992723" cy="5034"/>
          </a:xfrm>
          <a:prstGeom prst="lin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87" name="Rectangle 114"/>
          <p:cNvSpPr>
            <a:spLocks noChangeArrowheads="1"/>
          </p:cNvSpPr>
          <p:nvPr/>
        </p:nvSpPr>
        <p:spPr bwMode="auto">
          <a:xfrm>
            <a:off x="2279844" y="1667797"/>
            <a:ext cx="468313" cy="45720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4 Grupo"/>
          <p:cNvGrpSpPr/>
          <p:nvPr/>
        </p:nvGrpSpPr>
        <p:grpSpPr>
          <a:xfrm>
            <a:off x="2397660" y="1343025"/>
            <a:ext cx="194972" cy="4517087"/>
            <a:chOff x="7275153" y="1343025"/>
            <a:chExt cx="194972" cy="4517087"/>
          </a:xfrm>
        </p:grpSpPr>
        <p:sp>
          <p:nvSpPr>
            <p:cNvPr id="168" name="Rectangle 167"/>
            <p:cNvSpPr/>
            <p:nvPr/>
          </p:nvSpPr>
          <p:spPr bwMode="auto">
            <a:xfrm>
              <a:off x="7276478" y="1343025"/>
              <a:ext cx="193647" cy="4517087"/>
            </a:xfrm>
            <a:prstGeom prst="rect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C I25 Wide" pitchFamily="34" charset="0"/>
              </a:endParaRPr>
            </a:p>
          </p:txBody>
        </p:sp>
        <p:sp>
          <p:nvSpPr>
            <p:cNvPr id="169" name="Rectangle 168"/>
            <p:cNvSpPr/>
            <p:nvPr/>
          </p:nvSpPr>
          <p:spPr bwMode="auto">
            <a:xfrm>
              <a:off x="7275153" y="5597718"/>
              <a:ext cx="47708" cy="63611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C I25 Wide" pitchFamily="34" charset="0"/>
              </a:endParaRPr>
            </a:p>
          </p:txBody>
        </p:sp>
        <p:sp>
          <p:nvSpPr>
            <p:cNvPr id="170" name="Rectangle 169"/>
            <p:cNvSpPr/>
            <p:nvPr/>
          </p:nvSpPr>
          <p:spPr bwMode="auto">
            <a:xfrm>
              <a:off x="7423978" y="5602551"/>
              <a:ext cx="45719" cy="45719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C I25 Wide" pitchFamily="34" charset="0"/>
              </a:endParaRPr>
            </a:p>
          </p:txBody>
        </p:sp>
      </p:grpSp>
      <p:sp>
        <p:nvSpPr>
          <p:cNvPr id="217" name="Rectangle 216"/>
          <p:cNvSpPr/>
          <p:nvPr/>
        </p:nvSpPr>
        <p:spPr bwMode="auto">
          <a:xfrm>
            <a:off x="2273692" y="3855904"/>
            <a:ext cx="473726" cy="2390660"/>
          </a:xfrm>
          <a:prstGeom prst="rect">
            <a:avLst/>
          </a:prstGeom>
          <a:solidFill>
            <a:srgbClr val="007434">
              <a:alpha val="6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218" name="Rectangle 217"/>
          <p:cNvSpPr/>
          <p:nvPr/>
        </p:nvSpPr>
        <p:spPr bwMode="auto">
          <a:xfrm>
            <a:off x="2411923" y="1344058"/>
            <a:ext cx="187287" cy="2511846"/>
          </a:xfrm>
          <a:prstGeom prst="rect">
            <a:avLst/>
          </a:prstGeom>
          <a:solidFill>
            <a:srgbClr val="007434">
              <a:alpha val="6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BC I25 Wide" pitchFamily="34" charset="0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2444459" y="1260560"/>
            <a:ext cx="111318" cy="4535941"/>
            <a:chOff x="7320615" y="1260560"/>
            <a:chExt cx="111318" cy="4535941"/>
          </a:xfrm>
        </p:grpSpPr>
        <p:sp>
          <p:nvSpPr>
            <p:cNvPr id="171" name="Rounded Rectangle 170"/>
            <p:cNvSpPr/>
            <p:nvPr/>
          </p:nvSpPr>
          <p:spPr bwMode="auto">
            <a:xfrm>
              <a:off x="7320615" y="5255812"/>
              <a:ext cx="111318" cy="540689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C I25 Wide" pitchFamily="34" charset="0"/>
              </a:endParaRPr>
            </a:p>
          </p:txBody>
        </p:sp>
        <p:cxnSp>
          <p:nvCxnSpPr>
            <p:cNvPr id="177" name="Straight Connector 176"/>
            <p:cNvCxnSpPr/>
            <p:nvPr/>
          </p:nvCxnSpPr>
          <p:spPr bwMode="auto">
            <a:xfrm rot="5400000">
              <a:off x="5371452" y="3265010"/>
              <a:ext cx="4008900" cy="0"/>
            </a:xfrm>
            <a:prstGeom prst="line">
              <a:avLst/>
            </a:prstGeom>
            <a:solidFill>
              <a:schemeClr val="tx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15" name="TextBox 214"/>
          <p:cNvSpPr txBox="1"/>
          <p:nvPr/>
        </p:nvSpPr>
        <p:spPr>
          <a:xfrm>
            <a:off x="1942408" y="1055783"/>
            <a:ext cx="11035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u="none" dirty="0" smtClean="0"/>
              <a:t>PRODUCTOR</a:t>
            </a:r>
            <a:endParaRPr lang="en-US" sz="1100" u="none" dirty="0"/>
          </a:p>
        </p:txBody>
      </p:sp>
      <p:sp>
        <p:nvSpPr>
          <p:cNvPr id="172" name="Rectangle 2"/>
          <p:cNvSpPr>
            <a:spLocks noChangeArrowheads="1"/>
          </p:cNvSpPr>
          <p:nvPr/>
        </p:nvSpPr>
        <p:spPr bwMode="auto">
          <a:xfrm>
            <a:off x="234438" y="260648"/>
            <a:ext cx="4500563" cy="360000"/>
          </a:xfrm>
          <a:prstGeom prst="rect">
            <a:avLst/>
          </a:prstGeom>
          <a:solidFill>
            <a:srgbClr val="C9D200"/>
          </a:solidFill>
          <a:ln w="38100" algn="ctr">
            <a:solidFill>
              <a:srgbClr val="BAD405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CO" sz="1400" b="1" dirty="0" smtClean="0">
                <a:solidFill>
                  <a:schemeClr val="bg1"/>
                </a:solidFill>
              </a:rPr>
              <a:t>CONVERSION POZO PRODUCTOR A INYECTOR</a:t>
            </a:r>
            <a:endParaRPr lang="es-CO" sz="1400" b="1" u="none" dirty="0">
              <a:solidFill>
                <a:schemeClr val="bg1"/>
              </a:solidFill>
            </a:endParaRPr>
          </a:p>
        </p:txBody>
      </p:sp>
      <p:grpSp>
        <p:nvGrpSpPr>
          <p:cNvPr id="15" name="14 Grupo"/>
          <p:cNvGrpSpPr/>
          <p:nvPr/>
        </p:nvGrpSpPr>
        <p:grpSpPr>
          <a:xfrm>
            <a:off x="2087809" y="4670530"/>
            <a:ext cx="880440" cy="126622"/>
            <a:chOff x="6965302" y="4670530"/>
            <a:chExt cx="880440" cy="126622"/>
          </a:xfrm>
        </p:grpSpPr>
        <p:sp>
          <p:nvSpPr>
            <p:cNvPr id="182" name="Flowchart: Extract 192"/>
            <p:cNvSpPr/>
            <p:nvPr/>
          </p:nvSpPr>
          <p:spPr bwMode="auto">
            <a:xfrm rot="5400000">
              <a:off x="7685381" y="4633282"/>
              <a:ext cx="112594" cy="208128"/>
            </a:xfrm>
            <a:prstGeom prst="flowChartExtra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C I25 Wide" pitchFamily="34" charset="0"/>
              </a:endParaRPr>
            </a:p>
          </p:txBody>
        </p:sp>
        <p:sp>
          <p:nvSpPr>
            <p:cNvPr id="204" name="Flowchart: Extract 198"/>
            <p:cNvSpPr/>
            <p:nvPr/>
          </p:nvSpPr>
          <p:spPr bwMode="auto">
            <a:xfrm rot="16200000">
              <a:off x="7000419" y="4635413"/>
              <a:ext cx="126622" cy="196855"/>
            </a:xfrm>
            <a:prstGeom prst="flowChartExtra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C I25 Wide" pitchFamily="34" charset="0"/>
              </a:endParaRPr>
            </a:p>
          </p:txBody>
        </p:sp>
      </p:grpSp>
      <p:grpSp>
        <p:nvGrpSpPr>
          <p:cNvPr id="69" name="68 Grupo"/>
          <p:cNvGrpSpPr/>
          <p:nvPr/>
        </p:nvGrpSpPr>
        <p:grpSpPr>
          <a:xfrm>
            <a:off x="2273378" y="1339702"/>
            <a:ext cx="467905" cy="4895998"/>
            <a:chOff x="6098798" y="1339702"/>
            <a:chExt cx="467905" cy="4895998"/>
          </a:xfrm>
        </p:grpSpPr>
        <p:sp>
          <p:nvSpPr>
            <p:cNvPr id="219" name="Rectangle 218"/>
            <p:cNvSpPr/>
            <p:nvPr/>
          </p:nvSpPr>
          <p:spPr bwMode="auto">
            <a:xfrm>
              <a:off x="6100269" y="4010140"/>
              <a:ext cx="466434" cy="9144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C I25 Wide" pitchFamily="34" charset="0"/>
              </a:endParaRPr>
            </a:p>
          </p:txBody>
        </p:sp>
        <p:sp>
          <p:nvSpPr>
            <p:cNvPr id="220" name="Rectangle 219"/>
            <p:cNvSpPr/>
            <p:nvPr/>
          </p:nvSpPr>
          <p:spPr bwMode="auto">
            <a:xfrm>
              <a:off x="6098798" y="5065664"/>
              <a:ext cx="466434" cy="11700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C I25 Wide" pitchFamily="34" charset="0"/>
              </a:endParaRPr>
            </a:p>
          </p:txBody>
        </p:sp>
        <p:sp>
          <p:nvSpPr>
            <p:cNvPr id="221" name="Rectangle 220"/>
            <p:cNvSpPr/>
            <p:nvPr/>
          </p:nvSpPr>
          <p:spPr bwMode="auto">
            <a:xfrm>
              <a:off x="6237709" y="1339702"/>
              <a:ext cx="162719" cy="266877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latin typeface="BC I25 Wide" pitchFamily="34" charset="0"/>
              </a:endParaRPr>
            </a:p>
          </p:txBody>
        </p:sp>
        <p:sp>
          <p:nvSpPr>
            <p:cNvPr id="24" name="23 Rectángulo"/>
            <p:cNvSpPr/>
            <p:nvPr/>
          </p:nvSpPr>
          <p:spPr>
            <a:xfrm>
              <a:off x="6237709" y="4927600"/>
              <a:ext cx="162719" cy="14413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CO" u="sng">
                <a:solidFill>
                  <a:schemeClr val="tx1"/>
                </a:solidFill>
                <a:latin typeface="BC I25 Wide" pitchFamily="34" charset="0"/>
              </a:endParaRPr>
            </a:p>
          </p:txBody>
        </p:sp>
      </p:grpSp>
      <p:grpSp>
        <p:nvGrpSpPr>
          <p:cNvPr id="31" name="Group 127"/>
          <p:cNvGrpSpPr>
            <a:grpSpLocks/>
          </p:cNvGrpSpPr>
          <p:nvPr/>
        </p:nvGrpSpPr>
        <p:grpSpPr bwMode="auto">
          <a:xfrm>
            <a:off x="2276993" y="1338263"/>
            <a:ext cx="469900" cy="4724400"/>
            <a:chOff x="3820" y="843"/>
            <a:chExt cx="296" cy="2976"/>
          </a:xfrm>
        </p:grpSpPr>
        <p:sp>
          <p:nvSpPr>
            <p:cNvPr id="33" name="Freeform 129"/>
            <p:cNvSpPr>
              <a:spLocks/>
            </p:cNvSpPr>
            <p:nvPr/>
          </p:nvSpPr>
          <p:spPr bwMode="auto">
            <a:xfrm>
              <a:off x="3881" y="843"/>
              <a:ext cx="175" cy="1494"/>
            </a:xfrm>
            <a:custGeom>
              <a:avLst/>
              <a:gdLst/>
              <a:ahLst/>
              <a:cxnLst>
                <a:cxn ang="0">
                  <a:pos x="25" y="1429"/>
                </a:cxn>
                <a:cxn ang="0">
                  <a:pos x="25" y="1493"/>
                </a:cxn>
                <a:cxn ang="0">
                  <a:pos x="0" y="1494"/>
                </a:cxn>
                <a:cxn ang="0">
                  <a:pos x="0" y="1413"/>
                </a:cxn>
                <a:cxn ang="0">
                  <a:pos x="30" y="1383"/>
                </a:cxn>
                <a:cxn ang="0">
                  <a:pos x="24" y="0"/>
                </a:cxn>
                <a:cxn ang="0">
                  <a:pos x="132" y="0"/>
                </a:cxn>
                <a:cxn ang="0">
                  <a:pos x="141" y="1383"/>
                </a:cxn>
                <a:cxn ang="0">
                  <a:pos x="175" y="1419"/>
                </a:cxn>
                <a:cxn ang="0">
                  <a:pos x="174" y="1491"/>
                </a:cxn>
                <a:cxn ang="0">
                  <a:pos x="149" y="1493"/>
                </a:cxn>
                <a:cxn ang="0">
                  <a:pos x="150" y="1431"/>
                </a:cxn>
              </a:cxnLst>
              <a:rect l="0" t="0" r="r" b="b"/>
              <a:pathLst>
                <a:path w="175" h="1494">
                  <a:moveTo>
                    <a:pt x="25" y="1429"/>
                  </a:moveTo>
                  <a:lnTo>
                    <a:pt x="25" y="1493"/>
                  </a:lnTo>
                  <a:lnTo>
                    <a:pt x="0" y="1494"/>
                  </a:lnTo>
                  <a:lnTo>
                    <a:pt x="0" y="1413"/>
                  </a:lnTo>
                  <a:lnTo>
                    <a:pt x="30" y="1383"/>
                  </a:lnTo>
                  <a:lnTo>
                    <a:pt x="24" y="0"/>
                  </a:lnTo>
                  <a:lnTo>
                    <a:pt x="132" y="0"/>
                  </a:lnTo>
                  <a:lnTo>
                    <a:pt x="141" y="1383"/>
                  </a:lnTo>
                  <a:lnTo>
                    <a:pt x="175" y="1419"/>
                  </a:lnTo>
                  <a:lnTo>
                    <a:pt x="174" y="1491"/>
                  </a:lnTo>
                  <a:lnTo>
                    <a:pt x="149" y="1493"/>
                  </a:lnTo>
                  <a:lnTo>
                    <a:pt x="150" y="1431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130"/>
            <p:cNvSpPr>
              <a:spLocks noChangeShapeType="1"/>
            </p:cNvSpPr>
            <p:nvPr/>
          </p:nvSpPr>
          <p:spPr bwMode="auto">
            <a:xfrm>
              <a:off x="3914" y="2644"/>
              <a:ext cx="10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AutoShape 131"/>
            <p:cNvSpPr>
              <a:spLocks/>
            </p:cNvSpPr>
            <p:nvPr/>
          </p:nvSpPr>
          <p:spPr bwMode="auto">
            <a:xfrm rot="5400000">
              <a:off x="3934" y="3733"/>
              <a:ext cx="67" cy="106"/>
            </a:xfrm>
            <a:prstGeom prst="rightBracket">
              <a:avLst>
                <a:gd name="adj" fmla="val 13184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132"/>
            <p:cNvSpPr>
              <a:spLocks noChangeShapeType="1"/>
            </p:cNvSpPr>
            <p:nvPr/>
          </p:nvSpPr>
          <p:spPr bwMode="auto">
            <a:xfrm>
              <a:off x="3918" y="2977"/>
              <a:ext cx="10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33"/>
            <p:cNvSpPr>
              <a:spLocks noChangeShapeType="1"/>
            </p:cNvSpPr>
            <p:nvPr/>
          </p:nvSpPr>
          <p:spPr bwMode="auto">
            <a:xfrm>
              <a:off x="3915" y="3274"/>
              <a:ext cx="10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34"/>
            <p:cNvSpPr>
              <a:spLocks noChangeShapeType="1"/>
            </p:cNvSpPr>
            <p:nvPr/>
          </p:nvSpPr>
          <p:spPr bwMode="auto">
            <a:xfrm>
              <a:off x="3915" y="3609"/>
              <a:ext cx="10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9" name="Group 135"/>
            <p:cNvGrpSpPr>
              <a:grpSpLocks/>
            </p:cNvGrpSpPr>
            <p:nvPr/>
          </p:nvGrpSpPr>
          <p:grpSpPr bwMode="auto">
            <a:xfrm>
              <a:off x="3820" y="2436"/>
              <a:ext cx="94" cy="91"/>
              <a:chOff x="1913" y="3268"/>
              <a:chExt cx="158" cy="185"/>
            </a:xfrm>
          </p:grpSpPr>
          <p:sp>
            <p:nvSpPr>
              <p:cNvPr id="55" name="Line 136"/>
              <p:cNvSpPr>
                <a:spLocks noChangeShapeType="1"/>
              </p:cNvSpPr>
              <p:nvPr/>
            </p:nvSpPr>
            <p:spPr bwMode="auto">
              <a:xfrm flipH="1" flipV="1">
                <a:off x="1913" y="3277"/>
                <a:ext cx="158" cy="1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137"/>
              <p:cNvSpPr>
                <a:spLocks noChangeShapeType="1"/>
              </p:cNvSpPr>
              <p:nvPr/>
            </p:nvSpPr>
            <p:spPr bwMode="auto">
              <a:xfrm flipH="1">
                <a:off x="1913" y="3277"/>
                <a:ext cx="158" cy="1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138"/>
              <p:cNvSpPr>
                <a:spLocks noChangeShapeType="1"/>
              </p:cNvSpPr>
              <p:nvPr/>
            </p:nvSpPr>
            <p:spPr bwMode="auto">
              <a:xfrm>
                <a:off x="1924" y="3268"/>
                <a:ext cx="1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139"/>
              <p:cNvSpPr>
                <a:spLocks noChangeShapeType="1"/>
              </p:cNvSpPr>
              <p:nvPr/>
            </p:nvSpPr>
            <p:spPr bwMode="auto">
              <a:xfrm>
                <a:off x="1929" y="3446"/>
                <a:ext cx="127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" name="Group 140"/>
            <p:cNvGrpSpPr>
              <a:grpSpLocks/>
            </p:cNvGrpSpPr>
            <p:nvPr/>
          </p:nvGrpSpPr>
          <p:grpSpPr bwMode="auto">
            <a:xfrm>
              <a:off x="3820" y="3096"/>
              <a:ext cx="94" cy="93"/>
              <a:chOff x="1913" y="3268"/>
              <a:chExt cx="158" cy="185"/>
            </a:xfrm>
          </p:grpSpPr>
          <p:sp>
            <p:nvSpPr>
              <p:cNvPr id="51" name="Line 141"/>
              <p:cNvSpPr>
                <a:spLocks noChangeShapeType="1"/>
              </p:cNvSpPr>
              <p:nvPr/>
            </p:nvSpPr>
            <p:spPr bwMode="auto">
              <a:xfrm flipH="1" flipV="1">
                <a:off x="1913" y="3277"/>
                <a:ext cx="158" cy="1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142"/>
              <p:cNvSpPr>
                <a:spLocks noChangeShapeType="1"/>
              </p:cNvSpPr>
              <p:nvPr/>
            </p:nvSpPr>
            <p:spPr bwMode="auto">
              <a:xfrm flipH="1">
                <a:off x="1913" y="3277"/>
                <a:ext cx="158" cy="1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143"/>
              <p:cNvSpPr>
                <a:spLocks noChangeShapeType="1"/>
              </p:cNvSpPr>
              <p:nvPr/>
            </p:nvSpPr>
            <p:spPr bwMode="auto">
              <a:xfrm>
                <a:off x="1924" y="3268"/>
                <a:ext cx="1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144"/>
              <p:cNvSpPr>
                <a:spLocks noChangeShapeType="1"/>
              </p:cNvSpPr>
              <p:nvPr/>
            </p:nvSpPr>
            <p:spPr bwMode="auto">
              <a:xfrm>
                <a:off x="1929" y="3446"/>
                <a:ext cx="127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" name="Group 145"/>
            <p:cNvGrpSpPr>
              <a:grpSpLocks/>
            </p:cNvGrpSpPr>
            <p:nvPr/>
          </p:nvGrpSpPr>
          <p:grpSpPr bwMode="auto">
            <a:xfrm>
              <a:off x="4022" y="3093"/>
              <a:ext cx="94" cy="93"/>
              <a:chOff x="1913" y="3268"/>
              <a:chExt cx="158" cy="185"/>
            </a:xfrm>
          </p:grpSpPr>
          <p:sp>
            <p:nvSpPr>
              <p:cNvPr id="47" name="Line 146"/>
              <p:cNvSpPr>
                <a:spLocks noChangeShapeType="1"/>
              </p:cNvSpPr>
              <p:nvPr/>
            </p:nvSpPr>
            <p:spPr bwMode="auto">
              <a:xfrm flipH="1" flipV="1">
                <a:off x="1913" y="3277"/>
                <a:ext cx="158" cy="1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147"/>
              <p:cNvSpPr>
                <a:spLocks noChangeShapeType="1"/>
              </p:cNvSpPr>
              <p:nvPr/>
            </p:nvSpPr>
            <p:spPr bwMode="auto">
              <a:xfrm flipH="1">
                <a:off x="1913" y="3277"/>
                <a:ext cx="158" cy="1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148"/>
              <p:cNvSpPr>
                <a:spLocks noChangeShapeType="1"/>
              </p:cNvSpPr>
              <p:nvPr/>
            </p:nvSpPr>
            <p:spPr bwMode="auto">
              <a:xfrm>
                <a:off x="1924" y="3268"/>
                <a:ext cx="1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149"/>
              <p:cNvSpPr>
                <a:spLocks noChangeShapeType="1"/>
              </p:cNvSpPr>
              <p:nvPr/>
            </p:nvSpPr>
            <p:spPr bwMode="auto">
              <a:xfrm>
                <a:off x="1929" y="3446"/>
                <a:ext cx="127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" name="Group 150"/>
            <p:cNvGrpSpPr>
              <a:grpSpLocks/>
            </p:cNvGrpSpPr>
            <p:nvPr/>
          </p:nvGrpSpPr>
          <p:grpSpPr bwMode="auto">
            <a:xfrm>
              <a:off x="4021" y="2434"/>
              <a:ext cx="94" cy="91"/>
              <a:chOff x="1913" y="3268"/>
              <a:chExt cx="158" cy="185"/>
            </a:xfrm>
          </p:grpSpPr>
          <p:sp>
            <p:nvSpPr>
              <p:cNvPr id="43" name="Line 151"/>
              <p:cNvSpPr>
                <a:spLocks noChangeShapeType="1"/>
              </p:cNvSpPr>
              <p:nvPr/>
            </p:nvSpPr>
            <p:spPr bwMode="auto">
              <a:xfrm flipH="1" flipV="1">
                <a:off x="1913" y="3277"/>
                <a:ext cx="158" cy="1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152"/>
              <p:cNvSpPr>
                <a:spLocks noChangeShapeType="1"/>
              </p:cNvSpPr>
              <p:nvPr/>
            </p:nvSpPr>
            <p:spPr bwMode="auto">
              <a:xfrm flipH="1">
                <a:off x="1913" y="3277"/>
                <a:ext cx="158" cy="1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153"/>
              <p:cNvSpPr>
                <a:spLocks noChangeShapeType="1"/>
              </p:cNvSpPr>
              <p:nvPr/>
            </p:nvSpPr>
            <p:spPr bwMode="auto">
              <a:xfrm>
                <a:off x="1924" y="3268"/>
                <a:ext cx="1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154"/>
              <p:cNvSpPr>
                <a:spLocks noChangeShapeType="1"/>
              </p:cNvSpPr>
              <p:nvPr/>
            </p:nvSpPr>
            <p:spPr bwMode="auto">
              <a:xfrm>
                <a:off x="1929" y="3446"/>
                <a:ext cx="127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" name="Freeform 128"/>
            <p:cNvSpPr>
              <a:spLocks/>
            </p:cNvSpPr>
            <p:nvPr/>
          </p:nvSpPr>
          <p:spPr bwMode="auto">
            <a:xfrm>
              <a:off x="3914" y="2232"/>
              <a:ext cx="149" cy="1521"/>
            </a:xfrm>
            <a:custGeom>
              <a:avLst/>
              <a:gdLst/>
              <a:ahLst/>
              <a:cxnLst>
                <a:cxn ang="0">
                  <a:pos x="0" y="1521"/>
                </a:cxn>
                <a:cxn ang="0">
                  <a:pos x="3" y="136"/>
                </a:cxn>
                <a:cxn ang="0">
                  <a:pos x="2" y="0"/>
                </a:cxn>
                <a:cxn ang="0">
                  <a:pos x="106" y="4"/>
                </a:cxn>
                <a:cxn ang="0">
                  <a:pos x="107" y="136"/>
                </a:cxn>
                <a:cxn ang="0">
                  <a:pos x="104" y="412"/>
                </a:cxn>
                <a:cxn ang="0">
                  <a:pos x="149" y="507"/>
                </a:cxn>
                <a:cxn ang="0">
                  <a:pos x="146" y="625"/>
                </a:cxn>
                <a:cxn ang="0">
                  <a:pos x="108" y="697"/>
                </a:cxn>
                <a:cxn ang="0">
                  <a:pos x="108" y="1075"/>
                </a:cxn>
                <a:cxn ang="0">
                  <a:pos x="144" y="1143"/>
                </a:cxn>
                <a:cxn ang="0">
                  <a:pos x="140" y="1255"/>
                </a:cxn>
                <a:cxn ang="0">
                  <a:pos x="107" y="1332"/>
                </a:cxn>
                <a:cxn ang="0">
                  <a:pos x="107" y="1521"/>
                </a:cxn>
              </a:cxnLst>
              <a:rect l="0" t="0" r="r" b="b"/>
              <a:pathLst>
                <a:path w="149" h="1521">
                  <a:moveTo>
                    <a:pt x="0" y="1521"/>
                  </a:moveTo>
                  <a:lnTo>
                    <a:pt x="3" y="136"/>
                  </a:lnTo>
                  <a:lnTo>
                    <a:pt x="2" y="0"/>
                  </a:lnTo>
                  <a:lnTo>
                    <a:pt x="106" y="4"/>
                  </a:lnTo>
                  <a:lnTo>
                    <a:pt x="107" y="136"/>
                  </a:lnTo>
                  <a:lnTo>
                    <a:pt x="104" y="412"/>
                  </a:lnTo>
                  <a:lnTo>
                    <a:pt x="149" y="507"/>
                  </a:lnTo>
                  <a:lnTo>
                    <a:pt x="146" y="625"/>
                  </a:lnTo>
                  <a:lnTo>
                    <a:pt x="108" y="697"/>
                  </a:lnTo>
                  <a:lnTo>
                    <a:pt x="108" y="1075"/>
                  </a:lnTo>
                  <a:lnTo>
                    <a:pt x="144" y="1143"/>
                  </a:lnTo>
                  <a:lnTo>
                    <a:pt x="140" y="1255"/>
                  </a:lnTo>
                  <a:lnTo>
                    <a:pt x="107" y="1332"/>
                  </a:lnTo>
                  <a:lnTo>
                    <a:pt x="107" y="1521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" name="Right Arrow 224"/>
          <p:cNvSpPr/>
          <p:nvPr/>
        </p:nvSpPr>
        <p:spPr bwMode="auto">
          <a:xfrm rot="5400000">
            <a:off x="2276572" y="2950314"/>
            <a:ext cx="457199" cy="172193"/>
          </a:xfrm>
          <a:prstGeom prst="rightArrow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C I25 Wide" pitchFamily="34" charset="0"/>
            </a:endParaRPr>
          </a:p>
        </p:txBody>
      </p:sp>
      <p:sp>
        <p:nvSpPr>
          <p:cNvPr id="72" name="71 CuadroTexto"/>
          <p:cNvSpPr txBox="1"/>
          <p:nvPr/>
        </p:nvSpPr>
        <p:spPr>
          <a:xfrm>
            <a:off x="4427984" y="1413221"/>
            <a:ext cx="4436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Operaciones principales:</a:t>
            </a:r>
          </a:p>
        </p:txBody>
      </p:sp>
      <p:grpSp>
        <p:nvGrpSpPr>
          <p:cNvPr id="205" name="204 Grupo"/>
          <p:cNvGrpSpPr/>
          <p:nvPr/>
        </p:nvGrpSpPr>
        <p:grpSpPr>
          <a:xfrm>
            <a:off x="2319824" y="1628800"/>
            <a:ext cx="381000" cy="4610100"/>
            <a:chOff x="2286001" y="1727200"/>
            <a:chExt cx="381000" cy="4610100"/>
          </a:xfrm>
        </p:grpSpPr>
        <p:sp>
          <p:nvSpPr>
            <p:cNvPr id="206" name="Line 335"/>
            <p:cNvSpPr>
              <a:spLocks noChangeShapeType="1"/>
            </p:cNvSpPr>
            <p:nvPr/>
          </p:nvSpPr>
          <p:spPr bwMode="auto">
            <a:xfrm flipH="1">
              <a:off x="2362201" y="1739900"/>
              <a:ext cx="0" cy="4140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207" name="Line 336"/>
            <p:cNvSpPr>
              <a:spLocks noChangeShapeType="1"/>
            </p:cNvSpPr>
            <p:nvPr/>
          </p:nvSpPr>
          <p:spPr bwMode="auto">
            <a:xfrm flipH="1">
              <a:off x="2590801" y="1727200"/>
              <a:ext cx="0" cy="4152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grpSp>
          <p:nvGrpSpPr>
            <p:cNvPr id="208" name="Group 343"/>
            <p:cNvGrpSpPr>
              <a:grpSpLocks/>
            </p:cNvGrpSpPr>
            <p:nvPr/>
          </p:nvGrpSpPr>
          <p:grpSpPr bwMode="auto">
            <a:xfrm>
              <a:off x="2286001" y="5727700"/>
              <a:ext cx="381000" cy="609600"/>
              <a:chOff x="3312" y="2496"/>
              <a:chExt cx="240" cy="384"/>
            </a:xfrm>
          </p:grpSpPr>
          <p:sp>
            <p:nvSpPr>
              <p:cNvPr id="209" name="Rectangle 338"/>
              <p:cNvSpPr>
                <a:spLocks noChangeArrowheads="1"/>
              </p:cNvSpPr>
              <p:nvPr/>
            </p:nvSpPr>
            <p:spPr bwMode="auto">
              <a:xfrm>
                <a:off x="3360" y="2496"/>
                <a:ext cx="144" cy="96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210" name="AutoShape 339"/>
              <p:cNvSpPr>
                <a:spLocks noChangeArrowheads="1"/>
              </p:cNvSpPr>
              <p:nvPr/>
            </p:nvSpPr>
            <p:spPr bwMode="auto">
              <a:xfrm rot="10800000">
                <a:off x="3312" y="2592"/>
                <a:ext cx="240" cy="48"/>
              </a:xfrm>
              <a:custGeom>
                <a:avLst/>
                <a:gdLst>
                  <a:gd name="G0" fmla="+- 6000 0 0"/>
                  <a:gd name="G1" fmla="+- 21600 0 6000"/>
                  <a:gd name="G2" fmla="*/ 6000 1 2"/>
                  <a:gd name="G3" fmla="+- 21600 0 G2"/>
                  <a:gd name="G4" fmla="+/ 6000 21600 2"/>
                  <a:gd name="G5" fmla="+/ G1 0 2"/>
                  <a:gd name="G6" fmla="*/ 21600 21600 6000"/>
                  <a:gd name="G7" fmla="*/ G6 1 2"/>
                  <a:gd name="G8" fmla="+- 21600 0 G7"/>
                  <a:gd name="G9" fmla="*/ 21600 1 2"/>
                  <a:gd name="G10" fmla="+- 6000 0 G9"/>
                  <a:gd name="G11" fmla="?: G10 G8 0"/>
                  <a:gd name="G12" fmla="?: G10 G7 21600"/>
                  <a:gd name="T0" fmla="*/ 18600 w 21600"/>
                  <a:gd name="T1" fmla="*/ 10800 h 21600"/>
                  <a:gd name="T2" fmla="*/ 10800 w 21600"/>
                  <a:gd name="T3" fmla="*/ 21600 h 21600"/>
                  <a:gd name="T4" fmla="*/ 3000 w 21600"/>
                  <a:gd name="T5" fmla="*/ 10800 h 21600"/>
                  <a:gd name="T6" fmla="*/ 10800 w 21600"/>
                  <a:gd name="T7" fmla="*/ 0 h 21600"/>
                  <a:gd name="T8" fmla="*/ 4800 w 21600"/>
                  <a:gd name="T9" fmla="*/ 4800 h 21600"/>
                  <a:gd name="T10" fmla="*/ 16800 w 21600"/>
                  <a:gd name="T11" fmla="*/ 16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6000" y="21600"/>
                    </a:lnTo>
                    <a:lnTo>
                      <a:pt x="15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211" name="Rectangle 340"/>
              <p:cNvSpPr>
                <a:spLocks noChangeArrowheads="1"/>
              </p:cNvSpPr>
              <p:nvPr/>
            </p:nvSpPr>
            <p:spPr bwMode="auto">
              <a:xfrm>
                <a:off x="3312" y="2640"/>
                <a:ext cx="240" cy="14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212" name="AutoShape 341"/>
              <p:cNvSpPr>
                <a:spLocks noChangeArrowheads="1"/>
              </p:cNvSpPr>
              <p:nvPr/>
            </p:nvSpPr>
            <p:spPr bwMode="auto">
              <a:xfrm rot="10800000">
                <a:off x="3312" y="2784"/>
                <a:ext cx="96" cy="96"/>
              </a:xfrm>
              <a:prstGeom prst="rtTriangle">
                <a:avLst/>
              </a:prstGeom>
              <a:solidFill>
                <a:schemeClr val="bg1">
                  <a:lumMod val="5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O"/>
              </a:p>
            </p:txBody>
          </p:sp>
          <p:sp>
            <p:nvSpPr>
              <p:cNvPr id="231" name="AutoShape 342"/>
              <p:cNvSpPr>
                <a:spLocks noChangeArrowheads="1"/>
              </p:cNvSpPr>
              <p:nvPr/>
            </p:nvSpPr>
            <p:spPr bwMode="auto">
              <a:xfrm rot="5400000">
                <a:off x="3456" y="2784"/>
                <a:ext cx="96" cy="96"/>
              </a:xfrm>
              <a:prstGeom prst="rtTriangle">
                <a:avLst/>
              </a:prstGeom>
              <a:solidFill>
                <a:schemeClr val="bg1">
                  <a:lumMod val="5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O"/>
              </a:p>
            </p:txBody>
          </p:sp>
        </p:grpSp>
      </p:grpSp>
      <p:grpSp>
        <p:nvGrpSpPr>
          <p:cNvPr id="88" name="87 Grupo"/>
          <p:cNvGrpSpPr/>
          <p:nvPr/>
        </p:nvGrpSpPr>
        <p:grpSpPr>
          <a:xfrm>
            <a:off x="2396902" y="1500061"/>
            <a:ext cx="216024" cy="3441107"/>
            <a:chOff x="2396902" y="1500061"/>
            <a:chExt cx="216024" cy="3441107"/>
          </a:xfrm>
        </p:grpSpPr>
        <p:sp>
          <p:nvSpPr>
            <p:cNvPr id="78" name="77 Rectángulo redondeado"/>
            <p:cNvSpPr/>
            <p:nvPr/>
          </p:nvSpPr>
          <p:spPr>
            <a:xfrm>
              <a:off x="2396902" y="4465351"/>
              <a:ext cx="216024" cy="47581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83" name="82 Conector recto"/>
            <p:cNvCxnSpPr>
              <a:endCxn id="78" idx="0"/>
            </p:cNvCxnSpPr>
            <p:nvPr/>
          </p:nvCxnSpPr>
          <p:spPr>
            <a:xfrm>
              <a:off x="2504914" y="1500061"/>
              <a:ext cx="0" cy="2965290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99 Rectángulo"/>
          <p:cNvSpPr/>
          <p:nvPr/>
        </p:nvSpPr>
        <p:spPr>
          <a:xfrm>
            <a:off x="2279844" y="4922083"/>
            <a:ext cx="467718" cy="103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03" name="102 Grupo"/>
          <p:cNvGrpSpPr/>
          <p:nvPr/>
        </p:nvGrpSpPr>
        <p:grpSpPr>
          <a:xfrm>
            <a:off x="2267744" y="1317392"/>
            <a:ext cx="504056" cy="2903695"/>
            <a:chOff x="3707904" y="1317392"/>
            <a:chExt cx="504056" cy="2903695"/>
          </a:xfrm>
        </p:grpSpPr>
        <p:sp>
          <p:nvSpPr>
            <p:cNvPr id="101" name="100 Rectángulo"/>
            <p:cNvSpPr/>
            <p:nvPr/>
          </p:nvSpPr>
          <p:spPr>
            <a:xfrm>
              <a:off x="3851920" y="1317392"/>
              <a:ext cx="216024" cy="290369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02" name="101 Rectángulo"/>
            <p:cNvSpPr/>
            <p:nvPr/>
          </p:nvSpPr>
          <p:spPr>
            <a:xfrm>
              <a:off x="4067944" y="3991999"/>
              <a:ext cx="144016" cy="11259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32" name="231 Rectángulo"/>
            <p:cNvSpPr/>
            <p:nvPr/>
          </p:nvSpPr>
          <p:spPr>
            <a:xfrm>
              <a:off x="3707904" y="3995508"/>
              <a:ext cx="144016" cy="11259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33" name="232 CuadroTexto"/>
          <p:cNvSpPr txBox="1"/>
          <p:nvPr/>
        </p:nvSpPr>
        <p:spPr>
          <a:xfrm>
            <a:off x="4283968" y="3068960"/>
            <a:ext cx="443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smtClean="0"/>
              <a:t>Bajada sarta de inyección selectiva</a:t>
            </a:r>
            <a:endParaRPr lang="es-CO" sz="1600" dirty="0"/>
          </a:p>
        </p:txBody>
      </p:sp>
      <p:sp>
        <p:nvSpPr>
          <p:cNvPr id="234" name="233 CuadroTexto"/>
          <p:cNvSpPr txBox="1"/>
          <p:nvPr/>
        </p:nvSpPr>
        <p:spPr>
          <a:xfrm>
            <a:off x="4283968" y="1763444"/>
            <a:ext cx="443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smtClean="0"/>
              <a:t>Retiro sistema levantamiento artificial</a:t>
            </a:r>
          </a:p>
        </p:txBody>
      </p:sp>
      <p:sp>
        <p:nvSpPr>
          <p:cNvPr id="235" name="234 CuadroTexto"/>
          <p:cNvSpPr txBox="1"/>
          <p:nvPr/>
        </p:nvSpPr>
        <p:spPr>
          <a:xfrm>
            <a:off x="4283968" y="1981030"/>
            <a:ext cx="443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smtClean="0"/>
              <a:t>Retiro tubería de producción</a:t>
            </a:r>
          </a:p>
        </p:txBody>
      </p:sp>
      <p:sp>
        <p:nvSpPr>
          <p:cNvPr id="236" name="235 CuadroTexto"/>
          <p:cNvSpPr txBox="1"/>
          <p:nvPr/>
        </p:nvSpPr>
        <p:spPr>
          <a:xfrm>
            <a:off x="4283968" y="2198616"/>
            <a:ext cx="4508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smtClean="0"/>
              <a:t>Calibración y verificación del revestimiento</a:t>
            </a:r>
            <a:endParaRPr lang="es-CO" sz="1600" dirty="0"/>
          </a:p>
        </p:txBody>
      </p:sp>
      <p:sp>
        <p:nvSpPr>
          <p:cNvPr id="237" name="236 CuadroTexto"/>
          <p:cNvSpPr txBox="1"/>
          <p:nvPr/>
        </p:nvSpPr>
        <p:spPr>
          <a:xfrm>
            <a:off x="4283968" y="2416202"/>
            <a:ext cx="443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smtClean="0"/>
              <a:t>Cañoneo y/o </a:t>
            </a:r>
            <a:r>
              <a:rPr lang="es-CO" sz="1600" dirty="0" err="1" smtClean="0"/>
              <a:t>recañoneo</a:t>
            </a:r>
            <a:r>
              <a:rPr lang="es-CO" sz="1600" dirty="0" smtClean="0"/>
              <a:t> de zonas de interés</a:t>
            </a:r>
          </a:p>
        </p:txBody>
      </p:sp>
      <p:sp>
        <p:nvSpPr>
          <p:cNvPr id="238" name="237 CuadroTexto"/>
          <p:cNvSpPr txBox="1"/>
          <p:nvPr/>
        </p:nvSpPr>
        <p:spPr>
          <a:xfrm>
            <a:off x="4283968" y="2633788"/>
            <a:ext cx="443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smtClean="0"/>
              <a:t>Pruebas selectivas de </a:t>
            </a:r>
            <a:r>
              <a:rPr lang="es-CO" sz="1600" dirty="0" err="1" smtClean="0"/>
              <a:t>inyectividad</a:t>
            </a:r>
            <a:endParaRPr lang="es-CO" sz="1600" dirty="0" smtClean="0"/>
          </a:p>
        </p:txBody>
      </p:sp>
      <p:sp>
        <p:nvSpPr>
          <p:cNvPr id="239" name="238 CuadroTexto"/>
          <p:cNvSpPr txBox="1"/>
          <p:nvPr/>
        </p:nvSpPr>
        <p:spPr>
          <a:xfrm>
            <a:off x="4283968" y="2851374"/>
            <a:ext cx="443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smtClean="0"/>
              <a:t>Estimulación  selectiva (si se requiere)</a:t>
            </a:r>
          </a:p>
        </p:txBody>
      </p:sp>
      <p:pic>
        <p:nvPicPr>
          <p:cNvPr id="2050" name="Imagen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" t="1744" r="848" b="1454"/>
          <a:stretch>
            <a:fillRect/>
          </a:stretch>
        </p:blipFill>
        <p:spPr bwMode="auto">
          <a:xfrm>
            <a:off x="4140037" y="3645024"/>
            <a:ext cx="4392403" cy="253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" name="TextBox 214"/>
          <p:cNvSpPr txBox="1"/>
          <p:nvPr/>
        </p:nvSpPr>
        <p:spPr>
          <a:xfrm>
            <a:off x="1987680" y="1055782"/>
            <a:ext cx="110352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u="none" dirty="0" smtClean="0"/>
              <a:t>INYECTOR</a:t>
            </a:r>
            <a:endParaRPr lang="en-US" sz="1100" u="none" dirty="0"/>
          </a:p>
        </p:txBody>
      </p:sp>
    </p:spTree>
    <p:extLst>
      <p:ext uri="{BB962C8B-B14F-4D97-AF65-F5344CB8AC3E}">
        <p14:creationId xmlns:p14="http://schemas.microsoft.com/office/powerpoint/2010/main" val="6860323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 animBg="1"/>
      <p:bldP spid="218" grpId="0" animBg="1"/>
      <p:bldP spid="225" grpId="0" animBg="1"/>
      <p:bldP spid="100" grpId="0" animBg="1"/>
      <p:bldP spid="100" grpId="1" animBg="1"/>
      <p:bldP spid="233" grpId="0"/>
      <p:bldP spid="234" grpId="0"/>
      <p:bldP spid="235" grpId="0"/>
      <p:bldP spid="236" grpId="0"/>
      <p:bldP spid="237" grpId="0"/>
      <p:bldP spid="238" grpId="0"/>
      <p:bldP spid="239" grpId="0"/>
      <p:bldP spid="119" grpId="0" animBg="1"/>
    </p:bldLst>
  </p:timing>
</p:sld>
</file>

<file path=ppt/theme/theme1.xml><?xml version="1.0" encoding="utf-8"?>
<a:theme xmlns:a="http://schemas.openxmlformats.org/drawingml/2006/main" name="1_Tema de Office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iseño predeterminado">
  <a:themeElements>
    <a:clrScheme name="1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redeterminado">
      <a:majorFont>
        <a:latin typeface="Andale Sans"/>
        <a:ea typeface=""/>
        <a:cs typeface=""/>
      </a:majorFont>
      <a:minorFont>
        <a:latin typeface="Libre Sans Serif SS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1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58A755E88646E43B29CEA67D66A0A35" ma:contentTypeVersion="1" ma:contentTypeDescription="Crear nuevo documento." ma:contentTypeScope="" ma:versionID="81ef9588947869d8f69abfc74c842930">
  <xsd:schema xmlns:xsd="http://www.w3.org/2001/XMLSchema" xmlns:xs="http://www.w3.org/2001/XMLSchema" xmlns:p="http://schemas.microsoft.com/office/2006/metadata/properties" xmlns:ns2="82b310fe-7b22-4955-a524-e07f16a618f4" targetNamespace="http://schemas.microsoft.com/office/2006/metadata/properties" ma:root="true" ma:fieldsID="8f3c12d8fd89956357b3fd766173f196" ns2:_="">
    <xsd:import namespace="82b310fe-7b22-4955-a524-e07f16a618f4"/>
    <xsd:element name="properties">
      <xsd:complexType>
        <xsd:sequence>
          <xsd:element name="documentManagement">
            <xsd:complexType>
              <xsd:all>
                <xsd:element ref="ns2:Tem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b310fe-7b22-4955-a524-e07f16a618f4" elementFormDefault="qualified">
    <xsd:import namespace="http://schemas.microsoft.com/office/2006/documentManagement/types"/>
    <xsd:import namespace="http://schemas.microsoft.com/office/infopath/2007/PartnerControls"/>
    <xsd:element name="Tema" ma:index="8" nillable="true" ma:displayName="Tema" ma:format="Dropdown" ma:internalName="Tema">
      <xsd:simpleType>
        <xsd:restriction base="dms:Choice">
          <xsd:enumeration value="Fundamentos Técnicos sobre diseño y construcción de pozos inyectores y conceptos"/>
          <xsd:enumeration value="Mejores prácticas asociadas a la operación de pozos inyectores"/>
          <xsd:enumeration value="Regulación internacional para pozos inyectores - Texas"/>
          <xsd:enumeration value="Regulación actual en Colombia - Sismicidad desencadenada y pozos de inyección desde el punto de vista técnico-ambiental"/>
          <xsd:enumeration value="Pozos de Agua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ma xmlns="82b310fe-7b22-4955-a524-e07f16a618f4">Fundamentos Técnicos sobre diseño y construcción de pozos inyectores y conceptos</Tema>
  </documentManagement>
</p:properties>
</file>

<file path=customXml/itemProps1.xml><?xml version="1.0" encoding="utf-8"?>
<ds:datastoreItem xmlns:ds="http://schemas.openxmlformats.org/officeDocument/2006/customXml" ds:itemID="{5BD0BAA8-87C6-48AC-85A5-0FB98C18B185}"/>
</file>

<file path=customXml/itemProps2.xml><?xml version="1.0" encoding="utf-8"?>
<ds:datastoreItem xmlns:ds="http://schemas.openxmlformats.org/officeDocument/2006/customXml" ds:itemID="{94031557-8156-4AB1-A1DE-A140D46A9047}"/>
</file>

<file path=customXml/itemProps3.xml><?xml version="1.0" encoding="utf-8"?>
<ds:datastoreItem xmlns:ds="http://schemas.openxmlformats.org/officeDocument/2006/customXml" ds:itemID="{DEA0AF6A-CC53-480B-AFF1-C5024AE37420}"/>
</file>

<file path=docProps/app.xml><?xml version="1.0" encoding="utf-8"?>
<Properties xmlns="http://schemas.openxmlformats.org/officeDocument/2006/extended-properties" xmlns:vt="http://schemas.openxmlformats.org/officeDocument/2006/docPropsVTypes">
  <Template>Plantilla_Ecopetrol_2014</Template>
  <TotalTime>2285</TotalTime>
  <Words>1564</Words>
  <Application>Microsoft Office PowerPoint</Application>
  <PresentationFormat>Presentación en pantalla (4:3)</PresentationFormat>
  <Paragraphs>452</Paragraphs>
  <Slides>22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22</vt:i4>
      </vt:variant>
    </vt:vector>
  </HeadingPairs>
  <TitlesOfParts>
    <vt:vector size="35" baseType="lpstr">
      <vt:lpstr>Andale Sans</vt:lpstr>
      <vt:lpstr>Arial</vt:lpstr>
      <vt:lpstr>Arial Narrow</vt:lpstr>
      <vt:lpstr>BC I25 Wide</vt:lpstr>
      <vt:lpstr>Calibri</vt:lpstr>
      <vt:lpstr>Cambria Math</vt:lpstr>
      <vt:lpstr>Ecopetrol</vt:lpstr>
      <vt:lpstr>Helvetica</vt:lpstr>
      <vt:lpstr>Univers 57 Condensed</vt:lpstr>
      <vt:lpstr>Verdana</vt:lpstr>
      <vt:lpstr>Wingdings</vt:lpstr>
      <vt:lpstr>1_Tema de Office</vt:lpstr>
      <vt:lpstr>1_Diseño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Lizeth Adriana Bohórquez Duarte (VQ Ingeniería)</dc:creator>
  <cp:lastModifiedBy>Administrador</cp:lastModifiedBy>
  <cp:revision>197</cp:revision>
  <dcterms:created xsi:type="dcterms:W3CDTF">2014-05-29T13:10:01Z</dcterms:created>
  <dcterms:modified xsi:type="dcterms:W3CDTF">2014-06-10T12:48:54Z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0x010100758A755E88646E43B29CEA67D66A0A35</vt:lpwstr>
  </property>
  <property fmtid="{D5CDD505-2E9C-101B-9397-08002B2CF9AE}" pid="3" name="Order">
    <vt:r8>500</vt:r8>
  </property>
  <property fmtid="{D5CDD505-2E9C-101B-9397-08002B2CF9AE}" pid="4" name="TemplateUrl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</Properties>
</file>