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6" r:id="rId5"/>
    <p:sldId id="264" r:id="rId6"/>
    <p:sldId id="265" r:id="rId7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9F7"/>
    <a:srgbClr val="FFFFFF"/>
    <a:srgbClr val="FEF9F4"/>
    <a:srgbClr val="F71AEE"/>
    <a:srgbClr val="F7AA00"/>
    <a:srgbClr val="F7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110" d="100"/>
          <a:sy n="110" d="100"/>
        </p:scale>
        <p:origin x="1644" y="132"/>
      </p:cViewPr>
      <p:guideLst>
        <p:guide orient="horz" pos="9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B43C-F731-5249-82D3-1CFB2E6E3E4A}" type="datetimeFigureOut">
              <a:rPr lang="es-ES_tradnl" smtClean="0"/>
              <a:t>03/06/2015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28CB4-8F26-6244-BEAC-12D16503B31C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Vicepresidencia Administrativa y Financiera – Atención al ciudadano y Comunicaciones hizo presencia el pasado sábado 30 de mayo en el  </a:t>
            </a:r>
            <a:r>
              <a:rPr lang="es-CO" sz="1600" b="1" smtClean="0">
                <a:latin typeface="Arial" panose="020B0604020202020204" pitchFamily="34" charset="0"/>
                <a:cs typeface="Arial" panose="020B0604020202020204" pitchFamily="34" charset="0"/>
              </a:rPr>
              <a:t>Coliseo Cubierto de Pitalito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Huila en la Feria del ciudadano. La carpa del sector de Minas y Energía a la cual pertenece la Agencia atendió en promedio 699 ciudadanos, se dictaron charlas para adultos y la historia de los hidrocarburos a los niños mediante títeres. Se entrego material POP a los ciudadanos asistentes. </a:t>
            </a:r>
          </a:p>
          <a:p>
            <a:pPr marL="0" indent="0" algn="just">
              <a:buNone/>
            </a:pP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"/>
            <a:ext cx="9144000" cy="18918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2" y="3374989"/>
            <a:ext cx="3815585" cy="27569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152" y="3374988"/>
            <a:ext cx="4089648" cy="27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11098"/>
            <a:ext cx="8435280" cy="5215066"/>
          </a:xfrm>
        </p:spPr>
        <p:txBody>
          <a:bodyPr/>
          <a:lstStyle/>
          <a:p>
            <a:pPr marL="0" indent="0">
              <a:buNone/>
            </a:pPr>
            <a:endParaRPr lang="es-ES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sz="1800" b="1" dirty="0" smtClean="0">
                <a:solidFill>
                  <a:srgbClr val="002060"/>
                </a:solidFill>
              </a:rPr>
              <a:t>7 </a:t>
            </a:r>
            <a:r>
              <a:rPr lang="es-ES" sz="1800" b="1" dirty="0">
                <a:solidFill>
                  <a:srgbClr val="002060"/>
                </a:solidFill>
              </a:rPr>
              <a:t>MIL CIUDADANOS ATENDIDOS EN LA </a:t>
            </a:r>
            <a:r>
              <a:rPr lang="es-ES" sz="1800" b="1" dirty="0" smtClean="0">
                <a:solidFill>
                  <a:srgbClr val="002060"/>
                </a:solidFill>
              </a:rPr>
              <a:t>FERIA </a:t>
            </a:r>
            <a:r>
              <a:rPr lang="es-ES" sz="1800" b="1" dirty="0">
                <a:solidFill>
                  <a:srgbClr val="002060"/>
                </a:solidFill>
              </a:rPr>
              <a:t>NACIONAL DE SERVICIO </a:t>
            </a:r>
            <a:endParaRPr lang="es-ES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sz="1800" b="1" dirty="0" smtClean="0">
                <a:solidFill>
                  <a:srgbClr val="002060"/>
                </a:solidFill>
              </a:rPr>
              <a:t>AL </a:t>
            </a:r>
            <a:r>
              <a:rPr lang="es-ES" sz="1800" b="1" dirty="0">
                <a:solidFill>
                  <a:srgbClr val="002060"/>
                </a:solidFill>
              </a:rPr>
              <a:t>CIUDADANO EN </a:t>
            </a:r>
            <a:r>
              <a:rPr lang="es-ES" sz="1800" b="1" dirty="0" smtClean="0">
                <a:solidFill>
                  <a:srgbClr val="002060"/>
                </a:solidFill>
              </a:rPr>
              <a:t>PITALITO - HUILA</a:t>
            </a:r>
            <a:endParaRPr lang="es-CO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4860032" y="1954226"/>
            <a:ext cx="41764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87 </a:t>
            </a:r>
            <a:r>
              <a:rPr lang="es-ES" b="1" dirty="0"/>
              <a:t>entidades públicas</a:t>
            </a:r>
            <a:r>
              <a:rPr lang="es-ES" dirty="0"/>
              <a:t> prestaron sus servicios a cerca de </a:t>
            </a:r>
            <a:r>
              <a:rPr lang="es-ES" dirty="0" smtClean="0"/>
              <a:t>7 </a:t>
            </a:r>
            <a:r>
              <a:rPr lang="es-ES" dirty="0"/>
              <a:t>mil ciudadanos el pasado </a:t>
            </a:r>
            <a:r>
              <a:rPr lang="es-ES" dirty="0" smtClean="0"/>
              <a:t>30 </a:t>
            </a:r>
            <a:r>
              <a:rPr lang="es-ES" dirty="0"/>
              <a:t>de </a:t>
            </a:r>
            <a:r>
              <a:rPr lang="es-ES" dirty="0" smtClean="0"/>
              <a:t>mayo en el Coliseo cubierto del </a:t>
            </a:r>
            <a:r>
              <a:rPr lang="es-ES" dirty="0"/>
              <a:t>municipio de </a:t>
            </a:r>
            <a:r>
              <a:rPr lang="es-ES" dirty="0" smtClean="0"/>
              <a:t>Pitalito – Huila, </a:t>
            </a:r>
            <a:r>
              <a:rPr lang="es-ES" dirty="0"/>
              <a:t>en la Feria Nacional de Servicio al Ciudadano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Durante esta jornada, ciudadanos de los municipios </a:t>
            </a:r>
            <a:r>
              <a:rPr lang="es-ES" dirty="0" smtClean="0"/>
              <a:t>de Acevedo</a:t>
            </a:r>
            <a:r>
              <a:rPr lang="es-ES" dirty="0"/>
              <a:t>, Altamira, Elías, Guadalupe, </a:t>
            </a:r>
            <a:r>
              <a:rPr lang="es-ES" dirty="0" err="1"/>
              <a:t>Oporapa</a:t>
            </a:r>
            <a:r>
              <a:rPr lang="es-ES" dirty="0"/>
              <a:t>, Palestina, </a:t>
            </a:r>
            <a:r>
              <a:rPr lang="es-ES" dirty="0" err="1"/>
              <a:t>Saladoblanco</a:t>
            </a:r>
            <a:r>
              <a:rPr lang="es-ES" dirty="0"/>
              <a:t>, San Agustín, Suaza, </a:t>
            </a:r>
            <a:r>
              <a:rPr lang="es-ES" dirty="0" err="1"/>
              <a:t>Timaná</a:t>
            </a:r>
            <a:r>
              <a:rPr lang="es-ES" dirty="0"/>
              <a:t>, </a:t>
            </a:r>
            <a:r>
              <a:rPr lang="es-ES" dirty="0" err="1"/>
              <a:t>Isnos</a:t>
            </a:r>
            <a:r>
              <a:rPr lang="es-ES" dirty="0"/>
              <a:t> y </a:t>
            </a:r>
            <a:r>
              <a:rPr lang="es-ES" dirty="0" err="1" smtClean="0"/>
              <a:t>Tarqui</a:t>
            </a:r>
            <a:r>
              <a:rPr lang="es-ES" i="1" dirty="0"/>
              <a:t>,</a:t>
            </a:r>
            <a:r>
              <a:rPr lang="es-ES" dirty="0" smtClean="0"/>
              <a:t> </a:t>
            </a:r>
            <a:r>
              <a:rPr lang="es-ES" dirty="0"/>
              <a:t>hicieron presencia para realizar </a:t>
            </a:r>
            <a:r>
              <a:rPr lang="es-ES" b="1" dirty="0"/>
              <a:t>consultas, peticiones y trámites</a:t>
            </a:r>
            <a:r>
              <a:rPr lang="es-ES" dirty="0"/>
              <a:t> relacionados con la oferta que presta el Estado. </a:t>
            </a:r>
            <a:endParaRPr lang="es-CO" dirty="0"/>
          </a:p>
          <a:p>
            <a:endParaRPr lang="es-CO" dirty="0"/>
          </a:p>
        </p:txBody>
      </p:sp>
      <p:pic>
        <p:nvPicPr>
          <p:cNvPr id="8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"/>
            <a:ext cx="9144000" cy="15916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94" y="1954226"/>
            <a:ext cx="4490621" cy="42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5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04bannerVAF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03" y="-99392"/>
            <a:ext cx="9144000" cy="189186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16016" y="1484784"/>
            <a:ext cx="42302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600" dirty="0" smtClean="0"/>
              <a:t>Los servicios mas preguntados fueron: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T</a:t>
            </a:r>
            <a:r>
              <a:rPr lang="es-ES" sz="1600" dirty="0" smtClean="0"/>
              <a:t>rámites </a:t>
            </a:r>
            <a:r>
              <a:rPr lang="es-ES" sz="1600" dirty="0"/>
              <a:t>de identificación (tarjetas de identidad y cédula).</a:t>
            </a:r>
            <a:endParaRPr lang="es-CO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Solicitud del pasaporte.</a:t>
            </a:r>
            <a:endParaRPr lang="es-CO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Información sobre la libreta militar y vinculación a la fuerza pública.</a:t>
            </a:r>
            <a:endParaRPr lang="es-CO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Información para compra de vivienda.</a:t>
            </a:r>
            <a:endParaRPr lang="es-CO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Información sobre subsidios para población en situación de desplazamiento.</a:t>
            </a:r>
            <a:endParaRPr lang="es-CO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Solicitud y actualización del RUT</a:t>
            </a:r>
            <a:r>
              <a:rPr lang="es-ES" sz="1600" dirty="0" smtClean="0"/>
              <a:t>.</a:t>
            </a:r>
          </a:p>
          <a:p>
            <a:pPr lvl="0" algn="just"/>
            <a:endParaRPr lang="es-ES" sz="1600" dirty="0"/>
          </a:p>
          <a:p>
            <a:pPr algn="just"/>
            <a:r>
              <a:rPr lang="es-ES" sz="1600" dirty="0"/>
              <a:t>La Feria articula la oferta de servicios nacional, institucional, departamental y municipal y permite que los ciudadanos  accedan a los más de </a:t>
            </a:r>
            <a:r>
              <a:rPr lang="es-ES" sz="1600" b="1" dirty="0"/>
              <a:t>400 trámites y servicios  sin la intermediación</a:t>
            </a:r>
            <a:r>
              <a:rPr lang="es-ES" sz="1600" dirty="0"/>
              <a:t> de terceros y en cumplimiento de la misión de la administración pública. </a:t>
            </a:r>
            <a:endParaRPr lang="es-CO" sz="1600" dirty="0"/>
          </a:p>
          <a:p>
            <a:pPr algn="just"/>
            <a:r>
              <a:rPr lang="es-ES" sz="1600" dirty="0"/>
              <a:t> </a:t>
            </a:r>
            <a:endParaRPr lang="es-CO" sz="1600" dirty="0"/>
          </a:p>
          <a:p>
            <a:pPr lvl="0"/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66" y="1484784"/>
            <a:ext cx="4390084" cy="40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03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D9BCA3-AC57-4CB2-97CD-63AB4328E7CC}"/>
</file>

<file path=customXml/itemProps2.xml><?xml version="1.0" encoding="utf-8"?>
<ds:datastoreItem xmlns:ds="http://schemas.openxmlformats.org/officeDocument/2006/customXml" ds:itemID="{68E5ABE3-7926-4751-A4BF-B902B19BC0F8}"/>
</file>

<file path=customXml/itemProps3.xml><?xml version="1.0" encoding="utf-8"?>
<ds:datastoreItem xmlns:ds="http://schemas.openxmlformats.org/officeDocument/2006/customXml" ds:itemID="{845BAF32-2EAE-49E2-8276-B7541305434A}"/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257</Words>
  <Application>Microsoft Office PowerPoint</Application>
  <PresentationFormat>Presentación en pantalla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>Hogar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Jana De Galindo</dc:creator>
  <cp:lastModifiedBy>Carolina Peña Mugno</cp:lastModifiedBy>
  <cp:revision>55</cp:revision>
  <dcterms:created xsi:type="dcterms:W3CDTF">2014-08-05T14:08:28Z</dcterms:created>
  <dcterms:modified xsi:type="dcterms:W3CDTF">2015-06-03T19:44:04Z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