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B00"/>
    <a:srgbClr val="DE8400"/>
    <a:srgbClr val="EE8E00"/>
    <a:srgbClr val="FF9600"/>
    <a:srgbClr val="4D4D4D"/>
    <a:srgbClr val="5F5F5F"/>
    <a:srgbClr val="77777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9393" autoAdjust="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0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459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42734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4432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60044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05822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pic>
        <p:nvPicPr>
          <p:cNvPr id="5" name="Picture 9" descr="logo_anh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101600"/>
            <a:ext cx="18510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524000"/>
            <a:ext cx="7623175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E6E9-FD27-419E-9AE0-8985DA1F47F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2CD7C-9C2C-4140-BF1A-2E3F7BD24E1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39908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3990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9FC9-4AF6-4CC6-85ED-8BCF1BCC420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458200" cy="53990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8B1E-8BB2-4ACF-B875-F6869B42765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8229600" cy="4530725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BF11-53E5-41B5-9D43-2E907558D49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143000"/>
            <a:ext cx="8229600" cy="4530725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E06A-C87F-492B-8A31-40C55DE52C3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76800" y="11430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425E-0289-4359-9A60-5B2F2F1FBF4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7BE0-C94B-4B9B-B470-B7CEF80AD13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1BF6-8541-4D5A-8156-6EFAE3B5F08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9DEE-5082-4D98-931C-BD12789FF27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644F-075A-42E1-AD55-6EEA6C6C0BB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BE58-8999-4E61-B5F4-F13A47126D0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9137-2E58-4564-B41D-406537254D7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C153-4531-4C1F-A016-9A5914B93B9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3320-30A9-46F0-941A-C36A1F41C0D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438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4E25C8E-20D1-4F80-A10A-CD5D5DEDF5F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25970" name="Line 18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25980" name="Freeform 28"/>
          <p:cNvSpPr>
            <a:spLocks noEditPoints="1"/>
          </p:cNvSpPr>
          <p:nvPr userDrawn="1"/>
        </p:nvSpPr>
        <p:spPr bwMode="auto">
          <a:xfrm>
            <a:off x="3311525" y="6669088"/>
            <a:ext cx="2514600" cy="117475"/>
          </a:xfrm>
          <a:custGeom>
            <a:avLst/>
            <a:gdLst/>
            <a:ahLst/>
            <a:cxnLst>
              <a:cxn ang="0">
                <a:pos x="2428" y="22"/>
              </a:cxn>
              <a:cxn ang="0">
                <a:pos x="2392" y="14"/>
              </a:cxn>
              <a:cxn ang="0">
                <a:pos x="2432" y="86"/>
              </a:cxn>
              <a:cxn ang="0">
                <a:pos x="2390" y="102"/>
              </a:cxn>
              <a:cxn ang="0">
                <a:pos x="2360" y="8"/>
              </a:cxn>
              <a:cxn ang="0">
                <a:pos x="2302" y="90"/>
              </a:cxn>
              <a:cxn ang="0">
                <a:pos x="2372" y="38"/>
              </a:cxn>
              <a:cxn ang="0">
                <a:pos x="2326" y="26"/>
              </a:cxn>
              <a:cxn ang="0">
                <a:pos x="2286" y="72"/>
              </a:cxn>
              <a:cxn ang="0">
                <a:pos x="2252" y="2"/>
              </a:cxn>
              <a:cxn ang="0">
                <a:pos x="2288" y="112"/>
              </a:cxn>
              <a:cxn ang="0">
                <a:pos x="2262" y="26"/>
              </a:cxn>
              <a:cxn ang="0">
                <a:pos x="2128" y="2"/>
              </a:cxn>
              <a:cxn ang="0">
                <a:pos x="2202" y="82"/>
              </a:cxn>
              <a:cxn ang="0">
                <a:pos x="2078" y="2"/>
              </a:cxn>
              <a:cxn ang="0">
                <a:pos x="2064" y="20"/>
              </a:cxn>
              <a:cxn ang="0">
                <a:pos x="2088" y="92"/>
              </a:cxn>
              <a:cxn ang="0">
                <a:pos x="2088" y="92"/>
              </a:cxn>
              <a:cxn ang="0">
                <a:pos x="2022" y="12"/>
              </a:cxn>
              <a:cxn ang="0">
                <a:pos x="2004" y="82"/>
              </a:cxn>
              <a:cxn ang="0">
                <a:pos x="1988" y="20"/>
              </a:cxn>
              <a:cxn ang="0">
                <a:pos x="1928" y="112"/>
              </a:cxn>
              <a:cxn ang="0">
                <a:pos x="1816" y="96"/>
              </a:cxn>
              <a:cxn ang="0">
                <a:pos x="1856" y="34"/>
              </a:cxn>
              <a:cxn ang="0">
                <a:pos x="1788" y="76"/>
              </a:cxn>
              <a:cxn ang="0">
                <a:pos x="1856" y="76"/>
              </a:cxn>
              <a:cxn ang="0">
                <a:pos x="1704" y="20"/>
              </a:cxn>
              <a:cxn ang="0">
                <a:pos x="1760" y="106"/>
              </a:cxn>
              <a:cxn ang="0">
                <a:pos x="1736" y="98"/>
              </a:cxn>
              <a:cxn ang="0">
                <a:pos x="1748" y="90"/>
              </a:cxn>
              <a:cxn ang="0">
                <a:pos x="1684" y="16"/>
              </a:cxn>
              <a:cxn ang="0">
                <a:pos x="1664" y="76"/>
              </a:cxn>
              <a:cxn ang="0">
                <a:pos x="1642" y="20"/>
              </a:cxn>
              <a:cxn ang="0">
                <a:pos x="1566" y="112"/>
              </a:cxn>
              <a:cxn ang="0">
                <a:pos x="1578" y="4"/>
              </a:cxn>
              <a:cxn ang="0">
                <a:pos x="1582" y="58"/>
              </a:cxn>
              <a:cxn ang="0">
                <a:pos x="1404" y="2"/>
              </a:cxn>
              <a:cxn ang="0">
                <a:pos x="1248" y="2"/>
              </a:cxn>
              <a:cxn ang="0">
                <a:pos x="1282" y="38"/>
              </a:cxn>
              <a:cxn ang="0">
                <a:pos x="1248" y="14"/>
              </a:cxn>
              <a:cxn ang="0">
                <a:pos x="1130" y="2"/>
              </a:cxn>
              <a:cxn ang="0">
                <a:pos x="998" y="90"/>
              </a:cxn>
              <a:cxn ang="0">
                <a:pos x="904" y="2"/>
              </a:cxn>
              <a:cxn ang="0">
                <a:pos x="858" y="98"/>
              </a:cxn>
              <a:cxn ang="0">
                <a:pos x="922" y="58"/>
              </a:cxn>
              <a:cxn ang="0">
                <a:pos x="870" y="80"/>
              </a:cxn>
              <a:cxn ang="0">
                <a:pos x="908" y="80"/>
              </a:cxn>
              <a:cxn ang="0">
                <a:pos x="758" y="32"/>
              </a:cxn>
              <a:cxn ang="0">
                <a:pos x="796" y="6"/>
              </a:cxn>
              <a:cxn ang="0">
                <a:pos x="754" y="106"/>
              </a:cxn>
              <a:cxn ang="0">
                <a:pos x="824" y="2"/>
              </a:cxn>
              <a:cxn ang="0">
                <a:pos x="628" y="80"/>
              </a:cxn>
              <a:cxn ang="0">
                <a:pos x="436" y="112"/>
              </a:cxn>
              <a:cxn ang="0">
                <a:pos x="136" y="102"/>
              </a:cxn>
              <a:cxn ang="0">
                <a:pos x="134" y="14"/>
              </a:cxn>
              <a:cxn ang="0">
                <a:pos x="98" y="14"/>
              </a:cxn>
              <a:cxn ang="0">
                <a:pos x="142" y="114"/>
              </a:cxn>
              <a:cxn ang="0">
                <a:pos x="304" y="90"/>
              </a:cxn>
              <a:cxn ang="0">
                <a:pos x="378" y="98"/>
              </a:cxn>
              <a:cxn ang="0">
                <a:pos x="364" y="12"/>
              </a:cxn>
              <a:cxn ang="0">
                <a:pos x="350" y="4"/>
              </a:cxn>
              <a:cxn ang="0">
                <a:pos x="372" y="114"/>
              </a:cxn>
              <a:cxn ang="0">
                <a:pos x="22" y="86"/>
              </a:cxn>
            </a:cxnLst>
            <a:rect l="0" t="0" r="r" b="b"/>
            <a:pathLst>
              <a:path w="2454" h="114">
                <a:moveTo>
                  <a:pt x="2450" y="68"/>
                </a:moveTo>
                <a:lnTo>
                  <a:pt x="2450" y="68"/>
                </a:lnTo>
                <a:lnTo>
                  <a:pt x="2444" y="60"/>
                </a:lnTo>
                <a:lnTo>
                  <a:pt x="2436" y="54"/>
                </a:lnTo>
                <a:lnTo>
                  <a:pt x="2436" y="54"/>
                </a:lnTo>
                <a:lnTo>
                  <a:pt x="2428" y="48"/>
                </a:lnTo>
                <a:lnTo>
                  <a:pt x="2428" y="48"/>
                </a:lnTo>
                <a:lnTo>
                  <a:pt x="2420" y="44"/>
                </a:lnTo>
                <a:lnTo>
                  <a:pt x="2414" y="38"/>
                </a:lnTo>
                <a:lnTo>
                  <a:pt x="2410" y="34"/>
                </a:lnTo>
                <a:lnTo>
                  <a:pt x="2410" y="28"/>
                </a:lnTo>
                <a:lnTo>
                  <a:pt x="2410" y="28"/>
                </a:lnTo>
                <a:lnTo>
                  <a:pt x="2410" y="24"/>
                </a:lnTo>
                <a:lnTo>
                  <a:pt x="2412" y="20"/>
                </a:lnTo>
                <a:lnTo>
                  <a:pt x="2412" y="20"/>
                </a:lnTo>
                <a:lnTo>
                  <a:pt x="2416" y="18"/>
                </a:lnTo>
                <a:lnTo>
                  <a:pt x="2420" y="18"/>
                </a:lnTo>
                <a:lnTo>
                  <a:pt x="2420" y="18"/>
                </a:lnTo>
                <a:lnTo>
                  <a:pt x="2426" y="18"/>
                </a:lnTo>
                <a:lnTo>
                  <a:pt x="2428" y="22"/>
                </a:lnTo>
                <a:lnTo>
                  <a:pt x="2428" y="22"/>
                </a:lnTo>
                <a:lnTo>
                  <a:pt x="2430" y="26"/>
                </a:lnTo>
                <a:lnTo>
                  <a:pt x="2432" y="34"/>
                </a:lnTo>
                <a:lnTo>
                  <a:pt x="2432" y="34"/>
                </a:lnTo>
                <a:lnTo>
                  <a:pt x="2454" y="34"/>
                </a:lnTo>
                <a:lnTo>
                  <a:pt x="2454" y="30"/>
                </a:lnTo>
                <a:lnTo>
                  <a:pt x="2454" y="30"/>
                </a:lnTo>
                <a:lnTo>
                  <a:pt x="2452" y="18"/>
                </a:lnTo>
                <a:lnTo>
                  <a:pt x="2450" y="12"/>
                </a:lnTo>
                <a:lnTo>
                  <a:pt x="2446" y="8"/>
                </a:lnTo>
                <a:lnTo>
                  <a:pt x="2446" y="8"/>
                </a:lnTo>
                <a:lnTo>
                  <a:pt x="2440" y="4"/>
                </a:lnTo>
                <a:lnTo>
                  <a:pt x="2436" y="2"/>
                </a:lnTo>
                <a:lnTo>
                  <a:pt x="2422" y="0"/>
                </a:lnTo>
                <a:lnTo>
                  <a:pt x="2422" y="0"/>
                </a:lnTo>
                <a:lnTo>
                  <a:pt x="2406" y="2"/>
                </a:lnTo>
                <a:lnTo>
                  <a:pt x="2402" y="4"/>
                </a:lnTo>
                <a:lnTo>
                  <a:pt x="2396" y="8"/>
                </a:lnTo>
                <a:lnTo>
                  <a:pt x="2396" y="8"/>
                </a:lnTo>
                <a:lnTo>
                  <a:pt x="2392" y="14"/>
                </a:lnTo>
                <a:lnTo>
                  <a:pt x="2390" y="18"/>
                </a:lnTo>
                <a:lnTo>
                  <a:pt x="2388" y="24"/>
                </a:lnTo>
                <a:lnTo>
                  <a:pt x="2386" y="30"/>
                </a:lnTo>
                <a:lnTo>
                  <a:pt x="2386" y="30"/>
                </a:lnTo>
                <a:lnTo>
                  <a:pt x="2388" y="38"/>
                </a:lnTo>
                <a:lnTo>
                  <a:pt x="2390" y="42"/>
                </a:lnTo>
                <a:lnTo>
                  <a:pt x="2390" y="42"/>
                </a:lnTo>
                <a:lnTo>
                  <a:pt x="2392" y="48"/>
                </a:lnTo>
                <a:lnTo>
                  <a:pt x="2396" y="54"/>
                </a:lnTo>
                <a:lnTo>
                  <a:pt x="2396" y="54"/>
                </a:lnTo>
                <a:lnTo>
                  <a:pt x="2404" y="58"/>
                </a:lnTo>
                <a:lnTo>
                  <a:pt x="2404" y="58"/>
                </a:lnTo>
                <a:lnTo>
                  <a:pt x="2416" y="66"/>
                </a:lnTo>
                <a:lnTo>
                  <a:pt x="2416" y="66"/>
                </a:lnTo>
                <a:lnTo>
                  <a:pt x="2418" y="68"/>
                </a:lnTo>
                <a:lnTo>
                  <a:pt x="2418" y="68"/>
                </a:lnTo>
                <a:lnTo>
                  <a:pt x="2428" y="76"/>
                </a:lnTo>
                <a:lnTo>
                  <a:pt x="2430" y="82"/>
                </a:lnTo>
                <a:lnTo>
                  <a:pt x="2432" y="86"/>
                </a:lnTo>
                <a:lnTo>
                  <a:pt x="2432" y="86"/>
                </a:lnTo>
                <a:lnTo>
                  <a:pt x="2430" y="90"/>
                </a:lnTo>
                <a:lnTo>
                  <a:pt x="2428" y="94"/>
                </a:lnTo>
                <a:lnTo>
                  <a:pt x="2428" y="94"/>
                </a:lnTo>
                <a:lnTo>
                  <a:pt x="2426" y="96"/>
                </a:lnTo>
                <a:lnTo>
                  <a:pt x="2420" y="98"/>
                </a:lnTo>
                <a:lnTo>
                  <a:pt x="2420" y="98"/>
                </a:lnTo>
                <a:lnTo>
                  <a:pt x="2414" y="96"/>
                </a:lnTo>
                <a:lnTo>
                  <a:pt x="2410" y="94"/>
                </a:lnTo>
                <a:lnTo>
                  <a:pt x="2410" y="94"/>
                </a:lnTo>
                <a:lnTo>
                  <a:pt x="2408" y="88"/>
                </a:lnTo>
                <a:lnTo>
                  <a:pt x="2408" y="82"/>
                </a:lnTo>
                <a:lnTo>
                  <a:pt x="2408" y="78"/>
                </a:lnTo>
                <a:lnTo>
                  <a:pt x="2386" y="78"/>
                </a:lnTo>
                <a:lnTo>
                  <a:pt x="2386" y="78"/>
                </a:lnTo>
                <a:lnTo>
                  <a:pt x="2386" y="80"/>
                </a:lnTo>
                <a:lnTo>
                  <a:pt x="2386" y="80"/>
                </a:lnTo>
                <a:lnTo>
                  <a:pt x="2384" y="82"/>
                </a:lnTo>
                <a:lnTo>
                  <a:pt x="2384" y="82"/>
                </a:lnTo>
                <a:lnTo>
                  <a:pt x="2386" y="96"/>
                </a:lnTo>
                <a:lnTo>
                  <a:pt x="2390" y="102"/>
                </a:lnTo>
                <a:lnTo>
                  <a:pt x="2392" y="106"/>
                </a:lnTo>
                <a:lnTo>
                  <a:pt x="2392" y="106"/>
                </a:lnTo>
                <a:lnTo>
                  <a:pt x="2398" y="110"/>
                </a:lnTo>
                <a:lnTo>
                  <a:pt x="2404" y="112"/>
                </a:lnTo>
                <a:lnTo>
                  <a:pt x="2418" y="114"/>
                </a:lnTo>
                <a:lnTo>
                  <a:pt x="2418" y="114"/>
                </a:lnTo>
                <a:lnTo>
                  <a:pt x="2434" y="112"/>
                </a:lnTo>
                <a:lnTo>
                  <a:pt x="2440" y="110"/>
                </a:lnTo>
                <a:lnTo>
                  <a:pt x="2446" y="106"/>
                </a:lnTo>
                <a:lnTo>
                  <a:pt x="2446" y="106"/>
                </a:lnTo>
                <a:lnTo>
                  <a:pt x="2450" y="102"/>
                </a:lnTo>
                <a:lnTo>
                  <a:pt x="2452" y="96"/>
                </a:lnTo>
                <a:lnTo>
                  <a:pt x="2454" y="90"/>
                </a:lnTo>
                <a:lnTo>
                  <a:pt x="2454" y="82"/>
                </a:lnTo>
                <a:lnTo>
                  <a:pt x="2454" y="82"/>
                </a:lnTo>
                <a:lnTo>
                  <a:pt x="2454" y="74"/>
                </a:lnTo>
                <a:lnTo>
                  <a:pt x="2450" y="68"/>
                </a:lnTo>
                <a:lnTo>
                  <a:pt x="2450" y="68"/>
                </a:lnTo>
                <a:close/>
                <a:moveTo>
                  <a:pt x="2360" y="8"/>
                </a:moveTo>
                <a:lnTo>
                  <a:pt x="2360" y="8"/>
                </a:lnTo>
                <a:lnTo>
                  <a:pt x="2356" y="6"/>
                </a:lnTo>
                <a:lnTo>
                  <a:pt x="2350" y="2"/>
                </a:lnTo>
                <a:lnTo>
                  <a:pt x="2350" y="2"/>
                </a:lnTo>
                <a:lnTo>
                  <a:pt x="2336" y="0"/>
                </a:lnTo>
                <a:lnTo>
                  <a:pt x="2336" y="0"/>
                </a:lnTo>
                <a:lnTo>
                  <a:pt x="2326" y="2"/>
                </a:lnTo>
                <a:lnTo>
                  <a:pt x="2318" y="4"/>
                </a:lnTo>
                <a:lnTo>
                  <a:pt x="2318" y="4"/>
                </a:lnTo>
                <a:lnTo>
                  <a:pt x="2312" y="8"/>
                </a:lnTo>
                <a:lnTo>
                  <a:pt x="2306" y="14"/>
                </a:lnTo>
                <a:lnTo>
                  <a:pt x="2306" y="14"/>
                </a:lnTo>
                <a:lnTo>
                  <a:pt x="2304" y="20"/>
                </a:lnTo>
                <a:lnTo>
                  <a:pt x="2302" y="30"/>
                </a:lnTo>
                <a:lnTo>
                  <a:pt x="2302" y="30"/>
                </a:lnTo>
                <a:lnTo>
                  <a:pt x="2300" y="40"/>
                </a:lnTo>
                <a:lnTo>
                  <a:pt x="2300" y="56"/>
                </a:lnTo>
                <a:lnTo>
                  <a:pt x="2300" y="56"/>
                </a:lnTo>
                <a:lnTo>
                  <a:pt x="2300" y="76"/>
                </a:lnTo>
                <a:lnTo>
                  <a:pt x="2302" y="90"/>
                </a:lnTo>
                <a:lnTo>
                  <a:pt x="2302" y="90"/>
                </a:lnTo>
                <a:lnTo>
                  <a:pt x="2306" y="100"/>
                </a:lnTo>
                <a:lnTo>
                  <a:pt x="2312" y="106"/>
                </a:lnTo>
                <a:lnTo>
                  <a:pt x="2312" y="106"/>
                </a:lnTo>
                <a:lnTo>
                  <a:pt x="2316" y="110"/>
                </a:lnTo>
                <a:lnTo>
                  <a:pt x="2322" y="112"/>
                </a:lnTo>
                <a:lnTo>
                  <a:pt x="2322" y="112"/>
                </a:lnTo>
                <a:lnTo>
                  <a:pt x="2336" y="114"/>
                </a:lnTo>
                <a:lnTo>
                  <a:pt x="2336" y="114"/>
                </a:lnTo>
                <a:lnTo>
                  <a:pt x="2346" y="114"/>
                </a:lnTo>
                <a:lnTo>
                  <a:pt x="2354" y="110"/>
                </a:lnTo>
                <a:lnTo>
                  <a:pt x="2354" y="110"/>
                </a:lnTo>
                <a:lnTo>
                  <a:pt x="2360" y="106"/>
                </a:lnTo>
                <a:lnTo>
                  <a:pt x="2366" y="102"/>
                </a:lnTo>
                <a:lnTo>
                  <a:pt x="2366" y="102"/>
                </a:lnTo>
                <a:lnTo>
                  <a:pt x="2368" y="94"/>
                </a:lnTo>
                <a:lnTo>
                  <a:pt x="2372" y="86"/>
                </a:lnTo>
                <a:lnTo>
                  <a:pt x="2372" y="86"/>
                </a:lnTo>
                <a:lnTo>
                  <a:pt x="2372" y="54"/>
                </a:lnTo>
                <a:lnTo>
                  <a:pt x="2372" y="54"/>
                </a:lnTo>
                <a:lnTo>
                  <a:pt x="2372" y="38"/>
                </a:lnTo>
                <a:lnTo>
                  <a:pt x="2370" y="24"/>
                </a:lnTo>
                <a:lnTo>
                  <a:pt x="2370" y="24"/>
                </a:lnTo>
                <a:lnTo>
                  <a:pt x="2366" y="16"/>
                </a:lnTo>
                <a:lnTo>
                  <a:pt x="2360" y="8"/>
                </a:lnTo>
                <a:lnTo>
                  <a:pt x="2360" y="8"/>
                </a:lnTo>
                <a:close/>
                <a:moveTo>
                  <a:pt x="2348" y="90"/>
                </a:moveTo>
                <a:lnTo>
                  <a:pt x="2348" y="90"/>
                </a:lnTo>
                <a:lnTo>
                  <a:pt x="2342" y="96"/>
                </a:lnTo>
                <a:lnTo>
                  <a:pt x="2336" y="98"/>
                </a:lnTo>
                <a:lnTo>
                  <a:pt x="2336" y="98"/>
                </a:lnTo>
                <a:lnTo>
                  <a:pt x="2336" y="98"/>
                </a:lnTo>
                <a:lnTo>
                  <a:pt x="2336" y="98"/>
                </a:lnTo>
                <a:lnTo>
                  <a:pt x="2330" y="96"/>
                </a:lnTo>
                <a:lnTo>
                  <a:pt x="2326" y="90"/>
                </a:lnTo>
                <a:lnTo>
                  <a:pt x="2326" y="90"/>
                </a:lnTo>
                <a:lnTo>
                  <a:pt x="2322" y="78"/>
                </a:lnTo>
                <a:lnTo>
                  <a:pt x="2322" y="58"/>
                </a:lnTo>
                <a:lnTo>
                  <a:pt x="2322" y="58"/>
                </a:lnTo>
                <a:lnTo>
                  <a:pt x="2322" y="38"/>
                </a:lnTo>
                <a:lnTo>
                  <a:pt x="2326" y="26"/>
                </a:lnTo>
                <a:lnTo>
                  <a:pt x="2326" y="26"/>
                </a:lnTo>
                <a:lnTo>
                  <a:pt x="2330" y="20"/>
                </a:lnTo>
                <a:lnTo>
                  <a:pt x="2336" y="18"/>
                </a:lnTo>
                <a:lnTo>
                  <a:pt x="2336" y="18"/>
                </a:lnTo>
                <a:lnTo>
                  <a:pt x="2342" y="20"/>
                </a:lnTo>
                <a:lnTo>
                  <a:pt x="2348" y="26"/>
                </a:lnTo>
                <a:lnTo>
                  <a:pt x="2348" y="26"/>
                </a:lnTo>
                <a:lnTo>
                  <a:pt x="2350" y="36"/>
                </a:lnTo>
                <a:lnTo>
                  <a:pt x="2350" y="56"/>
                </a:lnTo>
                <a:lnTo>
                  <a:pt x="2350" y="56"/>
                </a:lnTo>
                <a:lnTo>
                  <a:pt x="2350" y="78"/>
                </a:lnTo>
                <a:lnTo>
                  <a:pt x="2348" y="90"/>
                </a:lnTo>
                <a:lnTo>
                  <a:pt x="2348" y="90"/>
                </a:lnTo>
                <a:close/>
                <a:moveTo>
                  <a:pt x="2286" y="90"/>
                </a:moveTo>
                <a:lnTo>
                  <a:pt x="2286" y="90"/>
                </a:lnTo>
                <a:lnTo>
                  <a:pt x="2286" y="86"/>
                </a:lnTo>
                <a:lnTo>
                  <a:pt x="2286" y="86"/>
                </a:lnTo>
                <a:lnTo>
                  <a:pt x="2286" y="84"/>
                </a:lnTo>
                <a:lnTo>
                  <a:pt x="2286" y="84"/>
                </a:lnTo>
                <a:lnTo>
                  <a:pt x="2286" y="72"/>
                </a:lnTo>
                <a:lnTo>
                  <a:pt x="2284" y="66"/>
                </a:lnTo>
                <a:lnTo>
                  <a:pt x="2284" y="66"/>
                </a:lnTo>
                <a:lnTo>
                  <a:pt x="2278" y="60"/>
                </a:lnTo>
                <a:lnTo>
                  <a:pt x="2270" y="58"/>
                </a:lnTo>
                <a:lnTo>
                  <a:pt x="2270" y="58"/>
                </a:lnTo>
                <a:lnTo>
                  <a:pt x="2278" y="54"/>
                </a:lnTo>
                <a:lnTo>
                  <a:pt x="2282" y="50"/>
                </a:lnTo>
                <a:lnTo>
                  <a:pt x="2282" y="50"/>
                </a:lnTo>
                <a:lnTo>
                  <a:pt x="2284" y="42"/>
                </a:lnTo>
                <a:lnTo>
                  <a:pt x="2286" y="30"/>
                </a:lnTo>
                <a:lnTo>
                  <a:pt x="2286" y="30"/>
                </a:lnTo>
                <a:lnTo>
                  <a:pt x="2284" y="16"/>
                </a:lnTo>
                <a:lnTo>
                  <a:pt x="2282" y="12"/>
                </a:lnTo>
                <a:lnTo>
                  <a:pt x="2278" y="8"/>
                </a:lnTo>
                <a:lnTo>
                  <a:pt x="2278" y="8"/>
                </a:lnTo>
                <a:lnTo>
                  <a:pt x="2274" y="6"/>
                </a:lnTo>
                <a:lnTo>
                  <a:pt x="2268" y="4"/>
                </a:lnTo>
                <a:lnTo>
                  <a:pt x="2252" y="2"/>
                </a:lnTo>
                <a:lnTo>
                  <a:pt x="2252" y="2"/>
                </a:lnTo>
                <a:lnTo>
                  <a:pt x="2252" y="2"/>
                </a:lnTo>
                <a:lnTo>
                  <a:pt x="2220" y="2"/>
                </a:lnTo>
                <a:lnTo>
                  <a:pt x="2220" y="112"/>
                </a:lnTo>
                <a:lnTo>
                  <a:pt x="2242" y="112"/>
                </a:lnTo>
                <a:lnTo>
                  <a:pt x="2242" y="68"/>
                </a:lnTo>
                <a:lnTo>
                  <a:pt x="2252" y="68"/>
                </a:lnTo>
                <a:lnTo>
                  <a:pt x="2252" y="68"/>
                </a:lnTo>
                <a:lnTo>
                  <a:pt x="2252" y="68"/>
                </a:lnTo>
                <a:lnTo>
                  <a:pt x="2252" y="68"/>
                </a:lnTo>
                <a:lnTo>
                  <a:pt x="2258" y="68"/>
                </a:lnTo>
                <a:lnTo>
                  <a:pt x="2260" y="70"/>
                </a:lnTo>
                <a:lnTo>
                  <a:pt x="2260" y="70"/>
                </a:lnTo>
                <a:lnTo>
                  <a:pt x="2262" y="76"/>
                </a:lnTo>
                <a:lnTo>
                  <a:pt x="2264" y="82"/>
                </a:lnTo>
                <a:lnTo>
                  <a:pt x="2264" y="82"/>
                </a:lnTo>
                <a:lnTo>
                  <a:pt x="2264" y="90"/>
                </a:lnTo>
                <a:lnTo>
                  <a:pt x="2264" y="90"/>
                </a:lnTo>
                <a:lnTo>
                  <a:pt x="2264" y="104"/>
                </a:lnTo>
                <a:lnTo>
                  <a:pt x="2266" y="112"/>
                </a:lnTo>
                <a:lnTo>
                  <a:pt x="2288" y="112"/>
                </a:lnTo>
                <a:lnTo>
                  <a:pt x="2288" y="112"/>
                </a:lnTo>
                <a:lnTo>
                  <a:pt x="2288" y="102"/>
                </a:lnTo>
                <a:lnTo>
                  <a:pt x="2288" y="102"/>
                </a:lnTo>
                <a:lnTo>
                  <a:pt x="2286" y="90"/>
                </a:lnTo>
                <a:lnTo>
                  <a:pt x="2286" y="90"/>
                </a:lnTo>
                <a:close/>
                <a:moveTo>
                  <a:pt x="2260" y="46"/>
                </a:moveTo>
                <a:lnTo>
                  <a:pt x="2260" y="46"/>
                </a:lnTo>
                <a:lnTo>
                  <a:pt x="2258" y="48"/>
                </a:lnTo>
                <a:lnTo>
                  <a:pt x="2252" y="50"/>
                </a:lnTo>
                <a:lnTo>
                  <a:pt x="2252" y="50"/>
                </a:lnTo>
                <a:lnTo>
                  <a:pt x="2248" y="50"/>
                </a:lnTo>
                <a:lnTo>
                  <a:pt x="2242" y="50"/>
                </a:lnTo>
                <a:lnTo>
                  <a:pt x="2242" y="20"/>
                </a:lnTo>
                <a:lnTo>
                  <a:pt x="2248" y="20"/>
                </a:lnTo>
                <a:lnTo>
                  <a:pt x="2248" y="20"/>
                </a:lnTo>
                <a:lnTo>
                  <a:pt x="2252" y="20"/>
                </a:lnTo>
                <a:lnTo>
                  <a:pt x="2252" y="20"/>
                </a:lnTo>
                <a:lnTo>
                  <a:pt x="2258" y="20"/>
                </a:lnTo>
                <a:lnTo>
                  <a:pt x="2260" y="22"/>
                </a:lnTo>
                <a:lnTo>
                  <a:pt x="2260" y="22"/>
                </a:lnTo>
                <a:lnTo>
                  <a:pt x="2262" y="26"/>
                </a:lnTo>
                <a:lnTo>
                  <a:pt x="2264" y="34"/>
                </a:lnTo>
                <a:lnTo>
                  <a:pt x="2264" y="34"/>
                </a:lnTo>
                <a:lnTo>
                  <a:pt x="2262" y="42"/>
                </a:lnTo>
                <a:lnTo>
                  <a:pt x="2260" y="46"/>
                </a:lnTo>
                <a:lnTo>
                  <a:pt x="2260" y="46"/>
                </a:lnTo>
                <a:close/>
                <a:moveTo>
                  <a:pt x="2180" y="68"/>
                </a:moveTo>
                <a:lnTo>
                  <a:pt x="2180" y="68"/>
                </a:lnTo>
                <a:lnTo>
                  <a:pt x="2180" y="84"/>
                </a:lnTo>
                <a:lnTo>
                  <a:pt x="2176" y="92"/>
                </a:lnTo>
                <a:lnTo>
                  <a:pt x="2176" y="92"/>
                </a:lnTo>
                <a:lnTo>
                  <a:pt x="2172" y="96"/>
                </a:lnTo>
                <a:lnTo>
                  <a:pt x="2166" y="98"/>
                </a:lnTo>
                <a:lnTo>
                  <a:pt x="2166" y="98"/>
                </a:lnTo>
                <a:lnTo>
                  <a:pt x="2158" y="96"/>
                </a:lnTo>
                <a:lnTo>
                  <a:pt x="2154" y="92"/>
                </a:lnTo>
                <a:lnTo>
                  <a:pt x="2154" y="92"/>
                </a:lnTo>
                <a:lnTo>
                  <a:pt x="2152" y="84"/>
                </a:lnTo>
                <a:lnTo>
                  <a:pt x="2152" y="68"/>
                </a:lnTo>
                <a:lnTo>
                  <a:pt x="2152" y="2"/>
                </a:lnTo>
                <a:lnTo>
                  <a:pt x="2128" y="2"/>
                </a:lnTo>
                <a:lnTo>
                  <a:pt x="2128" y="74"/>
                </a:lnTo>
                <a:lnTo>
                  <a:pt x="2128" y="74"/>
                </a:lnTo>
                <a:lnTo>
                  <a:pt x="2130" y="84"/>
                </a:lnTo>
                <a:lnTo>
                  <a:pt x="2130" y="92"/>
                </a:lnTo>
                <a:lnTo>
                  <a:pt x="2134" y="100"/>
                </a:lnTo>
                <a:lnTo>
                  <a:pt x="2138" y="104"/>
                </a:lnTo>
                <a:lnTo>
                  <a:pt x="2138" y="104"/>
                </a:lnTo>
                <a:lnTo>
                  <a:pt x="2142" y="108"/>
                </a:lnTo>
                <a:lnTo>
                  <a:pt x="2148" y="112"/>
                </a:lnTo>
                <a:lnTo>
                  <a:pt x="2156" y="114"/>
                </a:lnTo>
                <a:lnTo>
                  <a:pt x="2166" y="114"/>
                </a:lnTo>
                <a:lnTo>
                  <a:pt x="2166" y="114"/>
                </a:lnTo>
                <a:lnTo>
                  <a:pt x="2174" y="114"/>
                </a:lnTo>
                <a:lnTo>
                  <a:pt x="2182" y="112"/>
                </a:lnTo>
                <a:lnTo>
                  <a:pt x="2188" y="108"/>
                </a:lnTo>
                <a:lnTo>
                  <a:pt x="2194" y="104"/>
                </a:lnTo>
                <a:lnTo>
                  <a:pt x="2194" y="104"/>
                </a:lnTo>
                <a:lnTo>
                  <a:pt x="2198" y="98"/>
                </a:lnTo>
                <a:lnTo>
                  <a:pt x="2200" y="92"/>
                </a:lnTo>
                <a:lnTo>
                  <a:pt x="2202" y="82"/>
                </a:lnTo>
                <a:lnTo>
                  <a:pt x="2202" y="72"/>
                </a:lnTo>
                <a:lnTo>
                  <a:pt x="2202" y="2"/>
                </a:lnTo>
                <a:lnTo>
                  <a:pt x="2180" y="2"/>
                </a:lnTo>
                <a:lnTo>
                  <a:pt x="2180" y="68"/>
                </a:lnTo>
                <a:close/>
                <a:moveTo>
                  <a:pt x="2094" y="54"/>
                </a:moveTo>
                <a:lnTo>
                  <a:pt x="2094" y="54"/>
                </a:lnTo>
                <a:lnTo>
                  <a:pt x="2102" y="52"/>
                </a:lnTo>
                <a:lnTo>
                  <a:pt x="2108" y="48"/>
                </a:lnTo>
                <a:lnTo>
                  <a:pt x="2108" y="48"/>
                </a:lnTo>
                <a:lnTo>
                  <a:pt x="2112" y="40"/>
                </a:lnTo>
                <a:lnTo>
                  <a:pt x="2112" y="30"/>
                </a:lnTo>
                <a:lnTo>
                  <a:pt x="2112" y="30"/>
                </a:lnTo>
                <a:lnTo>
                  <a:pt x="2110" y="18"/>
                </a:lnTo>
                <a:lnTo>
                  <a:pt x="2108" y="12"/>
                </a:lnTo>
                <a:lnTo>
                  <a:pt x="2104" y="8"/>
                </a:lnTo>
                <a:lnTo>
                  <a:pt x="2104" y="8"/>
                </a:lnTo>
                <a:lnTo>
                  <a:pt x="2100" y="6"/>
                </a:lnTo>
                <a:lnTo>
                  <a:pt x="2094" y="4"/>
                </a:lnTo>
                <a:lnTo>
                  <a:pt x="2080" y="2"/>
                </a:lnTo>
                <a:lnTo>
                  <a:pt x="2078" y="2"/>
                </a:lnTo>
                <a:lnTo>
                  <a:pt x="2042" y="2"/>
                </a:lnTo>
                <a:lnTo>
                  <a:pt x="2042" y="112"/>
                </a:lnTo>
                <a:lnTo>
                  <a:pt x="2078" y="112"/>
                </a:lnTo>
                <a:lnTo>
                  <a:pt x="2082" y="112"/>
                </a:lnTo>
                <a:lnTo>
                  <a:pt x="2082" y="112"/>
                </a:lnTo>
                <a:lnTo>
                  <a:pt x="2096" y="110"/>
                </a:lnTo>
                <a:lnTo>
                  <a:pt x="2102" y="108"/>
                </a:lnTo>
                <a:lnTo>
                  <a:pt x="2106" y="106"/>
                </a:lnTo>
                <a:lnTo>
                  <a:pt x="2106" y="106"/>
                </a:lnTo>
                <a:lnTo>
                  <a:pt x="2110" y="100"/>
                </a:lnTo>
                <a:lnTo>
                  <a:pt x="2112" y="96"/>
                </a:lnTo>
                <a:lnTo>
                  <a:pt x="2114" y="82"/>
                </a:lnTo>
                <a:lnTo>
                  <a:pt x="2114" y="82"/>
                </a:lnTo>
                <a:lnTo>
                  <a:pt x="2112" y="72"/>
                </a:lnTo>
                <a:lnTo>
                  <a:pt x="2108" y="64"/>
                </a:lnTo>
                <a:lnTo>
                  <a:pt x="2108" y="64"/>
                </a:lnTo>
                <a:lnTo>
                  <a:pt x="2102" y="58"/>
                </a:lnTo>
                <a:lnTo>
                  <a:pt x="2094" y="54"/>
                </a:lnTo>
                <a:lnTo>
                  <a:pt x="2094" y="54"/>
                </a:lnTo>
                <a:close/>
                <a:moveTo>
                  <a:pt x="2064" y="20"/>
                </a:moveTo>
                <a:lnTo>
                  <a:pt x="2076" y="20"/>
                </a:lnTo>
                <a:lnTo>
                  <a:pt x="2076" y="20"/>
                </a:lnTo>
                <a:lnTo>
                  <a:pt x="2078" y="20"/>
                </a:lnTo>
                <a:lnTo>
                  <a:pt x="2078" y="20"/>
                </a:lnTo>
                <a:lnTo>
                  <a:pt x="2082" y="20"/>
                </a:lnTo>
                <a:lnTo>
                  <a:pt x="2086" y="22"/>
                </a:lnTo>
                <a:lnTo>
                  <a:pt x="2086" y="22"/>
                </a:lnTo>
                <a:lnTo>
                  <a:pt x="2090" y="26"/>
                </a:lnTo>
                <a:lnTo>
                  <a:pt x="2090" y="32"/>
                </a:lnTo>
                <a:lnTo>
                  <a:pt x="2090" y="32"/>
                </a:lnTo>
                <a:lnTo>
                  <a:pt x="2090" y="38"/>
                </a:lnTo>
                <a:lnTo>
                  <a:pt x="2086" y="44"/>
                </a:lnTo>
                <a:lnTo>
                  <a:pt x="2086" y="44"/>
                </a:lnTo>
                <a:lnTo>
                  <a:pt x="2084" y="46"/>
                </a:lnTo>
                <a:lnTo>
                  <a:pt x="2078" y="46"/>
                </a:lnTo>
                <a:lnTo>
                  <a:pt x="2078" y="46"/>
                </a:lnTo>
                <a:lnTo>
                  <a:pt x="2076" y="46"/>
                </a:lnTo>
                <a:lnTo>
                  <a:pt x="2064" y="46"/>
                </a:lnTo>
                <a:lnTo>
                  <a:pt x="2064" y="20"/>
                </a:lnTo>
                <a:close/>
                <a:moveTo>
                  <a:pt x="2088" y="92"/>
                </a:moveTo>
                <a:lnTo>
                  <a:pt x="2088" y="92"/>
                </a:lnTo>
                <a:lnTo>
                  <a:pt x="2084" y="94"/>
                </a:lnTo>
                <a:lnTo>
                  <a:pt x="2078" y="96"/>
                </a:lnTo>
                <a:lnTo>
                  <a:pt x="2078" y="96"/>
                </a:lnTo>
                <a:lnTo>
                  <a:pt x="2074" y="96"/>
                </a:lnTo>
                <a:lnTo>
                  <a:pt x="2064" y="96"/>
                </a:lnTo>
                <a:lnTo>
                  <a:pt x="2064" y="64"/>
                </a:lnTo>
                <a:lnTo>
                  <a:pt x="2076" y="64"/>
                </a:lnTo>
                <a:lnTo>
                  <a:pt x="2076" y="64"/>
                </a:lnTo>
                <a:lnTo>
                  <a:pt x="2078" y="64"/>
                </a:lnTo>
                <a:lnTo>
                  <a:pt x="2078" y="64"/>
                </a:lnTo>
                <a:lnTo>
                  <a:pt x="2084" y="66"/>
                </a:lnTo>
                <a:lnTo>
                  <a:pt x="2088" y="68"/>
                </a:lnTo>
                <a:lnTo>
                  <a:pt x="2088" y="68"/>
                </a:lnTo>
                <a:lnTo>
                  <a:pt x="2090" y="72"/>
                </a:lnTo>
                <a:lnTo>
                  <a:pt x="2092" y="80"/>
                </a:lnTo>
                <a:lnTo>
                  <a:pt x="2092" y="80"/>
                </a:lnTo>
                <a:lnTo>
                  <a:pt x="2090" y="86"/>
                </a:lnTo>
                <a:lnTo>
                  <a:pt x="2088" y="92"/>
                </a:lnTo>
                <a:lnTo>
                  <a:pt x="2088" y="92"/>
                </a:lnTo>
                <a:close/>
                <a:moveTo>
                  <a:pt x="2028" y="90"/>
                </a:moveTo>
                <a:lnTo>
                  <a:pt x="2028" y="90"/>
                </a:lnTo>
                <a:lnTo>
                  <a:pt x="2028" y="86"/>
                </a:lnTo>
                <a:lnTo>
                  <a:pt x="2028" y="86"/>
                </a:lnTo>
                <a:lnTo>
                  <a:pt x="2028" y="84"/>
                </a:lnTo>
                <a:lnTo>
                  <a:pt x="2028" y="84"/>
                </a:lnTo>
                <a:lnTo>
                  <a:pt x="2026" y="72"/>
                </a:lnTo>
                <a:lnTo>
                  <a:pt x="2024" y="66"/>
                </a:lnTo>
                <a:lnTo>
                  <a:pt x="2024" y="66"/>
                </a:lnTo>
                <a:lnTo>
                  <a:pt x="2018" y="60"/>
                </a:lnTo>
                <a:lnTo>
                  <a:pt x="2010" y="58"/>
                </a:lnTo>
                <a:lnTo>
                  <a:pt x="2010" y="58"/>
                </a:lnTo>
                <a:lnTo>
                  <a:pt x="2018" y="54"/>
                </a:lnTo>
                <a:lnTo>
                  <a:pt x="2022" y="50"/>
                </a:lnTo>
                <a:lnTo>
                  <a:pt x="2022" y="50"/>
                </a:lnTo>
                <a:lnTo>
                  <a:pt x="2026" y="42"/>
                </a:lnTo>
                <a:lnTo>
                  <a:pt x="2026" y="30"/>
                </a:lnTo>
                <a:lnTo>
                  <a:pt x="2026" y="30"/>
                </a:lnTo>
                <a:lnTo>
                  <a:pt x="2024" y="16"/>
                </a:lnTo>
                <a:lnTo>
                  <a:pt x="2022" y="12"/>
                </a:lnTo>
                <a:lnTo>
                  <a:pt x="2020" y="8"/>
                </a:lnTo>
                <a:lnTo>
                  <a:pt x="2020" y="8"/>
                </a:lnTo>
                <a:lnTo>
                  <a:pt x="2016" y="6"/>
                </a:lnTo>
                <a:lnTo>
                  <a:pt x="2010" y="4"/>
                </a:lnTo>
                <a:lnTo>
                  <a:pt x="1994" y="2"/>
                </a:lnTo>
                <a:lnTo>
                  <a:pt x="1994" y="2"/>
                </a:lnTo>
                <a:lnTo>
                  <a:pt x="1992" y="2"/>
                </a:lnTo>
                <a:lnTo>
                  <a:pt x="1960" y="2"/>
                </a:lnTo>
                <a:lnTo>
                  <a:pt x="1960" y="112"/>
                </a:lnTo>
                <a:lnTo>
                  <a:pt x="1982" y="112"/>
                </a:lnTo>
                <a:lnTo>
                  <a:pt x="1982" y="68"/>
                </a:lnTo>
                <a:lnTo>
                  <a:pt x="1992" y="68"/>
                </a:lnTo>
                <a:lnTo>
                  <a:pt x="1992" y="68"/>
                </a:lnTo>
                <a:lnTo>
                  <a:pt x="1994" y="68"/>
                </a:lnTo>
                <a:lnTo>
                  <a:pt x="1994" y="68"/>
                </a:lnTo>
                <a:lnTo>
                  <a:pt x="1998" y="68"/>
                </a:lnTo>
                <a:lnTo>
                  <a:pt x="2002" y="70"/>
                </a:lnTo>
                <a:lnTo>
                  <a:pt x="2002" y="70"/>
                </a:lnTo>
                <a:lnTo>
                  <a:pt x="2004" y="76"/>
                </a:lnTo>
                <a:lnTo>
                  <a:pt x="2004" y="82"/>
                </a:lnTo>
                <a:lnTo>
                  <a:pt x="2004" y="82"/>
                </a:lnTo>
                <a:lnTo>
                  <a:pt x="2004" y="90"/>
                </a:lnTo>
                <a:lnTo>
                  <a:pt x="2004" y="90"/>
                </a:lnTo>
                <a:lnTo>
                  <a:pt x="2006" y="104"/>
                </a:lnTo>
                <a:lnTo>
                  <a:pt x="2006" y="112"/>
                </a:lnTo>
                <a:lnTo>
                  <a:pt x="2030" y="112"/>
                </a:lnTo>
                <a:lnTo>
                  <a:pt x="2030" y="112"/>
                </a:lnTo>
                <a:lnTo>
                  <a:pt x="2028" y="102"/>
                </a:lnTo>
                <a:lnTo>
                  <a:pt x="2028" y="102"/>
                </a:lnTo>
                <a:lnTo>
                  <a:pt x="2028" y="90"/>
                </a:lnTo>
                <a:lnTo>
                  <a:pt x="2028" y="90"/>
                </a:lnTo>
                <a:close/>
                <a:moveTo>
                  <a:pt x="2002" y="46"/>
                </a:moveTo>
                <a:lnTo>
                  <a:pt x="2002" y="46"/>
                </a:lnTo>
                <a:lnTo>
                  <a:pt x="1998" y="48"/>
                </a:lnTo>
                <a:lnTo>
                  <a:pt x="1994" y="50"/>
                </a:lnTo>
                <a:lnTo>
                  <a:pt x="1994" y="50"/>
                </a:lnTo>
                <a:lnTo>
                  <a:pt x="1988" y="50"/>
                </a:lnTo>
                <a:lnTo>
                  <a:pt x="1982" y="50"/>
                </a:lnTo>
                <a:lnTo>
                  <a:pt x="1982" y="20"/>
                </a:lnTo>
                <a:lnTo>
                  <a:pt x="1988" y="20"/>
                </a:lnTo>
                <a:lnTo>
                  <a:pt x="1988" y="20"/>
                </a:lnTo>
                <a:lnTo>
                  <a:pt x="1994" y="20"/>
                </a:lnTo>
                <a:lnTo>
                  <a:pt x="1994" y="20"/>
                </a:lnTo>
                <a:lnTo>
                  <a:pt x="1998" y="20"/>
                </a:lnTo>
                <a:lnTo>
                  <a:pt x="2002" y="22"/>
                </a:lnTo>
                <a:lnTo>
                  <a:pt x="2002" y="22"/>
                </a:lnTo>
                <a:lnTo>
                  <a:pt x="2004" y="26"/>
                </a:lnTo>
                <a:lnTo>
                  <a:pt x="2004" y="34"/>
                </a:lnTo>
                <a:lnTo>
                  <a:pt x="2004" y="34"/>
                </a:lnTo>
                <a:lnTo>
                  <a:pt x="2004" y="42"/>
                </a:lnTo>
                <a:lnTo>
                  <a:pt x="2002" y="46"/>
                </a:lnTo>
                <a:lnTo>
                  <a:pt x="2002" y="46"/>
                </a:lnTo>
                <a:close/>
                <a:moveTo>
                  <a:pt x="1906" y="2"/>
                </a:moveTo>
                <a:lnTo>
                  <a:pt x="1892" y="2"/>
                </a:lnTo>
                <a:lnTo>
                  <a:pt x="1862" y="112"/>
                </a:lnTo>
                <a:lnTo>
                  <a:pt x="1884" y="112"/>
                </a:lnTo>
                <a:lnTo>
                  <a:pt x="1890" y="88"/>
                </a:lnTo>
                <a:lnTo>
                  <a:pt x="1906" y="88"/>
                </a:lnTo>
                <a:lnTo>
                  <a:pt x="1922" y="88"/>
                </a:lnTo>
                <a:lnTo>
                  <a:pt x="1928" y="112"/>
                </a:lnTo>
                <a:lnTo>
                  <a:pt x="1952" y="112"/>
                </a:lnTo>
                <a:lnTo>
                  <a:pt x="1922" y="2"/>
                </a:lnTo>
                <a:lnTo>
                  <a:pt x="1906" y="2"/>
                </a:lnTo>
                <a:close/>
                <a:moveTo>
                  <a:pt x="1906" y="72"/>
                </a:moveTo>
                <a:lnTo>
                  <a:pt x="1894" y="72"/>
                </a:lnTo>
                <a:lnTo>
                  <a:pt x="1906" y="24"/>
                </a:lnTo>
                <a:lnTo>
                  <a:pt x="1906" y="24"/>
                </a:lnTo>
                <a:lnTo>
                  <a:pt x="1918" y="72"/>
                </a:lnTo>
                <a:lnTo>
                  <a:pt x="1906" y="72"/>
                </a:lnTo>
                <a:close/>
                <a:moveTo>
                  <a:pt x="1834" y="76"/>
                </a:moveTo>
                <a:lnTo>
                  <a:pt x="1834" y="76"/>
                </a:lnTo>
                <a:lnTo>
                  <a:pt x="1834" y="78"/>
                </a:lnTo>
                <a:lnTo>
                  <a:pt x="1834" y="78"/>
                </a:lnTo>
                <a:lnTo>
                  <a:pt x="1834" y="86"/>
                </a:lnTo>
                <a:lnTo>
                  <a:pt x="1832" y="92"/>
                </a:lnTo>
                <a:lnTo>
                  <a:pt x="1832" y="92"/>
                </a:lnTo>
                <a:lnTo>
                  <a:pt x="1828" y="96"/>
                </a:lnTo>
                <a:lnTo>
                  <a:pt x="1822" y="98"/>
                </a:lnTo>
                <a:lnTo>
                  <a:pt x="1822" y="98"/>
                </a:lnTo>
                <a:lnTo>
                  <a:pt x="1816" y="96"/>
                </a:lnTo>
                <a:lnTo>
                  <a:pt x="1812" y="90"/>
                </a:lnTo>
                <a:lnTo>
                  <a:pt x="1812" y="90"/>
                </a:lnTo>
                <a:lnTo>
                  <a:pt x="1810" y="78"/>
                </a:lnTo>
                <a:lnTo>
                  <a:pt x="1810" y="60"/>
                </a:lnTo>
                <a:lnTo>
                  <a:pt x="1810" y="60"/>
                </a:lnTo>
                <a:lnTo>
                  <a:pt x="1810" y="38"/>
                </a:lnTo>
                <a:lnTo>
                  <a:pt x="1812" y="24"/>
                </a:lnTo>
                <a:lnTo>
                  <a:pt x="1812" y="24"/>
                </a:lnTo>
                <a:lnTo>
                  <a:pt x="1816" y="20"/>
                </a:lnTo>
                <a:lnTo>
                  <a:pt x="1822" y="18"/>
                </a:lnTo>
                <a:lnTo>
                  <a:pt x="1822" y="18"/>
                </a:lnTo>
                <a:lnTo>
                  <a:pt x="1828" y="18"/>
                </a:lnTo>
                <a:lnTo>
                  <a:pt x="1830" y="22"/>
                </a:lnTo>
                <a:lnTo>
                  <a:pt x="1830" y="22"/>
                </a:lnTo>
                <a:lnTo>
                  <a:pt x="1832" y="26"/>
                </a:lnTo>
                <a:lnTo>
                  <a:pt x="1834" y="34"/>
                </a:lnTo>
                <a:lnTo>
                  <a:pt x="1834" y="36"/>
                </a:lnTo>
                <a:lnTo>
                  <a:pt x="1856" y="36"/>
                </a:lnTo>
                <a:lnTo>
                  <a:pt x="1856" y="34"/>
                </a:lnTo>
                <a:lnTo>
                  <a:pt x="1856" y="34"/>
                </a:lnTo>
                <a:lnTo>
                  <a:pt x="1854" y="20"/>
                </a:lnTo>
                <a:lnTo>
                  <a:pt x="1852" y="14"/>
                </a:lnTo>
                <a:lnTo>
                  <a:pt x="1848" y="10"/>
                </a:lnTo>
                <a:lnTo>
                  <a:pt x="1848" y="10"/>
                </a:lnTo>
                <a:lnTo>
                  <a:pt x="1844" y="6"/>
                </a:lnTo>
                <a:lnTo>
                  <a:pt x="1838" y="2"/>
                </a:lnTo>
                <a:lnTo>
                  <a:pt x="1824" y="0"/>
                </a:lnTo>
                <a:lnTo>
                  <a:pt x="1824" y="0"/>
                </a:lnTo>
                <a:lnTo>
                  <a:pt x="1814" y="2"/>
                </a:lnTo>
                <a:lnTo>
                  <a:pt x="1806" y="4"/>
                </a:lnTo>
                <a:lnTo>
                  <a:pt x="1806" y="4"/>
                </a:lnTo>
                <a:lnTo>
                  <a:pt x="1798" y="8"/>
                </a:lnTo>
                <a:lnTo>
                  <a:pt x="1794" y="14"/>
                </a:lnTo>
                <a:lnTo>
                  <a:pt x="1794" y="14"/>
                </a:lnTo>
                <a:lnTo>
                  <a:pt x="1790" y="20"/>
                </a:lnTo>
                <a:lnTo>
                  <a:pt x="1788" y="28"/>
                </a:lnTo>
                <a:lnTo>
                  <a:pt x="1788" y="28"/>
                </a:lnTo>
                <a:lnTo>
                  <a:pt x="1786" y="54"/>
                </a:lnTo>
                <a:lnTo>
                  <a:pt x="1786" y="54"/>
                </a:lnTo>
                <a:lnTo>
                  <a:pt x="1788" y="76"/>
                </a:lnTo>
                <a:lnTo>
                  <a:pt x="1790" y="90"/>
                </a:lnTo>
                <a:lnTo>
                  <a:pt x="1790" y="90"/>
                </a:lnTo>
                <a:lnTo>
                  <a:pt x="1794" y="100"/>
                </a:lnTo>
                <a:lnTo>
                  <a:pt x="1798" y="106"/>
                </a:lnTo>
                <a:lnTo>
                  <a:pt x="1798" y="106"/>
                </a:lnTo>
                <a:lnTo>
                  <a:pt x="1804" y="110"/>
                </a:lnTo>
                <a:lnTo>
                  <a:pt x="1810" y="112"/>
                </a:lnTo>
                <a:lnTo>
                  <a:pt x="1810" y="112"/>
                </a:lnTo>
                <a:lnTo>
                  <a:pt x="1824" y="114"/>
                </a:lnTo>
                <a:lnTo>
                  <a:pt x="1824" y="114"/>
                </a:lnTo>
                <a:lnTo>
                  <a:pt x="1830" y="114"/>
                </a:lnTo>
                <a:lnTo>
                  <a:pt x="1838" y="112"/>
                </a:lnTo>
                <a:lnTo>
                  <a:pt x="1844" y="110"/>
                </a:lnTo>
                <a:lnTo>
                  <a:pt x="1848" y="106"/>
                </a:lnTo>
                <a:lnTo>
                  <a:pt x="1848" y="106"/>
                </a:lnTo>
                <a:lnTo>
                  <a:pt x="1852" y="100"/>
                </a:lnTo>
                <a:lnTo>
                  <a:pt x="1854" y="94"/>
                </a:lnTo>
                <a:lnTo>
                  <a:pt x="1856" y="80"/>
                </a:lnTo>
                <a:lnTo>
                  <a:pt x="1856" y="80"/>
                </a:lnTo>
                <a:lnTo>
                  <a:pt x="1856" y="76"/>
                </a:lnTo>
                <a:lnTo>
                  <a:pt x="1856" y="76"/>
                </a:lnTo>
                <a:lnTo>
                  <a:pt x="1856" y="74"/>
                </a:lnTo>
                <a:lnTo>
                  <a:pt x="1834" y="74"/>
                </a:lnTo>
                <a:lnTo>
                  <a:pt x="1834" y="74"/>
                </a:lnTo>
                <a:lnTo>
                  <a:pt x="1834" y="76"/>
                </a:lnTo>
                <a:lnTo>
                  <a:pt x="1834" y="76"/>
                </a:lnTo>
                <a:close/>
                <a:moveTo>
                  <a:pt x="1762" y="8"/>
                </a:moveTo>
                <a:lnTo>
                  <a:pt x="1762" y="8"/>
                </a:lnTo>
                <a:lnTo>
                  <a:pt x="1756" y="6"/>
                </a:lnTo>
                <a:lnTo>
                  <a:pt x="1750" y="2"/>
                </a:lnTo>
                <a:lnTo>
                  <a:pt x="1750" y="2"/>
                </a:lnTo>
                <a:lnTo>
                  <a:pt x="1736" y="0"/>
                </a:lnTo>
                <a:lnTo>
                  <a:pt x="1736" y="0"/>
                </a:lnTo>
                <a:lnTo>
                  <a:pt x="1726" y="2"/>
                </a:lnTo>
                <a:lnTo>
                  <a:pt x="1718" y="4"/>
                </a:lnTo>
                <a:lnTo>
                  <a:pt x="1718" y="4"/>
                </a:lnTo>
                <a:lnTo>
                  <a:pt x="1712" y="8"/>
                </a:lnTo>
                <a:lnTo>
                  <a:pt x="1708" y="14"/>
                </a:lnTo>
                <a:lnTo>
                  <a:pt x="1708" y="14"/>
                </a:lnTo>
                <a:lnTo>
                  <a:pt x="1704" y="20"/>
                </a:lnTo>
                <a:lnTo>
                  <a:pt x="1702" y="30"/>
                </a:lnTo>
                <a:lnTo>
                  <a:pt x="1702" y="30"/>
                </a:lnTo>
                <a:lnTo>
                  <a:pt x="1700" y="40"/>
                </a:lnTo>
                <a:lnTo>
                  <a:pt x="1700" y="56"/>
                </a:lnTo>
                <a:lnTo>
                  <a:pt x="1700" y="56"/>
                </a:lnTo>
                <a:lnTo>
                  <a:pt x="1700" y="76"/>
                </a:lnTo>
                <a:lnTo>
                  <a:pt x="1702" y="90"/>
                </a:lnTo>
                <a:lnTo>
                  <a:pt x="1702" y="90"/>
                </a:lnTo>
                <a:lnTo>
                  <a:pt x="1706" y="100"/>
                </a:lnTo>
                <a:lnTo>
                  <a:pt x="1712" y="106"/>
                </a:lnTo>
                <a:lnTo>
                  <a:pt x="1712" y="106"/>
                </a:lnTo>
                <a:lnTo>
                  <a:pt x="1716" y="110"/>
                </a:lnTo>
                <a:lnTo>
                  <a:pt x="1722" y="112"/>
                </a:lnTo>
                <a:lnTo>
                  <a:pt x="1722" y="112"/>
                </a:lnTo>
                <a:lnTo>
                  <a:pt x="1736" y="114"/>
                </a:lnTo>
                <a:lnTo>
                  <a:pt x="1736" y="114"/>
                </a:lnTo>
                <a:lnTo>
                  <a:pt x="1746" y="114"/>
                </a:lnTo>
                <a:lnTo>
                  <a:pt x="1754" y="110"/>
                </a:lnTo>
                <a:lnTo>
                  <a:pt x="1754" y="110"/>
                </a:lnTo>
                <a:lnTo>
                  <a:pt x="1760" y="106"/>
                </a:lnTo>
                <a:lnTo>
                  <a:pt x="1766" y="102"/>
                </a:lnTo>
                <a:lnTo>
                  <a:pt x="1766" y="102"/>
                </a:lnTo>
                <a:lnTo>
                  <a:pt x="1768" y="94"/>
                </a:lnTo>
                <a:lnTo>
                  <a:pt x="1772" y="86"/>
                </a:lnTo>
                <a:lnTo>
                  <a:pt x="1772" y="86"/>
                </a:lnTo>
                <a:lnTo>
                  <a:pt x="1774" y="54"/>
                </a:lnTo>
                <a:lnTo>
                  <a:pt x="1774" y="54"/>
                </a:lnTo>
                <a:lnTo>
                  <a:pt x="1772" y="38"/>
                </a:lnTo>
                <a:lnTo>
                  <a:pt x="1770" y="24"/>
                </a:lnTo>
                <a:lnTo>
                  <a:pt x="1770" y="24"/>
                </a:lnTo>
                <a:lnTo>
                  <a:pt x="1766" y="16"/>
                </a:lnTo>
                <a:lnTo>
                  <a:pt x="1762" y="8"/>
                </a:lnTo>
                <a:lnTo>
                  <a:pt x="1762" y="8"/>
                </a:lnTo>
                <a:close/>
                <a:moveTo>
                  <a:pt x="1748" y="90"/>
                </a:moveTo>
                <a:lnTo>
                  <a:pt x="1748" y="90"/>
                </a:lnTo>
                <a:lnTo>
                  <a:pt x="1744" y="96"/>
                </a:lnTo>
                <a:lnTo>
                  <a:pt x="1736" y="98"/>
                </a:lnTo>
                <a:lnTo>
                  <a:pt x="1736" y="98"/>
                </a:lnTo>
                <a:lnTo>
                  <a:pt x="1736" y="98"/>
                </a:lnTo>
                <a:lnTo>
                  <a:pt x="1736" y="98"/>
                </a:lnTo>
                <a:lnTo>
                  <a:pt x="1730" y="96"/>
                </a:lnTo>
                <a:lnTo>
                  <a:pt x="1726" y="90"/>
                </a:lnTo>
                <a:lnTo>
                  <a:pt x="1726" y="90"/>
                </a:lnTo>
                <a:lnTo>
                  <a:pt x="1724" y="78"/>
                </a:lnTo>
                <a:lnTo>
                  <a:pt x="1722" y="58"/>
                </a:lnTo>
                <a:lnTo>
                  <a:pt x="1722" y="58"/>
                </a:lnTo>
                <a:lnTo>
                  <a:pt x="1724" y="38"/>
                </a:lnTo>
                <a:lnTo>
                  <a:pt x="1726" y="26"/>
                </a:lnTo>
                <a:lnTo>
                  <a:pt x="1726" y="26"/>
                </a:lnTo>
                <a:lnTo>
                  <a:pt x="1730" y="20"/>
                </a:lnTo>
                <a:lnTo>
                  <a:pt x="1736" y="18"/>
                </a:lnTo>
                <a:lnTo>
                  <a:pt x="1736" y="18"/>
                </a:lnTo>
                <a:lnTo>
                  <a:pt x="1744" y="20"/>
                </a:lnTo>
                <a:lnTo>
                  <a:pt x="1748" y="26"/>
                </a:lnTo>
                <a:lnTo>
                  <a:pt x="1748" y="26"/>
                </a:lnTo>
                <a:lnTo>
                  <a:pt x="1750" y="36"/>
                </a:lnTo>
                <a:lnTo>
                  <a:pt x="1750" y="56"/>
                </a:lnTo>
                <a:lnTo>
                  <a:pt x="1750" y="56"/>
                </a:lnTo>
                <a:lnTo>
                  <a:pt x="1750" y="78"/>
                </a:lnTo>
                <a:lnTo>
                  <a:pt x="1748" y="90"/>
                </a:lnTo>
                <a:lnTo>
                  <a:pt x="1748" y="90"/>
                </a:lnTo>
                <a:close/>
                <a:moveTo>
                  <a:pt x="1686" y="90"/>
                </a:moveTo>
                <a:lnTo>
                  <a:pt x="1686" y="90"/>
                </a:lnTo>
                <a:lnTo>
                  <a:pt x="1686" y="86"/>
                </a:lnTo>
                <a:lnTo>
                  <a:pt x="1686" y="86"/>
                </a:lnTo>
                <a:lnTo>
                  <a:pt x="1686" y="84"/>
                </a:lnTo>
                <a:lnTo>
                  <a:pt x="1686" y="84"/>
                </a:lnTo>
                <a:lnTo>
                  <a:pt x="1686" y="72"/>
                </a:lnTo>
                <a:lnTo>
                  <a:pt x="1684" y="66"/>
                </a:lnTo>
                <a:lnTo>
                  <a:pt x="1684" y="66"/>
                </a:lnTo>
                <a:lnTo>
                  <a:pt x="1678" y="60"/>
                </a:lnTo>
                <a:lnTo>
                  <a:pt x="1670" y="58"/>
                </a:lnTo>
                <a:lnTo>
                  <a:pt x="1670" y="58"/>
                </a:lnTo>
                <a:lnTo>
                  <a:pt x="1678" y="54"/>
                </a:lnTo>
                <a:lnTo>
                  <a:pt x="1682" y="50"/>
                </a:lnTo>
                <a:lnTo>
                  <a:pt x="1682" y="50"/>
                </a:lnTo>
                <a:lnTo>
                  <a:pt x="1684" y="42"/>
                </a:lnTo>
                <a:lnTo>
                  <a:pt x="1686" y="30"/>
                </a:lnTo>
                <a:lnTo>
                  <a:pt x="1686" y="30"/>
                </a:lnTo>
                <a:lnTo>
                  <a:pt x="1684" y="16"/>
                </a:lnTo>
                <a:lnTo>
                  <a:pt x="1682" y="12"/>
                </a:lnTo>
                <a:lnTo>
                  <a:pt x="1678" y="8"/>
                </a:lnTo>
                <a:lnTo>
                  <a:pt x="1678" y="8"/>
                </a:lnTo>
                <a:lnTo>
                  <a:pt x="1674" y="6"/>
                </a:lnTo>
                <a:lnTo>
                  <a:pt x="1668" y="4"/>
                </a:lnTo>
                <a:lnTo>
                  <a:pt x="1652" y="2"/>
                </a:lnTo>
                <a:lnTo>
                  <a:pt x="1652" y="2"/>
                </a:lnTo>
                <a:lnTo>
                  <a:pt x="1652" y="2"/>
                </a:lnTo>
                <a:lnTo>
                  <a:pt x="1620" y="2"/>
                </a:lnTo>
                <a:lnTo>
                  <a:pt x="1620" y="112"/>
                </a:lnTo>
                <a:lnTo>
                  <a:pt x="1642" y="112"/>
                </a:lnTo>
                <a:lnTo>
                  <a:pt x="1642" y="68"/>
                </a:lnTo>
                <a:lnTo>
                  <a:pt x="1652" y="68"/>
                </a:lnTo>
                <a:lnTo>
                  <a:pt x="1652" y="68"/>
                </a:lnTo>
                <a:lnTo>
                  <a:pt x="1652" y="68"/>
                </a:lnTo>
                <a:lnTo>
                  <a:pt x="1652" y="68"/>
                </a:lnTo>
                <a:lnTo>
                  <a:pt x="1658" y="68"/>
                </a:lnTo>
                <a:lnTo>
                  <a:pt x="1660" y="70"/>
                </a:lnTo>
                <a:lnTo>
                  <a:pt x="1660" y="70"/>
                </a:lnTo>
                <a:lnTo>
                  <a:pt x="1664" y="76"/>
                </a:lnTo>
                <a:lnTo>
                  <a:pt x="1664" y="82"/>
                </a:lnTo>
                <a:lnTo>
                  <a:pt x="1664" y="82"/>
                </a:lnTo>
                <a:lnTo>
                  <a:pt x="1664" y="90"/>
                </a:lnTo>
                <a:lnTo>
                  <a:pt x="1664" y="90"/>
                </a:lnTo>
                <a:lnTo>
                  <a:pt x="1664" y="104"/>
                </a:lnTo>
                <a:lnTo>
                  <a:pt x="1666" y="112"/>
                </a:lnTo>
                <a:lnTo>
                  <a:pt x="1690" y="112"/>
                </a:lnTo>
                <a:lnTo>
                  <a:pt x="1690" y="112"/>
                </a:lnTo>
                <a:lnTo>
                  <a:pt x="1688" y="102"/>
                </a:lnTo>
                <a:lnTo>
                  <a:pt x="1688" y="102"/>
                </a:lnTo>
                <a:lnTo>
                  <a:pt x="1686" y="90"/>
                </a:lnTo>
                <a:lnTo>
                  <a:pt x="1686" y="90"/>
                </a:lnTo>
                <a:close/>
                <a:moveTo>
                  <a:pt x="1660" y="46"/>
                </a:moveTo>
                <a:lnTo>
                  <a:pt x="1660" y="46"/>
                </a:lnTo>
                <a:lnTo>
                  <a:pt x="1658" y="48"/>
                </a:lnTo>
                <a:lnTo>
                  <a:pt x="1652" y="50"/>
                </a:lnTo>
                <a:lnTo>
                  <a:pt x="1652" y="50"/>
                </a:lnTo>
                <a:lnTo>
                  <a:pt x="1648" y="50"/>
                </a:lnTo>
                <a:lnTo>
                  <a:pt x="1642" y="50"/>
                </a:lnTo>
                <a:lnTo>
                  <a:pt x="1642" y="20"/>
                </a:lnTo>
                <a:lnTo>
                  <a:pt x="1648" y="20"/>
                </a:lnTo>
                <a:lnTo>
                  <a:pt x="1648" y="20"/>
                </a:lnTo>
                <a:lnTo>
                  <a:pt x="1652" y="20"/>
                </a:lnTo>
                <a:lnTo>
                  <a:pt x="1652" y="20"/>
                </a:lnTo>
                <a:lnTo>
                  <a:pt x="1658" y="20"/>
                </a:lnTo>
                <a:lnTo>
                  <a:pt x="1660" y="22"/>
                </a:lnTo>
                <a:lnTo>
                  <a:pt x="1660" y="22"/>
                </a:lnTo>
                <a:lnTo>
                  <a:pt x="1664" y="26"/>
                </a:lnTo>
                <a:lnTo>
                  <a:pt x="1664" y="34"/>
                </a:lnTo>
                <a:lnTo>
                  <a:pt x="1664" y="34"/>
                </a:lnTo>
                <a:lnTo>
                  <a:pt x="1664" y="42"/>
                </a:lnTo>
                <a:lnTo>
                  <a:pt x="1660" y="46"/>
                </a:lnTo>
                <a:lnTo>
                  <a:pt x="1660" y="46"/>
                </a:lnTo>
                <a:close/>
                <a:moveTo>
                  <a:pt x="1568" y="2"/>
                </a:moveTo>
                <a:lnTo>
                  <a:pt x="1568" y="2"/>
                </a:lnTo>
                <a:lnTo>
                  <a:pt x="1566" y="2"/>
                </a:lnTo>
                <a:lnTo>
                  <a:pt x="1530" y="2"/>
                </a:lnTo>
                <a:lnTo>
                  <a:pt x="1530" y="112"/>
                </a:lnTo>
                <a:lnTo>
                  <a:pt x="1566" y="112"/>
                </a:lnTo>
                <a:lnTo>
                  <a:pt x="1566" y="112"/>
                </a:lnTo>
                <a:lnTo>
                  <a:pt x="1568" y="112"/>
                </a:lnTo>
                <a:lnTo>
                  <a:pt x="1568" y="112"/>
                </a:lnTo>
                <a:lnTo>
                  <a:pt x="1578" y="112"/>
                </a:lnTo>
                <a:lnTo>
                  <a:pt x="1584" y="110"/>
                </a:lnTo>
                <a:lnTo>
                  <a:pt x="1592" y="106"/>
                </a:lnTo>
                <a:lnTo>
                  <a:pt x="1596" y="100"/>
                </a:lnTo>
                <a:lnTo>
                  <a:pt x="1596" y="100"/>
                </a:lnTo>
                <a:lnTo>
                  <a:pt x="1600" y="94"/>
                </a:lnTo>
                <a:lnTo>
                  <a:pt x="1602" y="84"/>
                </a:lnTo>
                <a:lnTo>
                  <a:pt x="1604" y="72"/>
                </a:lnTo>
                <a:lnTo>
                  <a:pt x="1604" y="58"/>
                </a:lnTo>
                <a:lnTo>
                  <a:pt x="1604" y="58"/>
                </a:lnTo>
                <a:lnTo>
                  <a:pt x="1604" y="44"/>
                </a:lnTo>
                <a:lnTo>
                  <a:pt x="1602" y="32"/>
                </a:lnTo>
                <a:lnTo>
                  <a:pt x="1600" y="22"/>
                </a:lnTo>
                <a:lnTo>
                  <a:pt x="1596" y="14"/>
                </a:lnTo>
                <a:lnTo>
                  <a:pt x="1596" y="14"/>
                </a:lnTo>
                <a:lnTo>
                  <a:pt x="1592" y="10"/>
                </a:lnTo>
                <a:lnTo>
                  <a:pt x="1584" y="6"/>
                </a:lnTo>
                <a:lnTo>
                  <a:pt x="1578" y="4"/>
                </a:lnTo>
                <a:lnTo>
                  <a:pt x="1568" y="2"/>
                </a:lnTo>
                <a:lnTo>
                  <a:pt x="1568" y="2"/>
                </a:lnTo>
                <a:close/>
                <a:moveTo>
                  <a:pt x="1578" y="88"/>
                </a:moveTo>
                <a:lnTo>
                  <a:pt x="1578" y="88"/>
                </a:lnTo>
                <a:lnTo>
                  <a:pt x="1574" y="92"/>
                </a:lnTo>
                <a:lnTo>
                  <a:pt x="1568" y="96"/>
                </a:lnTo>
                <a:lnTo>
                  <a:pt x="1568" y="96"/>
                </a:lnTo>
                <a:lnTo>
                  <a:pt x="1564" y="96"/>
                </a:lnTo>
                <a:lnTo>
                  <a:pt x="1554" y="96"/>
                </a:lnTo>
                <a:lnTo>
                  <a:pt x="1554" y="20"/>
                </a:lnTo>
                <a:lnTo>
                  <a:pt x="1564" y="20"/>
                </a:lnTo>
                <a:lnTo>
                  <a:pt x="1564" y="20"/>
                </a:lnTo>
                <a:lnTo>
                  <a:pt x="1568" y="20"/>
                </a:lnTo>
                <a:lnTo>
                  <a:pt x="1568" y="20"/>
                </a:lnTo>
                <a:lnTo>
                  <a:pt x="1574" y="22"/>
                </a:lnTo>
                <a:lnTo>
                  <a:pt x="1578" y="26"/>
                </a:lnTo>
                <a:lnTo>
                  <a:pt x="1578" y="26"/>
                </a:lnTo>
                <a:lnTo>
                  <a:pt x="1582" y="38"/>
                </a:lnTo>
                <a:lnTo>
                  <a:pt x="1582" y="58"/>
                </a:lnTo>
                <a:lnTo>
                  <a:pt x="1582" y="58"/>
                </a:lnTo>
                <a:lnTo>
                  <a:pt x="1582" y="76"/>
                </a:lnTo>
                <a:lnTo>
                  <a:pt x="1578" y="88"/>
                </a:lnTo>
                <a:lnTo>
                  <a:pt x="1578" y="88"/>
                </a:lnTo>
                <a:close/>
                <a:moveTo>
                  <a:pt x="1298" y="112"/>
                </a:moveTo>
                <a:lnTo>
                  <a:pt x="1352" y="112"/>
                </a:lnTo>
                <a:lnTo>
                  <a:pt x="1352" y="100"/>
                </a:lnTo>
                <a:lnTo>
                  <a:pt x="1312" y="100"/>
                </a:lnTo>
                <a:lnTo>
                  <a:pt x="1312" y="62"/>
                </a:lnTo>
                <a:lnTo>
                  <a:pt x="1350" y="62"/>
                </a:lnTo>
                <a:lnTo>
                  <a:pt x="1350" y="50"/>
                </a:lnTo>
                <a:lnTo>
                  <a:pt x="1312" y="50"/>
                </a:lnTo>
                <a:lnTo>
                  <a:pt x="1312" y="14"/>
                </a:lnTo>
                <a:lnTo>
                  <a:pt x="1352" y="14"/>
                </a:lnTo>
                <a:lnTo>
                  <a:pt x="1352" y="2"/>
                </a:lnTo>
                <a:lnTo>
                  <a:pt x="1298" y="2"/>
                </a:lnTo>
                <a:lnTo>
                  <a:pt x="1298" y="112"/>
                </a:lnTo>
                <a:close/>
                <a:moveTo>
                  <a:pt x="1450" y="46"/>
                </a:moveTo>
                <a:lnTo>
                  <a:pt x="1426" y="46"/>
                </a:lnTo>
                <a:lnTo>
                  <a:pt x="1426" y="2"/>
                </a:lnTo>
                <a:lnTo>
                  <a:pt x="1404" y="2"/>
                </a:lnTo>
                <a:lnTo>
                  <a:pt x="1404" y="112"/>
                </a:lnTo>
                <a:lnTo>
                  <a:pt x="1426" y="112"/>
                </a:lnTo>
                <a:lnTo>
                  <a:pt x="1426" y="64"/>
                </a:lnTo>
                <a:lnTo>
                  <a:pt x="1450" y="64"/>
                </a:lnTo>
                <a:lnTo>
                  <a:pt x="1450" y="112"/>
                </a:lnTo>
                <a:lnTo>
                  <a:pt x="1474" y="112"/>
                </a:lnTo>
                <a:lnTo>
                  <a:pt x="1474" y="2"/>
                </a:lnTo>
                <a:lnTo>
                  <a:pt x="1450" y="2"/>
                </a:lnTo>
                <a:lnTo>
                  <a:pt x="1450" y="46"/>
                </a:lnTo>
                <a:close/>
                <a:moveTo>
                  <a:pt x="1490" y="112"/>
                </a:moveTo>
                <a:lnTo>
                  <a:pt x="1512" y="112"/>
                </a:lnTo>
                <a:lnTo>
                  <a:pt x="1512" y="2"/>
                </a:lnTo>
                <a:lnTo>
                  <a:pt x="1490" y="2"/>
                </a:lnTo>
                <a:lnTo>
                  <a:pt x="1490" y="112"/>
                </a:lnTo>
                <a:close/>
                <a:moveTo>
                  <a:pt x="1272" y="10"/>
                </a:moveTo>
                <a:lnTo>
                  <a:pt x="1272" y="10"/>
                </a:lnTo>
                <a:lnTo>
                  <a:pt x="1268" y="6"/>
                </a:lnTo>
                <a:lnTo>
                  <a:pt x="1262" y="4"/>
                </a:lnTo>
                <a:lnTo>
                  <a:pt x="1262" y="4"/>
                </a:lnTo>
                <a:lnTo>
                  <a:pt x="1248" y="2"/>
                </a:lnTo>
                <a:lnTo>
                  <a:pt x="1248" y="2"/>
                </a:lnTo>
                <a:lnTo>
                  <a:pt x="1242" y="2"/>
                </a:lnTo>
                <a:lnTo>
                  <a:pt x="1216" y="2"/>
                </a:lnTo>
                <a:lnTo>
                  <a:pt x="1216" y="112"/>
                </a:lnTo>
                <a:lnTo>
                  <a:pt x="1242" y="112"/>
                </a:lnTo>
                <a:lnTo>
                  <a:pt x="1242" y="112"/>
                </a:lnTo>
                <a:lnTo>
                  <a:pt x="1248" y="112"/>
                </a:lnTo>
                <a:lnTo>
                  <a:pt x="1248" y="112"/>
                </a:lnTo>
                <a:lnTo>
                  <a:pt x="1258" y="112"/>
                </a:lnTo>
                <a:lnTo>
                  <a:pt x="1264" y="110"/>
                </a:lnTo>
                <a:lnTo>
                  <a:pt x="1264" y="110"/>
                </a:lnTo>
                <a:lnTo>
                  <a:pt x="1270" y="106"/>
                </a:lnTo>
                <a:lnTo>
                  <a:pt x="1276" y="100"/>
                </a:lnTo>
                <a:lnTo>
                  <a:pt x="1276" y="100"/>
                </a:lnTo>
                <a:lnTo>
                  <a:pt x="1278" y="94"/>
                </a:lnTo>
                <a:lnTo>
                  <a:pt x="1280" y="86"/>
                </a:lnTo>
                <a:lnTo>
                  <a:pt x="1280" y="86"/>
                </a:lnTo>
                <a:lnTo>
                  <a:pt x="1282" y="58"/>
                </a:lnTo>
                <a:lnTo>
                  <a:pt x="1282" y="58"/>
                </a:lnTo>
                <a:lnTo>
                  <a:pt x="1282" y="38"/>
                </a:lnTo>
                <a:lnTo>
                  <a:pt x="1280" y="24"/>
                </a:lnTo>
                <a:lnTo>
                  <a:pt x="1280" y="24"/>
                </a:lnTo>
                <a:lnTo>
                  <a:pt x="1278" y="16"/>
                </a:lnTo>
                <a:lnTo>
                  <a:pt x="1272" y="10"/>
                </a:lnTo>
                <a:lnTo>
                  <a:pt x="1272" y="10"/>
                </a:lnTo>
                <a:close/>
                <a:moveTo>
                  <a:pt x="1268" y="80"/>
                </a:moveTo>
                <a:lnTo>
                  <a:pt x="1268" y="80"/>
                </a:lnTo>
                <a:lnTo>
                  <a:pt x="1264" y="92"/>
                </a:lnTo>
                <a:lnTo>
                  <a:pt x="1264" y="92"/>
                </a:lnTo>
                <a:lnTo>
                  <a:pt x="1262" y="96"/>
                </a:lnTo>
                <a:lnTo>
                  <a:pt x="1258" y="98"/>
                </a:lnTo>
                <a:lnTo>
                  <a:pt x="1258" y="98"/>
                </a:lnTo>
                <a:lnTo>
                  <a:pt x="1248" y="100"/>
                </a:lnTo>
                <a:lnTo>
                  <a:pt x="1248" y="100"/>
                </a:lnTo>
                <a:lnTo>
                  <a:pt x="1244" y="100"/>
                </a:lnTo>
                <a:lnTo>
                  <a:pt x="1230" y="100"/>
                </a:lnTo>
                <a:lnTo>
                  <a:pt x="1230" y="14"/>
                </a:lnTo>
                <a:lnTo>
                  <a:pt x="1244" y="14"/>
                </a:lnTo>
                <a:lnTo>
                  <a:pt x="1244" y="14"/>
                </a:lnTo>
                <a:lnTo>
                  <a:pt x="1248" y="14"/>
                </a:lnTo>
                <a:lnTo>
                  <a:pt x="1248" y="14"/>
                </a:lnTo>
                <a:lnTo>
                  <a:pt x="1254" y="16"/>
                </a:lnTo>
                <a:lnTo>
                  <a:pt x="1260" y="18"/>
                </a:lnTo>
                <a:lnTo>
                  <a:pt x="1260" y="18"/>
                </a:lnTo>
                <a:lnTo>
                  <a:pt x="1264" y="20"/>
                </a:lnTo>
                <a:lnTo>
                  <a:pt x="1266" y="26"/>
                </a:lnTo>
                <a:lnTo>
                  <a:pt x="1266" y="26"/>
                </a:lnTo>
                <a:lnTo>
                  <a:pt x="1268" y="38"/>
                </a:lnTo>
                <a:lnTo>
                  <a:pt x="1268" y="38"/>
                </a:lnTo>
                <a:lnTo>
                  <a:pt x="1268" y="56"/>
                </a:lnTo>
                <a:lnTo>
                  <a:pt x="1268" y="56"/>
                </a:lnTo>
                <a:lnTo>
                  <a:pt x="1268" y="80"/>
                </a:lnTo>
                <a:lnTo>
                  <a:pt x="1268" y="80"/>
                </a:lnTo>
                <a:close/>
                <a:moveTo>
                  <a:pt x="1130" y="2"/>
                </a:moveTo>
                <a:lnTo>
                  <a:pt x="1116" y="2"/>
                </a:lnTo>
                <a:lnTo>
                  <a:pt x="1116" y="112"/>
                </a:lnTo>
                <a:lnTo>
                  <a:pt x="1166" y="112"/>
                </a:lnTo>
                <a:lnTo>
                  <a:pt x="1166" y="100"/>
                </a:lnTo>
                <a:lnTo>
                  <a:pt x="1130" y="100"/>
                </a:lnTo>
                <a:lnTo>
                  <a:pt x="1130" y="2"/>
                </a:lnTo>
                <a:close/>
                <a:moveTo>
                  <a:pt x="1064" y="2"/>
                </a:moveTo>
                <a:lnTo>
                  <a:pt x="1056" y="2"/>
                </a:lnTo>
                <a:lnTo>
                  <a:pt x="1022" y="112"/>
                </a:lnTo>
                <a:lnTo>
                  <a:pt x="1036" y="112"/>
                </a:lnTo>
                <a:lnTo>
                  <a:pt x="1044" y="86"/>
                </a:lnTo>
                <a:lnTo>
                  <a:pt x="1064" y="86"/>
                </a:lnTo>
                <a:lnTo>
                  <a:pt x="1082" y="86"/>
                </a:lnTo>
                <a:lnTo>
                  <a:pt x="1090" y="112"/>
                </a:lnTo>
                <a:lnTo>
                  <a:pt x="1106" y="112"/>
                </a:lnTo>
                <a:lnTo>
                  <a:pt x="1072" y="2"/>
                </a:lnTo>
                <a:lnTo>
                  <a:pt x="1064" y="2"/>
                </a:lnTo>
                <a:close/>
                <a:moveTo>
                  <a:pt x="1064" y="72"/>
                </a:moveTo>
                <a:lnTo>
                  <a:pt x="1048" y="72"/>
                </a:lnTo>
                <a:lnTo>
                  <a:pt x="1064" y="20"/>
                </a:lnTo>
                <a:lnTo>
                  <a:pt x="1064" y="20"/>
                </a:lnTo>
                <a:lnTo>
                  <a:pt x="1078" y="72"/>
                </a:lnTo>
                <a:lnTo>
                  <a:pt x="1064" y="72"/>
                </a:lnTo>
                <a:close/>
                <a:moveTo>
                  <a:pt x="998" y="80"/>
                </a:moveTo>
                <a:lnTo>
                  <a:pt x="998" y="80"/>
                </a:lnTo>
                <a:lnTo>
                  <a:pt x="998" y="90"/>
                </a:lnTo>
                <a:lnTo>
                  <a:pt x="998" y="90"/>
                </a:lnTo>
                <a:lnTo>
                  <a:pt x="998" y="100"/>
                </a:lnTo>
                <a:lnTo>
                  <a:pt x="960" y="2"/>
                </a:lnTo>
                <a:lnTo>
                  <a:pt x="938" y="2"/>
                </a:lnTo>
                <a:lnTo>
                  <a:pt x="938" y="112"/>
                </a:lnTo>
                <a:lnTo>
                  <a:pt x="952" y="112"/>
                </a:lnTo>
                <a:lnTo>
                  <a:pt x="952" y="34"/>
                </a:lnTo>
                <a:lnTo>
                  <a:pt x="952" y="34"/>
                </a:lnTo>
                <a:lnTo>
                  <a:pt x="952" y="24"/>
                </a:lnTo>
                <a:lnTo>
                  <a:pt x="952" y="24"/>
                </a:lnTo>
                <a:lnTo>
                  <a:pt x="950" y="12"/>
                </a:lnTo>
                <a:lnTo>
                  <a:pt x="992" y="112"/>
                </a:lnTo>
                <a:lnTo>
                  <a:pt x="1012" y="112"/>
                </a:lnTo>
                <a:lnTo>
                  <a:pt x="1012" y="2"/>
                </a:lnTo>
                <a:lnTo>
                  <a:pt x="998" y="2"/>
                </a:lnTo>
                <a:lnTo>
                  <a:pt x="998" y="80"/>
                </a:lnTo>
                <a:close/>
                <a:moveTo>
                  <a:pt x="914" y="10"/>
                </a:moveTo>
                <a:lnTo>
                  <a:pt x="914" y="10"/>
                </a:lnTo>
                <a:lnTo>
                  <a:pt x="910" y="6"/>
                </a:lnTo>
                <a:lnTo>
                  <a:pt x="904" y="2"/>
                </a:lnTo>
                <a:lnTo>
                  <a:pt x="904" y="2"/>
                </a:lnTo>
                <a:lnTo>
                  <a:pt x="896" y="2"/>
                </a:lnTo>
                <a:lnTo>
                  <a:pt x="888" y="0"/>
                </a:lnTo>
                <a:lnTo>
                  <a:pt x="888" y="0"/>
                </a:lnTo>
                <a:lnTo>
                  <a:pt x="888" y="0"/>
                </a:lnTo>
                <a:lnTo>
                  <a:pt x="878" y="2"/>
                </a:lnTo>
                <a:lnTo>
                  <a:pt x="870" y="4"/>
                </a:lnTo>
                <a:lnTo>
                  <a:pt x="870" y="4"/>
                </a:lnTo>
                <a:lnTo>
                  <a:pt x="864" y="8"/>
                </a:lnTo>
                <a:lnTo>
                  <a:pt x="860" y="14"/>
                </a:lnTo>
                <a:lnTo>
                  <a:pt x="860" y="14"/>
                </a:lnTo>
                <a:lnTo>
                  <a:pt x="856" y="22"/>
                </a:lnTo>
                <a:lnTo>
                  <a:pt x="856" y="30"/>
                </a:lnTo>
                <a:lnTo>
                  <a:pt x="856" y="30"/>
                </a:lnTo>
                <a:lnTo>
                  <a:pt x="854" y="58"/>
                </a:lnTo>
                <a:lnTo>
                  <a:pt x="854" y="58"/>
                </a:lnTo>
                <a:lnTo>
                  <a:pt x="854" y="76"/>
                </a:lnTo>
                <a:lnTo>
                  <a:pt x="856" y="90"/>
                </a:lnTo>
                <a:lnTo>
                  <a:pt x="856" y="90"/>
                </a:lnTo>
                <a:lnTo>
                  <a:pt x="858" y="98"/>
                </a:lnTo>
                <a:lnTo>
                  <a:pt x="862" y="104"/>
                </a:lnTo>
                <a:lnTo>
                  <a:pt x="862" y="104"/>
                </a:lnTo>
                <a:lnTo>
                  <a:pt x="868" y="108"/>
                </a:lnTo>
                <a:lnTo>
                  <a:pt x="874" y="112"/>
                </a:lnTo>
                <a:lnTo>
                  <a:pt x="874" y="112"/>
                </a:lnTo>
                <a:lnTo>
                  <a:pt x="880" y="114"/>
                </a:lnTo>
                <a:lnTo>
                  <a:pt x="888" y="114"/>
                </a:lnTo>
                <a:lnTo>
                  <a:pt x="888" y="114"/>
                </a:lnTo>
                <a:lnTo>
                  <a:pt x="888" y="114"/>
                </a:lnTo>
                <a:lnTo>
                  <a:pt x="898" y="114"/>
                </a:lnTo>
                <a:lnTo>
                  <a:pt x="906" y="110"/>
                </a:lnTo>
                <a:lnTo>
                  <a:pt x="906" y="110"/>
                </a:lnTo>
                <a:lnTo>
                  <a:pt x="912" y="106"/>
                </a:lnTo>
                <a:lnTo>
                  <a:pt x="918" y="100"/>
                </a:lnTo>
                <a:lnTo>
                  <a:pt x="918" y="100"/>
                </a:lnTo>
                <a:lnTo>
                  <a:pt x="920" y="94"/>
                </a:lnTo>
                <a:lnTo>
                  <a:pt x="922" y="86"/>
                </a:lnTo>
                <a:lnTo>
                  <a:pt x="922" y="86"/>
                </a:lnTo>
                <a:lnTo>
                  <a:pt x="922" y="58"/>
                </a:lnTo>
                <a:lnTo>
                  <a:pt x="922" y="58"/>
                </a:lnTo>
                <a:lnTo>
                  <a:pt x="922" y="38"/>
                </a:lnTo>
                <a:lnTo>
                  <a:pt x="920" y="26"/>
                </a:lnTo>
                <a:lnTo>
                  <a:pt x="920" y="26"/>
                </a:lnTo>
                <a:lnTo>
                  <a:pt x="918" y="18"/>
                </a:lnTo>
                <a:lnTo>
                  <a:pt x="914" y="10"/>
                </a:lnTo>
                <a:lnTo>
                  <a:pt x="914" y="10"/>
                </a:lnTo>
                <a:close/>
                <a:moveTo>
                  <a:pt x="904" y="94"/>
                </a:moveTo>
                <a:lnTo>
                  <a:pt x="904" y="94"/>
                </a:lnTo>
                <a:lnTo>
                  <a:pt x="902" y="98"/>
                </a:lnTo>
                <a:lnTo>
                  <a:pt x="898" y="100"/>
                </a:lnTo>
                <a:lnTo>
                  <a:pt x="894" y="102"/>
                </a:lnTo>
                <a:lnTo>
                  <a:pt x="888" y="102"/>
                </a:lnTo>
                <a:lnTo>
                  <a:pt x="888" y="102"/>
                </a:lnTo>
                <a:lnTo>
                  <a:pt x="882" y="102"/>
                </a:lnTo>
                <a:lnTo>
                  <a:pt x="878" y="100"/>
                </a:lnTo>
                <a:lnTo>
                  <a:pt x="878" y="100"/>
                </a:lnTo>
                <a:lnTo>
                  <a:pt x="874" y="96"/>
                </a:lnTo>
                <a:lnTo>
                  <a:pt x="872" y="92"/>
                </a:lnTo>
                <a:lnTo>
                  <a:pt x="872" y="92"/>
                </a:lnTo>
                <a:lnTo>
                  <a:pt x="870" y="80"/>
                </a:lnTo>
                <a:lnTo>
                  <a:pt x="870" y="80"/>
                </a:lnTo>
                <a:lnTo>
                  <a:pt x="868" y="58"/>
                </a:lnTo>
                <a:lnTo>
                  <a:pt x="868" y="58"/>
                </a:lnTo>
                <a:lnTo>
                  <a:pt x="870" y="32"/>
                </a:lnTo>
                <a:lnTo>
                  <a:pt x="870" y="32"/>
                </a:lnTo>
                <a:lnTo>
                  <a:pt x="872" y="24"/>
                </a:lnTo>
                <a:lnTo>
                  <a:pt x="874" y="20"/>
                </a:lnTo>
                <a:lnTo>
                  <a:pt x="874" y="20"/>
                </a:lnTo>
                <a:lnTo>
                  <a:pt x="880" y="14"/>
                </a:lnTo>
                <a:lnTo>
                  <a:pt x="880" y="14"/>
                </a:lnTo>
                <a:lnTo>
                  <a:pt x="888" y="12"/>
                </a:lnTo>
                <a:lnTo>
                  <a:pt x="888" y="12"/>
                </a:lnTo>
                <a:lnTo>
                  <a:pt x="898" y="14"/>
                </a:lnTo>
                <a:lnTo>
                  <a:pt x="902" y="18"/>
                </a:lnTo>
                <a:lnTo>
                  <a:pt x="904" y="22"/>
                </a:lnTo>
                <a:lnTo>
                  <a:pt x="904" y="22"/>
                </a:lnTo>
                <a:lnTo>
                  <a:pt x="908" y="34"/>
                </a:lnTo>
                <a:lnTo>
                  <a:pt x="908" y="58"/>
                </a:lnTo>
                <a:lnTo>
                  <a:pt x="908" y="58"/>
                </a:lnTo>
                <a:lnTo>
                  <a:pt x="908" y="80"/>
                </a:lnTo>
                <a:lnTo>
                  <a:pt x="904" y="94"/>
                </a:lnTo>
                <a:lnTo>
                  <a:pt x="904" y="94"/>
                </a:lnTo>
                <a:close/>
                <a:moveTo>
                  <a:pt x="794" y="80"/>
                </a:moveTo>
                <a:lnTo>
                  <a:pt x="794" y="80"/>
                </a:lnTo>
                <a:lnTo>
                  <a:pt x="792" y="90"/>
                </a:lnTo>
                <a:lnTo>
                  <a:pt x="790" y="98"/>
                </a:lnTo>
                <a:lnTo>
                  <a:pt x="790" y="98"/>
                </a:lnTo>
                <a:lnTo>
                  <a:pt x="784" y="102"/>
                </a:lnTo>
                <a:lnTo>
                  <a:pt x="776" y="102"/>
                </a:lnTo>
                <a:lnTo>
                  <a:pt x="776" y="102"/>
                </a:lnTo>
                <a:lnTo>
                  <a:pt x="772" y="102"/>
                </a:lnTo>
                <a:lnTo>
                  <a:pt x="768" y="100"/>
                </a:lnTo>
                <a:lnTo>
                  <a:pt x="764" y="98"/>
                </a:lnTo>
                <a:lnTo>
                  <a:pt x="762" y="94"/>
                </a:lnTo>
                <a:lnTo>
                  <a:pt x="762" y="94"/>
                </a:lnTo>
                <a:lnTo>
                  <a:pt x="758" y="82"/>
                </a:lnTo>
                <a:lnTo>
                  <a:pt x="758" y="60"/>
                </a:lnTo>
                <a:lnTo>
                  <a:pt x="758" y="60"/>
                </a:lnTo>
                <a:lnTo>
                  <a:pt x="758" y="32"/>
                </a:lnTo>
                <a:lnTo>
                  <a:pt x="758" y="32"/>
                </a:lnTo>
                <a:lnTo>
                  <a:pt x="760" y="24"/>
                </a:lnTo>
                <a:lnTo>
                  <a:pt x="762" y="20"/>
                </a:lnTo>
                <a:lnTo>
                  <a:pt x="762" y="20"/>
                </a:lnTo>
                <a:lnTo>
                  <a:pt x="768" y="14"/>
                </a:lnTo>
                <a:lnTo>
                  <a:pt x="768" y="14"/>
                </a:lnTo>
                <a:lnTo>
                  <a:pt x="776" y="12"/>
                </a:lnTo>
                <a:lnTo>
                  <a:pt x="776" y="12"/>
                </a:lnTo>
                <a:lnTo>
                  <a:pt x="784" y="14"/>
                </a:lnTo>
                <a:lnTo>
                  <a:pt x="788" y="18"/>
                </a:lnTo>
                <a:lnTo>
                  <a:pt x="788" y="18"/>
                </a:lnTo>
                <a:lnTo>
                  <a:pt x="792" y="24"/>
                </a:lnTo>
                <a:lnTo>
                  <a:pt x="792" y="32"/>
                </a:lnTo>
                <a:lnTo>
                  <a:pt x="792" y="34"/>
                </a:lnTo>
                <a:lnTo>
                  <a:pt x="808" y="34"/>
                </a:lnTo>
                <a:lnTo>
                  <a:pt x="808" y="34"/>
                </a:lnTo>
                <a:lnTo>
                  <a:pt x="806" y="20"/>
                </a:lnTo>
                <a:lnTo>
                  <a:pt x="804" y="14"/>
                </a:lnTo>
                <a:lnTo>
                  <a:pt x="800" y="10"/>
                </a:lnTo>
                <a:lnTo>
                  <a:pt x="800" y="10"/>
                </a:lnTo>
                <a:lnTo>
                  <a:pt x="796" y="6"/>
                </a:lnTo>
                <a:lnTo>
                  <a:pt x="790" y="2"/>
                </a:lnTo>
                <a:lnTo>
                  <a:pt x="778" y="0"/>
                </a:lnTo>
                <a:lnTo>
                  <a:pt x="778" y="0"/>
                </a:lnTo>
                <a:lnTo>
                  <a:pt x="768" y="2"/>
                </a:lnTo>
                <a:lnTo>
                  <a:pt x="762" y="4"/>
                </a:lnTo>
                <a:lnTo>
                  <a:pt x="762" y="4"/>
                </a:lnTo>
                <a:lnTo>
                  <a:pt x="754" y="8"/>
                </a:lnTo>
                <a:lnTo>
                  <a:pt x="750" y="14"/>
                </a:lnTo>
                <a:lnTo>
                  <a:pt x="750" y="14"/>
                </a:lnTo>
                <a:lnTo>
                  <a:pt x="748" y="20"/>
                </a:lnTo>
                <a:lnTo>
                  <a:pt x="744" y="28"/>
                </a:lnTo>
                <a:lnTo>
                  <a:pt x="744" y="28"/>
                </a:lnTo>
                <a:lnTo>
                  <a:pt x="744" y="54"/>
                </a:lnTo>
                <a:lnTo>
                  <a:pt x="744" y="54"/>
                </a:lnTo>
                <a:lnTo>
                  <a:pt x="744" y="76"/>
                </a:lnTo>
                <a:lnTo>
                  <a:pt x="746" y="90"/>
                </a:lnTo>
                <a:lnTo>
                  <a:pt x="746" y="90"/>
                </a:lnTo>
                <a:lnTo>
                  <a:pt x="750" y="100"/>
                </a:lnTo>
                <a:lnTo>
                  <a:pt x="754" y="106"/>
                </a:lnTo>
                <a:lnTo>
                  <a:pt x="754" y="106"/>
                </a:lnTo>
                <a:lnTo>
                  <a:pt x="758" y="110"/>
                </a:lnTo>
                <a:lnTo>
                  <a:pt x="764" y="112"/>
                </a:lnTo>
                <a:lnTo>
                  <a:pt x="764" y="112"/>
                </a:lnTo>
                <a:lnTo>
                  <a:pt x="778" y="114"/>
                </a:lnTo>
                <a:lnTo>
                  <a:pt x="778" y="114"/>
                </a:lnTo>
                <a:lnTo>
                  <a:pt x="784" y="114"/>
                </a:lnTo>
                <a:lnTo>
                  <a:pt x="790" y="112"/>
                </a:lnTo>
                <a:lnTo>
                  <a:pt x="796" y="110"/>
                </a:lnTo>
                <a:lnTo>
                  <a:pt x="800" y="106"/>
                </a:lnTo>
                <a:lnTo>
                  <a:pt x="800" y="106"/>
                </a:lnTo>
                <a:lnTo>
                  <a:pt x="804" y="100"/>
                </a:lnTo>
                <a:lnTo>
                  <a:pt x="806" y="96"/>
                </a:lnTo>
                <a:lnTo>
                  <a:pt x="808" y="80"/>
                </a:lnTo>
                <a:lnTo>
                  <a:pt x="808" y="78"/>
                </a:lnTo>
                <a:lnTo>
                  <a:pt x="794" y="78"/>
                </a:lnTo>
                <a:lnTo>
                  <a:pt x="794" y="80"/>
                </a:lnTo>
                <a:close/>
                <a:moveTo>
                  <a:pt x="824" y="112"/>
                </a:moveTo>
                <a:lnTo>
                  <a:pt x="838" y="112"/>
                </a:lnTo>
                <a:lnTo>
                  <a:pt x="838" y="2"/>
                </a:lnTo>
                <a:lnTo>
                  <a:pt x="824" y="2"/>
                </a:lnTo>
                <a:lnTo>
                  <a:pt x="824" y="112"/>
                </a:lnTo>
                <a:close/>
                <a:moveTo>
                  <a:pt x="694" y="2"/>
                </a:moveTo>
                <a:lnTo>
                  <a:pt x="686" y="2"/>
                </a:lnTo>
                <a:lnTo>
                  <a:pt x="652" y="112"/>
                </a:lnTo>
                <a:lnTo>
                  <a:pt x="666" y="112"/>
                </a:lnTo>
                <a:lnTo>
                  <a:pt x="674" y="86"/>
                </a:lnTo>
                <a:lnTo>
                  <a:pt x="694" y="86"/>
                </a:lnTo>
                <a:lnTo>
                  <a:pt x="712" y="86"/>
                </a:lnTo>
                <a:lnTo>
                  <a:pt x="720" y="112"/>
                </a:lnTo>
                <a:lnTo>
                  <a:pt x="736" y="112"/>
                </a:lnTo>
                <a:lnTo>
                  <a:pt x="702" y="2"/>
                </a:lnTo>
                <a:lnTo>
                  <a:pt x="694" y="2"/>
                </a:lnTo>
                <a:close/>
                <a:moveTo>
                  <a:pt x="694" y="72"/>
                </a:moveTo>
                <a:lnTo>
                  <a:pt x="678" y="72"/>
                </a:lnTo>
                <a:lnTo>
                  <a:pt x="694" y="20"/>
                </a:lnTo>
                <a:lnTo>
                  <a:pt x="694" y="20"/>
                </a:lnTo>
                <a:lnTo>
                  <a:pt x="708" y="72"/>
                </a:lnTo>
                <a:lnTo>
                  <a:pt x="694" y="72"/>
                </a:lnTo>
                <a:close/>
                <a:moveTo>
                  <a:pt x="628" y="80"/>
                </a:moveTo>
                <a:lnTo>
                  <a:pt x="628" y="80"/>
                </a:lnTo>
                <a:lnTo>
                  <a:pt x="628" y="90"/>
                </a:lnTo>
                <a:lnTo>
                  <a:pt x="628" y="90"/>
                </a:lnTo>
                <a:lnTo>
                  <a:pt x="630" y="100"/>
                </a:lnTo>
                <a:lnTo>
                  <a:pt x="590" y="2"/>
                </a:lnTo>
                <a:lnTo>
                  <a:pt x="568" y="2"/>
                </a:lnTo>
                <a:lnTo>
                  <a:pt x="568" y="112"/>
                </a:lnTo>
                <a:lnTo>
                  <a:pt x="582" y="112"/>
                </a:lnTo>
                <a:lnTo>
                  <a:pt x="582" y="34"/>
                </a:lnTo>
                <a:lnTo>
                  <a:pt x="582" y="34"/>
                </a:lnTo>
                <a:lnTo>
                  <a:pt x="582" y="24"/>
                </a:lnTo>
                <a:lnTo>
                  <a:pt x="582" y="24"/>
                </a:lnTo>
                <a:lnTo>
                  <a:pt x="580" y="12"/>
                </a:lnTo>
                <a:lnTo>
                  <a:pt x="622" y="112"/>
                </a:lnTo>
                <a:lnTo>
                  <a:pt x="642" y="112"/>
                </a:lnTo>
                <a:lnTo>
                  <a:pt x="642" y="2"/>
                </a:lnTo>
                <a:lnTo>
                  <a:pt x="628" y="2"/>
                </a:lnTo>
                <a:lnTo>
                  <a:pt x="628" y="80"/>
                </a:lnTo>
                <a:close/>
                <a:moveTo>
                  <a:pt x="478" y="2"/>
                </a:moveTo>
                <a:lnTo>
                  <a:pt x="470" y="2"/>
                </a:lnTo>
                <a:lnTo>
                  <a:pt x="436" y="112"/>
                </a:lnTo>
                <a:lnTo>
                  <a:pt x="452" y="112"/>
                </a:lnTo>
                <a:lnTo>
                  <a:pt x="460" y="86"/>
                </a:lnTo>
                <a:lnTo>
                  <a:pt x="478" y="86"/>
                </a:lnTo>
                <a:lnTo>
                  <a:pt x="498" y="86"/>
                </a:lnTo>
                <a:lnTo>
                  <a:pt x="504" y="112"/>
                </a:lnTo>
                <a:lnTo>
                  <a:pt x="520" y="112"/>
                </a:lnTo>
                <a:lnTo>
                  <a:pt x="488" y="2"/>
                </a:lnTo>
                <a:lnTo>
                  <a:pt x="478" y="2"/>
                </a:lnTo>
                <a:close/>
                <a:moveTo>
                  <a:pt x="478" y="72"/>
                </a:moveTo>
                <a:lnTo>
                  <a:pt x="462" y="72"/>
                </a:lnTo>
                <a:lnTo>
                  <a:pt x="478" y="20"/>
                </a:lnTo>
                <a:lnTo>
                  <a:pt x="478" y="20"/>
                </a:lnTo>
                <a:lnTo>
                  <a:pt x="494" y="72"/>
                </a:lnTo>
                <a:lnTo>
                  <a:pt x="478" y="72"/>
                </a:lnTo>
                <a:close/>
                <a:moveTo>
                  <a:pt x="130" y="68"/>
                </a:moveTo>
                <a:lnTo>
                  <a:pt x="146" y="68"/>
                </a:lnTo>
                <a:lnTo>
                  <a:pt x="146" y="100"/>
                </a:lnTo>
                <a:lnTo>
                  <a:pt x="146" y="100"/>
                </a:lnTo>
                <a:lnTo>
                  <a:pt x="136" y="102"/>
                </a:lnTo>
                <a:lnTo>
                  <a:pt x="136" y="102"/>
                </a:lnTo>
                <a:lnTo>
                  <a:pt x="128" y="102"/>
                </a:lnTo>
                <a:lnTo>
                  <a:pt x="128" y="102"/>
                </a:lnTo>
                <a:lnTo>
                  <a:pt x="122" y="102"/>
                </a:lnTo>
                <a:lnTo>
                  <a:pt x="118" y="100"/>
                </a:lnTo>
                <a:lnTo>
                  <a:pt x="114" y="96"/>
                </a:lnTo>
                <a:lnTo>
                  <a:pt x="110" y="94"/>
                </a:lnTo>
                <a:lnTo>
                  <a:pt x="110" y="94"/>
                </a:lnTo>
                <a:lnTo>
                  <a:pt x="108" y="88"/>
                </a:lnTo>
                <a:lnTo>
                  <a:pt x="106" y="80"/>
                </a:lnTo>
                <a:lnTo>
                  <a:pt x="106" y="58"/>
                </a:lnTo>
                <a:lnTo>
                  <a:pt x="106" y="58"/>
                </a:lnTo>
                <a:lnTo>
                  <a:pt x="106" y="34"/>
                </a:lnTo>
                <a:lnTo>
                  <a:pt x="110" y="20"/>
                </a:lnTo>
                <a:lnTo>
                  <a:pt x="110" y="20"/>
                </a:lnTo>
                <a:lnTo>
                  <a:pt x="112" y="16"/>
                </a:lnTo>
                <a:lnTo>
                  <a:pt x="116" y="14"/>
                </a:lnTo>
                <a:lnTo>
                  <a:pt x="120" y="12"/>
                </a:lnTo>
                <a:lnTo>
                  <a:pt x="126" y="12"/>
                </a:lnTo>
                <a:lnTo>
                  <a:pt x="126" y="12"/>
                </a:lnTo>
                <a:lnTo>
                  <a:pt x="134" y="14"/>
                </a:lnTo>
                <a:lnTo>
                  <a:pt x="140" y="18"/>
                </a:lnTo>
                <a:lnTo>
                  <a:pt x="140" y="18"/>
                </a:lnTo>
                <a:lnTo>
                  <a:pt x="142" y="24"/>
                </a:lnTo>
                <a:lnTo>
                  <a:pt x="144" y="32"/>
                </a:lnTo>
                <a:lnTo>
                  <a:pt x="158" y="32"/>
                </a:lnTo>
                <a:lnTo>
                  <a:pt x="158" y="32"/>
                </a:lnTo>
                <a:lnTo>
                  <a:pt x="158" y="32"/>
                </a:lnTo>
                <a:lnTo>
                  <a:pt x="156" y="18"/>
                </a:lnTo>
                <a:lnTo>
                  <a:pt x="154" y="14"/>
                </a:lnTo>
                <a:lnTo>
                  <a:pt x="150" y="8"/>
                </a:lnTo>
                <a:lnTo>
                  <a:pt x="150" y="8"/>
                </a:lnTo>
                <a:lnTo>
                  <a:pt x="146" y="6"/>
                </a:lnTo>
                <a:lnTo>
                  <a:pt x="140" y="2"/>
                </a:lnTo>
                <a:lnTo>
                  <a:pt x="126" y="0"/>
                </a:lnTo>
                <a:lnTo>
                  <a:pt x="126" y="0"/>
                </a:lnTo>
                <a:lnTo>
                  <a:pt x="118" y="2"/>
                </a:lnTo>
                <a:lnTo>
                  <a:pt x="110" y="4"/>
                </a:lnTo>
                <a:lnTo>
                  <a:pt x="110" y="4"/>
                </a:lnTo>
                <a:lnTo>
                  <a:pt x="102" y="8"/>
                </a:lnTo>
                <a:lnTo>
                  <a:pt x="98" y="14"/>
                </a:lnTo>
                <a:lnTo>
                  <a:pt x="98" y="14"/>
                </a:lnTo>
                <a:lnTo>
                  <a:pt x="94" y="20"/>
                </a:lnTo>
                <a:lnTo>
                  <a:pt x="92" y="30"/>
                </a:lnTo>
                <a:lnTo>
                  <a:pt x="92" y="30"/>
                </a:lnTo>
                <a:lnTo>
                  <a:pt x="90" y="56"/>
                </a:lnTo>
                <a:lnTo>
                  <a:pt x="90" y="56"/>
                </a:lnTo>
                <a:lnTo>
                  <a:pt x="92" y="74"/>
                </a:lnTo>
                <a:lnTo>
                  <a:pt x="92" y="88"/>
                </a:lnTo>
                <a:lnTo>
                  <a:pt x="92" y="88"/>
                </a:lnTo>
                <a:lnTo>
                  <a:pt x="96" y="98"/>
                </a:lnTo>
                <a:lnTo>
                  <a:pt x="100" y="106"/>
                </a:lnTo>
                <a:lnTo>
                  <a:pt x="100" y="106"/>
                </a:lnTo>
                <a:lnTo>
                  <a:pt x="106" y="110"/>
                </a:lnTo>
                <a:lnTo>
                  <a:pt x="112" y="112"/>
                </a:lnTo>
                <a:lnTo>
                  <a:pt x="112" y="112"/>
                </a:lnTo>
                <a:lnTo>
                  <a:pt x="118" y="114"/>
                </a:lnTo>
                <a:lnTo>
                  <a:pt x="128" y="114"/>
                </a:lnTo>
                <a:lnTo>
                  <a:pt x="128" y="114"/>
                </a:lnTo>
                <a:lnTo>
                  <a:pt x="142" y="114"/>
                </a:lnTo>
                <a:lnTo>
                  <a:pt x="142" y="114"/>
                </a:lnTo>
                <a:lnTo>
                  <a:pt x="160" y="110"/>
                </a:lnTo>
                <a:lnTo>
                  <a:pt x="160" y="54"/>
                </a:lnTo>
                <a:lnTo>
                  <a:pt x="130" y="54"/>
                </a:lnTo>
                <a:lnTo>
                  <a:pt x="130" y="68"/>
                </a:lnTo>
                <a:close/>
                <a:moveTo>
                  <a:pt x="176" y="112"/>
                </a:moveTo>
                <a:lnTo>
                  <a:pt x="230" y="112"/>
                </a:lnTo>
                <a:lnTo>
                  <a:pt x="230" y="100"/>
                </a:lnTo>
                <a:lnTo>
                  <a:pt x="190" y="100"/>
                </a:lnTo>
                <a:lnTo>
                  <a:pt x="190" y="62"/>
                </a:lnTo>
                <a:lnTo>
                  <a:pt x="230" y="62"/>
                </a:lnTo>
                <a:lnTo>
                  <a:pt x="230" y="50"/>
                </a:lnTo>
                <a:lnTo>
                  <a:pt x="190" y="50"/>
                </a:lnTo>
                <a:lnTo>
                  <a:pt x="190" y="14"/>
                </a:lnTo>
                <a:lnTo>
                  <a:pt x="230" y="14"/>
                </a:lnTo>
                <a:lnTo>
                  <a:pt x="230" y="2"/>
                </a:lnTo>
                <a:lnTo>
                  <a:pt x="176" y="2"/>
                </a:lnTo>
                <a:lnTo>
                  <a:pt x="176" y="112"/>
                </a:lnTo>
                <a:close/>
                <a:moveTo>
                  <a:pt x="304" y="80"/>
                </a:moveTo>
                <a:lnTo>
                  <a:pt x="304" y="80"/>
                </a:lnTo>
                <a:lnTo>
                  <a:pt x="304" y="90"/>
                </a:lnTo>
                <a:lnTo>
                  <a:pt x="304" y="90"/>
                </a:lnTo>
                <a:lnTo>
                  <a:pt x="304" y="100"/>
                </a:lnTo>
                <a:lnTo>
                  <a:pt x="264" y="2"/>
                </a:lnTo>
                <a:lnTo>
                  <a:pt x="244" y="2"/>
                </a:lnTo>
                <a:lnTo>
                  <a:pt x="244" y="112"/>
                </a:lnTo>
                <a:lnTo>
                  <a:pt x="256" y="112"/>
                </a:lnTo>
                <a:lnTo>
                  <a:pt x="256" y="34"/>
                </a:lnTo>
                <a:lnTo>
                  <a:pt x="256" y="34"/>
                </a:lnTo>
                <a:lnTo>
                  <a:pt x="256" y="24"/>
                </a:lnTo>
                <a:lnTo>
                  <a:pt x="256" y="24"/>
                </a:lnTo>
                <a:lnTo>
                  <a:pt x="256" y="12"/>
                </a:lnTo>
                <a:lnTo>
                  <a:pt x="296" y="112"/>
                </a:lnTo>
                <a:lnTo>
                  <a:pt x="316" y="112"/>
                </a:lnTo>
                <a:lnTo>
                  <a:pt x="316" y="2"/>
                </a:lnTo>
                <a:lnTo>
                  <a:pt x="304" y="2"/>
                </a:lnTo>
                <a:lnTo>
                  <a:pt x="304" y="80"/>
                </a:lnTo>
                <a:close/>
                <a:moveTo>
                  <a:pt x="382" y="80"/>
                </a:moveTo>
                <a:lnTo>
                  <a:pt x="382" y="80"/>
                </a:lnTo>
                <a:lnTo>
                  <a:pt x="380" y="90"/>
                </a:lnTo>
                <a:lnTo>
                  <a:pt x="378" y="98"/>
                </a:lnTo>
                <a:lnTo>
                  <a:pt x="378" y="98"/>
                </a:lnTo>
                <a:lnTo>
                  <a:pt x="372" y="102"/>
                </a:lnTo>
                <a:lnTo>
                  <a:pt x="364" y="102"/>
                </a:lnTo>
                <a:lnTo>
                  <a:pt x="364" y="102"/>
                </a:lnTo>
                <a:lnTo>
                  <a:pt x="360" y="102"/>
                </a:lnTo>
                <a:lnTo>
                  <a:pt x="356" y="100"/>
                </a:lnTo>
                <a:lnTo>
                  <a:pt x="352" y="98"/>
                </a:lnTo>
                <a:lnTo>
                  <a:pt x="350" y="94"/>
                </a:lnTo>
                <a:lnTo>
                  <a:pt x="350" y="94"/>
                </a:lnTo>
                <a:lnTo>
                  <a:pt x="348" y="82"/>
                </a:lnTo>
                <a:lnTo>
                  <a:pt x="346" y="60"/>
                </a:lnTo>
                <a:lnTo>
                  <a:pt x="346" y="60"/>
                </a:lnTo>
                <a:lnTo>
                  <a:pt x="348" y="32"/>
                </a:lnTo>
                <a:lnTo>
                  <a:pt x="348" y="32"/>
                </a:lnTo>
                <a:lnTo>
                  <a:pt x="348" y="24"/>
                </a:lnTo>
                <a:lnTo>
                  <a:pt x="350" y="20"/>
                </a:lnTo>
                <a:lnTo>
                  <a:pt x="350" y="20"/>
                </a:lnTo>
                <a:lnTo>
                  <a:pt x="356" y="14"/>
                </a:lnTo>
                <a:lnTo>
                  <a:pt x="356" y="14"/>
                </a:lnTo>
                <a:lnTo>
                  <a:pt x="364" y="12"/>
                </a:lnTo>
                <a:lnTo>
                  <a:pt x="364" y="12"/>
                </a:lnTo>
                <a:lnTo>
                  <a:pt x="372" y="14"/>
                </a:lnTo>
                <a:lnTo>
                  <a:pt x="376" y="18"/>
                </a:lnTo>
                <a:lnTo>
                  <a:pt x="376" y="18"/>
                </a:lnTo>
                <a:lnTo>
                  <a:pt x="380" y="24"/>
                </a:lnTo>
                <a:lnTo>
                  <a:pt x="380" y="32"/>
                </a:lnTo>
                <a:lnTo>
                  <a:pt x="380" y="34"/>
                </a:lnTo>
                <a:lnTo>
                  <a:pt x="396" y="34"/>
                </a:lnTo>
                <a:lnTo>
                  <a:pt x="396" y="34"/>
                </a:lnTo>
                <a:lnTo>
                  <a:pt x="394" y="20"/>
                </a:lnTo>
                <a:lnTo>
                  <a:pt x="392" y="14"/>
                </a:lnTo>
                <a:lnTo>
                  <a:pt x="388" y="10"/>
                </a:lnTo>
                <a:lnTo>
                  <a:pt x="388" y="10"/>
                </a:lnTo>
                <a:lnTo>
                  <a:pt x="384" y="6"/>
                </a:lnTo>
                <a:lnTo>
                  <a:pt x="378" y="2"/>
                </a:lnTo>
                <a:lnTo>
                  <a:pt x="366" y="0"/>
                </a:lnTo>
                <a:lnTo>
                  <a:pt x="366" y="0"/>
                </a:lnTo>
                <a:lnTo>
                  <a:pt x="356" y="2"/>
                </a:lnTo>
                <a:lnTo>
                  <a:pt x="350" y="4"/>
                </a:lnTo>
                <a:lnTo>
                  <a:pt x="350" y="4"/>
                </a:lnTo>
                <a:lnTo>
                  <a:pt x="344" y="8"/>
                </a:lnTo>
                <a:lnTo>
                  <a:pt x="338" y="14"/>
                </a:lnTo>
                <a:lnTo>
                  <a:pt x="338" y="14"/>
                </a:lnTo>
                <a:lnTo>
                  <a:pt x="336" y="20"/>
                </a:lnTo>
                <a:lnTo>
                  <a:pt x="334" y="28"/>
                </a:lnTo>
                <a:lnTo>
                  <a:pt x="334" y="28"/>
                </a:lnTo>
                <a:lnTo>
                  <a:pt x="332" y="54"/>
                </a:lnTo>
                <a:lnTo>
                  <a:pt x="332" y="54"/>
                </a:lnTo>
                <a:lnTo>
                  <a:pt x="332" y="76"/>
                </a:lnTo>
                <a:lnTo>
                  <a:pt x="334" y="90"/>
                </a:lnTo>
                <a:lnTo>
                  <a:pt x="334" y="90"/>
                </a:lnTo>
                <a:lnTo>
                  <a:pt x="338" y="100"/>
                </a:lnTo>
                <a:lnTo>
                  <a:pt x="344" y="106"/>
                </a:lnTo>
                <a:lnTo>
                  <a:pt x="344" y="106"/>
                </a:lnTo>
                <a:lnTo>
                  <a:pt x="348" y="110"/>
                </a:lnTo>
                <a:lnTo>
                  <a:pt x="352" y="112"/>
                </a:lnTo>
                <a:lnTo>
                  <a:pt x="352" y="112"/>
                </a:lnTo>
                <a:lnTo>
                  <a:pt x="366" y="114"/>
                </a:lnTo>
                <a:lnTo>
                  <a:pt x="366" y="114"/>
                </a:lnTo>
                <a:lnTo>
                  <a:pt x="372" y="114"/>
                </a:lnTo>
                <a:lnTo>
                  <a:pt x="378" y="112"/>
                </a:lnTo>
                <a:lnTo>
                  <a:pt x="384" y="110"/>
                </a:lnTo>
                <a:lnTo>
                  <a:pt x="388" y="106"/>
                </a:lnTo>
                <a:lnTo>
                  <a:pt x="388" y="106"/>
                </a:lnTo>
                <a:lnTo>
                  <a:pt x="392" y="100"/>
                </a:lnTo>
                <a:lnTo>
                  <a:pt x="394" y="96"/>
                </a:lnTo>
                <a:lnTo>
                  <a:pt x="396" y="80"/>
                </a:lnTo>
                <a:lnTo>
                  <a:pt x="396" y="78"/>
                </a:lnTo>
                <a:lnTo>
                  <a:pt x="382" y="78"/>
                </a:lnTo>
                <a:lnTo>
                  <a:pt x="382" y="80"/>
                </a:lnTo>
                <a:close/>
                <a:moveTo>
                  <a:pt x="412" y="112"/>
                </a:moveTo>
                <a:lnTo>
                  <a:pt x="426" y="112"/>
                </a:lnTo>
                <a:lnTo>
                  <a:pt x="426" y="2"/>
                </a:lnTo>
                <a:lnTo>
                  <a:pt x="412" y="2"/>
                </a:lnTo>
                <a:lnTo>
                  <a:pt x="412" y="112"/>
                </a:lnTo>
                <a:close/>
                <a:moveTo>
                  <a:pt x="42" y="2"/>
                </a:moveTo>
                <a:lnTo>
                  <a:pt x="34" y="2"/>
                </a:lnTo>
                <a:lnTo>
                  <a:pt x="0" y="112"/>
                </a:lnTo>
                <a:lnTo>
                  <a:pt x="14" y="112"/>
                </a:lnTo>
                <a:lnTo>
                  <a:pt x="22" y="86"/>
                </a:lnTo>
                <a:lnTo>
                  <a:pt x="42" y="86"/>
                </a:lnTo>
                <a:lnTo>
                  <a:pt x="60" y="86"/>
                </a:lnTo>
                <a:lnTo>
                  <a:pt x="68" y="112"/>
                </a:lnTo>
                <a:lnTo>
                  <a:pt x="84" y="112"/>
                </a:lnTo>
                <a:lnTo>
                  <a:pt x="50" y="2"/>
                </a:lnTo>
                <a:lnTo>
                  <a:pt x="42" y="2"/>
                </a:lnTo>
                <a:close/>
                <a:moveTo>
                  <a:pt x="42" y="72"/>
                </a:moveTo>
                <a:lnTo>
                  <a:pt x="26" y="72"/>
                </a:lnTo>
                <a:lnTo>
                  <a:pt x="42" y="20"/>
                </a:lnTo>
                <a:lnTo>
                  <a:pt x="42" y="20"/>
                </a:lnTo>
                <a:lnTo>
                  <a:pt x="56" y="72"/>
                </a:lnTo>
                <a:lnTo>
                  <a:pt x="42" y="72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O"/>
          </a:p>
        </p:txBody>
      </p:sp>
      <p:grpSp>
        <p:nvGrpSpPr>
          <p:cNvPr id="1032" name="Group 60"/>
          <p:cNvGrpSpPr>
            <a:grpSpLocks/>
          </p:cNvGrpSpPr>
          <p:nvPr userDrawn="1"/>
        </p:nvGrpSpPr>
        <p:grpSpPr bwMode="auto">
          <a:xfrm>
            <a:off x="8064500" y="368300"/>
            <a:ext cx="720725" cy="292100"/>
            <a:chOff x="837" y="1286"/>
            <a:chExt cx="1074" cy="434"/>
          </a:xfrm>
        </p:grpSpPr>
        <p:sp>
          <p:nvSpPr>
            <p:cNvPr id="126013" name="Freeform 61"/>
            <p:cNvSpPr>
              <a:spLocks/>
            </p:cNvSpPr>
            <p:nvPr/>
          </p:nvSpPr>
          <p:spPr bwMode="auto">
            <a:xfrm>
              <a:off x="1629" y="1286"/>
              <a:ext cx="282" cy="434"/>
            </a:xfrm>
            <a:custGeom>
              <a:avLst/>
              <a:gdLst/>
              <a:ahLst/>
              <a:cxnLst>
                <a:cxn ang="0">
                  <a:pos x="92" y="434"/>
                </a:cxn>
                <a:cxn ang="0">
                  <a:pos x="0" y="434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92" y="167"/>
                </a:cxn>
                <a:cxn ang="0">
                  <a:pos x="192" y="167"/>
                </a:cxn>
                <a:cxn ang="0">
                  <a:pos x="192" y="0"/>
                </a:cxn>
                <a:cxn ang="0">
                  <a:pos x="281" y="0"/>
                </a:cxn>
                <a:cxn ang="0">
                  <a:pos x="281" y="434"/>
                </a:cxn>
                <a:cxn ang="0">
                  <a:pos x="192" y="434"/>
                </a:cxn>
                <a:cxn ang="0">
                  <a:pos x="192" y="241"/>
                </a:cxn>
                <a:cxn ang="0">
                  <a:pos x="92" y="241"/>
                </a:cxn>
                <a:cxn ang="0">
                  <a:pos x="92" y="434"/>
                </a:cxn>
              </a:cxnLst>
              <a:rect l="0" t="0" r="r" b="b"/>
              <a:pathLst>
                <a:path w="281" h="434">
                  <a:moveTo>
                    <a:pt x="92" y="434"/>
                  </a:moveTo>
                  <a:lnTo>
                    <a:pt x="0" y="434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7"/>
                  </a:lnTo>
                  <a:lnTo>
                    <a:pt x="192" y="167"/>
                  </a:lnTo>
                  <a:lnTo>
                    <a:pt x="192" y="0"/>
                  </a:lnTo>
                  <a:lnTo>
                    <a:pt x="281" y="0"/>
                  </a:lnTo>
                  <a:lnTo>
                    <a:pt x="281" y="434"/>
                  </a:lnTo>
                  <a:lnTo>
                    <a:pt x="192" y="434"/>
                  </a:lnTo>
                  <a:lnTo>
                    <a:pt x="192" y="241"/>
                  </a:lnTo>
                  <a:lnTo>
                    <a:pt x="92" y="241"/>
                  </a:lnTo>
                  <a:lnTo>
                    <a:pt x="92" y="43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14" name="Freeform 62"/>
            <p:cNvSpPr>
              <a:spLocks noEditPoints="1"/>
            </p:cNvSpPr>
            <p:nvPr/>
          </p:nvSpPr>
          <p:spPr bwMode="auto">
            <a:xfrm>
              <a:off x="837" y="1286"/>
              <a:ext cx="360" cy="434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177" y="0"/>
                </a:cxn>
                <a:cxn ang="0">
                  <a:pos x="122" y="0"/>
                </a:cxn>
                <a:cxn ang="0">
                  <a:pos x="0" y="434"/>
                </a:cxn>
                <a:cxn ang="0">
                  <a:pos x="89" y="434"/>
                </a:cxn>
                <a:cxn ang="0">
                  <a:pos x="113" y="337"/>
                </a:cxn>
                <a:cxn ang="0">
                  <a:pos x="177" y="337"/>
                </a:cxn>
                <a:cxn ang="0">
                  <a:pos x="240" y="337"/>
                </a:cxn>
                <a:cxn ang="0">
                  <a:pos x="264" y="434"/>
                </a:cxn>
                <a:cxn ang="0">
                  <a:pos x="359" y="434"/>
                </a:cxn>
                <a:cxn ang="0">
                  <a:pos x="238" y="0"/>
                </a:cxn>
                <a:cxn ang="0">
                  <a:pos x="177" y="271"/>
                </a:cxn>
                <a:cxn ang="0">
                  <a:pos x="129" y="271"/>
                </a:cxn>
                <a:cxn ang="0">
                  <a:pos x="177" y="87"/>
                </a:cxn>
                <a:cxn ang="0">
                  <a:pos x="179" y="82"/>
                </a:cxn>
                <a:cxn ang="0">
                  <a:pos x="224" y="271"/>
                </a:cxn>
                <a:cxn ang="0">
                  <a:pos x="177" y="271"/>
                </a:cxn>
              </a:cxnLst>
              <a:rect l="0" t="0" r="r" b="b"/>
              <a:pathLst>
                <a:path w="359" h="434">
                  <a:moveTo>
                    <a:pt x="238" y="0"/>
                  </a:moveTo>
                  <a:lnTo>
                    <a:pt x="177" y="0"/>
                  </a:lnTo>
                  <a:lnTo>
                    <a:pt x="122" y="0"/>
                  </a:lnTo>
                  <a:lnTo>
                    <a:pt x="0" y="434"/>
                  </a:lnTo>
                  <a:lnTo>
                    <a:pt x="89" y="434"/>
                  </a:lnTo>
                  <a:lnTo>
                    <a:pt x="113" y="337"/>
                  </a:lnTo>
                  <a:lnTo>
                    <a:pt x="177" y="337"/>
                  </a:lnTo>
                  <a:lnTo>
                    <a:pt x="240" y="337"/>
                  </a:lnTo>
                  <a:lnTo>
                    <a:pt x="264" y="434"/>
                  </a:lnTo>
                  <a:lnTo>
                    <a:pt x="359" y="434"/>
                  </a:lnTo>
                  <a:lnTo>
                    <a:pt x="238" y="0"/>
                  </a:lnTo>
                  <a:close/>
                  <a:moveTo>
                    <a:pt x="177" y="271"/>
                  </a:moveTo>
                  <a:lnTo>
                    <a:pt x="129" y="271"/>
                  </a:lnTo>
                  <a:lnTo>
                    <a:pt x="177" y="87"/>
                  </a:lnTo>
                  <a:lnTo>
                    <a:pt x="179" y="82"/>
                  </a:lnTo>
                  <a:lnTo>
                    <a:pt x="224" y="271"/>
                  </a:lnTo>
                  <a:lnTo>
                    <a:pt x="177" y="27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15" name="Freeform 63"/>
            <p:cNvSpPr>
              <a:spLocks/>
            </p:cNvSpPr>
            <p:nvPr/>
          </p:nvSpPr>
          <p:spPr bwMode="auto">
            <a:xfrm>
              <a:off x="1251" y="1286"/>
              <a:ext cx="324" cy="434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39" y="316"/>
                </a:cxn>
                <a:cxn ang="0">
                  <a:pos x="123" y="0"/>
                </a:cxn>
                <a:cxn ang="0">
                  <a:pos x="0" y="0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83" y="434"/>
                </a:cxn>
                <a:cxn ang="0">
                  <a:pos x="83" y="108"/>
                </a:cxn>
                <a:cxn ang="0">
                  <a:pos x="203" y="434"/>
                </a:cxn>
                <a:cxn ang="0">
                  <a:pos x="322" y="434"/>
                </a:cxn>
                <a:cxn ang="0">
                  <a:pos x="322" y="434"/>
                </a:cxn>
                <a:cxn ang="0">
                  <a:pos x="322" y="0"/>
                </a:cxn>
                <a:cxn ang="0">
                  <a:pos x="239" y="0"/>
                </a:cxn>
              </a:cxnLst>
              <a:rect l="0" t="0" r="r" b="b"/>
              <a:pathLst>
                <a:path w="322" h="434">
                  <a:moveTo>
                    <a:pt x="239" y="0"/>
                  </a:moveTo>
                  <a:lnTo>
                    <a:pt x="239" y="316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83" y="434"/>
                  </a:lnTo>
                  <a:lnTo>
                    <a:pt x="83" y="108"/>
                  </a:lnTo>
                  <a:lnTo>
                    <a:pt x="203" y="434"/>
                  </a:lnTo>
                  <a:lnTo>
                    <a:pt x="322" y="434"/>
                  </a:lnTo>
                  <a:lnTo>
                    <a:pt x="322" y="434"/>
                  </a:lnTo>
                  <a:lnTo>
                    <a:pt x="322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grpSp>
        <p:nvGrpSpPr>
          <p:cNvPr id="1033" name="Group 64"/>
          <p:cNvGrpSpPr>
            <a:grpSpLocks/>
          </p:cNvGrpSpPr>
          <p:nvPr userDrawn="1"/>
        </p:nvGrpSpPr>
        <p:grpSpPr bwMode="auto">
          <a:xfrm>
            <a:off x="8850313" y="368300"/>
            <a:ext cx="293687" cy="292100"/>
            <a:chOff x="1968" y="1286"/>
            <a:chExt cx="435" cy="434"/>
          </a:xfrm>
        </p:grpSpPr>
        <p:sp>
          <p:nvSpPr>
            <p:cNvPr id="126017" name="Freeform 65"/>
            <p:cNvSpPr>
              <a:spLocks/>
            </p:cNvSpPr>
            <p:nvPr/>
          </p:nvSpPr>
          <p:spPr bwMode="auto">
            <a:xfrm>
              <a:off x="1968" y="1446"/>
              <a:ext cx="435" cy="111"/>
            </a:xfrm>
            <a:custGeom>
              <a:avLst/>
              <a:gdLst/>
              <a:ahLst/>
              <a:cxnLst>
                <a:cxn ang="0">
                  <a:pos x="184" y="8"/>
                </a:cxn>
                <a:cxn ang="0">
                  <a:pos x="184" y="47"/>
                </a:cxn>
                <a:cxn ang="0">
                  <a:pos x="85" y="36"/>
                </a:cxn>
                <a:cxn ang="0">
                  <a:pos x="89" y="25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99" y="0"/>
                </a:cxn>
                <a:cxn ang="0">
                  <a:pos x="94" y="11"/>
                </a:cxn>
                <a:cxn ang="0">
                  <a:pos x="184" y="8"/>
                </a:cxn>
              </a:cxnLst>
              <a:rect l="0" t="0" r="r" b="b"/>
              <a:pathLst>
                <a:path w="184" h="47">
                  <a:moveTo>
                    <a:pt x="184" y="8"/>
                  </a:moveTo>
                  <a:cubicBezTo>
                    <a:pt x="184" y="47"/>
                    <a:pt x="184" y="47"/>
                    <a:pt x="184" y="47"/>
                  </a:cubicBezTo>
                  <a:cubicBezTo>
                    <a:pt x="151" y="46"/>
                    <a:pt x="118" y="41"/>
                    <a:pt x="85" y="36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59" y="21"/>
                    <a:pt x="29" y="17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1"/>
                    <a:pt x="65" y="0"/>
                    <a:pt x="99" y="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24" y="11"/>
                    <a:pt x="155" y="11"/>
                    <a:pt x="184" y="8"/>
                  </a:cubicBezTo>
                  <a:close/>
                </a:path>
              </a:pathLst>
            </a:custGeom>
            <a:solidFill>
              <a:srgbClr val="EA87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18" name="Freeform 66"/>
            <p:cNvSpPr>
              <a:spLocks/>
            </p:cNvSpPr>
            <p:nvPr/>
          </p:nvSpPr>
          <p:spPr bwMode="auto">
            <a:xfrm>
              <a:off x="1968" y="1347"/>
              <a:ext cx="435" cy="99"/>
            </a:xfrm>
            <a:custGeom>
              <a:avLst/>
              <a:gdLst/>
              <a:ahLst/>
              <a:cxnLst>
                <a:cxn ang="0">
                  <a:pos x="110" y="11"/>
                </a:cxn>
                <a:cxn ang="0">
                  <a:pos x="114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03" y="31"/>
                </a:cxn>
                <a:cxn ang="0">
                  <a:pos x="99" y="42"/>
                </a:cxn>
                <a:cxn ang="0">
                  <a:pos x="184" y="38"/>
                </a:cxn>
                <a:cxn ang="0">
                  <a:pos x="184" y="0"/>
                </a:cxn>
                <a:cxn ang="0">
                  <a:pos x="110" y="11"/>
                </a:cxn>
              </a:cxnLst>
              <a:rect l="0" t="0" r="r" b="b"/>
              <a:pathLst>
                <a:path w="184" h="42">
                  <a:moveTo>
                    <a:pt x="110" y="11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75" y="4"/>
                    <a:pt x="36" y="6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3" y="32"/>
                    <a:pt x="68" y="32"/>
                    <a:pt x="103" y="3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127" y="42"/>
                    <a:pt x="156" y="42"/>
                    <a:pt x="184" y="38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0" y="6"/>
                    <a:pt x="135" y="9"/>
                    <a:pt x="110" y="11"/>
                  </a:cubicBezTo>
                  <a:close/>
                </a:path>
              </a:pathLst>
            </a:custGeom>
            <a:solidFill>
              <a:srgbClr val="F5D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19" name="Freeform 67"/>
            <p:cNvSpPr>
              <a:spLocks/>
            </p:cNvSpPr>
            <p:nvPr/>
          </p:nvSpPr>
          <p:spPr bwMode="auto">
            <a:xfrm>
              <a:off x="1968" y="1286"/>
              <a:ext cx="43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118" y="15"/>
                </a:cxn>
                <a:cxn ang="0">
                  <a:pos x="114" y="26"/>
                </a:cxn>
                <a:cxn ang="0">
                  <a:pos x="184" y="15"/>
                </a:cxn>
                <a:cxn ang="0">
                  <a:pos x="184" y="0"/>
                </a:cxn>
                <a:cxn ang="0">
                  <a:pos x="0" y="0"/>
                </a:cxn>
              </a:cxnLst>
              <a:rect l="0" t="0" r="r" b="b"/>
              <a:pathLst>
                <a:path w="184" h="30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8" y="21"/>
                    <a:pt x="79" y="19"/>
                    <a:pt x="118" y="1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38" y="24"/>
                    <a:pt x="161" y="21"/>
                    <a:pt x="184" y="15"/>
                  </a:cubicBezTo>
                  <a:cubicBezTo>
                    <a:pt x="184" y="0"/>
                    <a:pt x="184" y="0"/>
                    <a:pt x="1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20" name="Freeform 68"/>
            <p:cNvSpPr>
              <a:spLocks/>
            </p:cNvSpPr>
            <p:nvPr/>
          </p:nvSpPr>
          <p:spPr bwMode="auto">
            <a:xfrm>
              <a:off x="1968" y="1515"/>
              <a:ext cx="435" cy="158"/>
            </a:xfrm>
            <a:custGeom>
              <a:avLst/>
              <a:gdLst/>
              <a:ahLst/>
              <a:cxnLst>
                <a:cxn ang="0">
                  <a:pos x="184" y="31"/>
                </a:cxn>
                <a:cxn ang="0">
                  <a:pos x="184" y="67"/>
                </a:cxn>
                <a:cxn ang="0">
                  <a:pos x="71" y="46"/>
                </a:cxn>
                <a:cxn ang="0">
                  <a:pos x="75" y="34"/>
                </a:cxn>
                <a:cxn ang="0">
                  <a:pos x="0" y="24"/>
                </a:cxn>
                <a:cxn ang="0">
                  <a:pos x="0" y="1"/>
                </a:cxn>
                <a:cxn ang="0">
                  <a:pos x="85" y="7"/>
                </a:cxn>
                <a:cxn ang="0">
                  <a:pos x="81" y="19"/>
                </a:cxn>
                <a:cxn ang="0">
                  <a:pos x="184" y="31"/>
                </a:cxn>
              </a:cxnLst>
              <a:rect l="0" t="0" r="r" b="b"/>
              <a:pathLst>
                <a:path w="184" h="67">
                  <a:moveTo>
                    <a:pt x="184" y="31"/>
                  </a:moveTo>
                  <a:cubicBezTo>
                    <a:pt x="184" y="67"/>
                    <a:pt x="184" y="67"/>
                    <a:pt x="184" y="67"/>
                  </a:cubicBezTo>
                  <a:cubicBezTo>
                    <a:pt x="146" y="64"/>
                    <a:pt x="108" y="54"/>
                    <a:pt x="71" y="4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50" y="29"/>
                    <a:pt x="25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8" y="0"/>
                    <a:pt x="56" y="3"/>
                    <a:pt x="85" y="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115" y="24"/>
                    <a:pt x="150" y="30"/>
                    <a:pt x="184" y="31"/>
                  </a:cubicBezTo>
                  <a:close/>
                </a:path>
              </a:pathLst>
            </a:custGeom>
            <a:solidFill>
              <a:srgbClr val="E557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126021" name="Freeform 69"/>
            <p:cNvSpPr>
              <a:spLocks/>
            </p:cNvSpPr>
            <p:nvPr/>
          </p:nvSpPr>
          <p:spPr bwMode="auto">
            <a:xfrm>
              <a:off x="1968" y="1602"/>
              <a:ext cx="435" cy="118"/>
            </a:xfrm>
            <a:custGeom>
              <a:avLst/>
              <a:gdLst/>
              <a:ahLst/>
              <a:cxnLst>
                <a:cxn ang="0">
                  <a:pos x="66" y="21"/>
                </a:cxn>
                <a:cxn ang="0">
                  <a:pos x="71" y="9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184" y="50"/>
                </a:cxn>
                <a:cxn ang="0">
                  <a:pos x="184" y="43"/>
                </a:cxn>
                <a:cxn ang="0">
                  <a:pos x="66" y="21"/>
                </a:cxn>
              </a:cxnLst>
              <a:rect l="0" t="0" r="r" b="b"/>
              <a:pathLst>
                <a:path w="184" h="50">
                  <a:moveTo>
                    <a:pt x="66" y="21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47" y="4"/>
                    <a:pt x="24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45" y="39"/>
                    <a:pt x="105" y="29"/>
                    <a:pt x="66" y="21"/>
                  </a:cubicBezTo>
                  <a:close/>
                </a:path>
              </a:pathLst>
            </a:custGeom>
            <a:solidFill>
              <a:srgbClr val="DE0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ChangeArrowheads="1"/>
          </p:cNvSpPr>
          <p:nvPr/>
        </p:nvSpPr>
        <p:spPr bwMode="auto">
          <a:xfrm>
            <a:off x="431470" y="1988816"/>
            <a:ext cx="8101035" cy="3960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s-CO" sz="2200" b="1" dirty="0" smtClean="0">
              <a:latin typeface="Tahoma" pitchFamily="34" charset="0"/>
            </a:endParaRPr>
          </a:p>
          <a:p>
            <a:pPr algn="ctr"/>
            <a:r>
              <a:rPr lang="es-CO" sz="2800" b="1" dirty="0" smtClean="0">
                <a:latin typeface="Tahoma" pitchFamily="34" charset="0"/>
              </a:rPr>
              <a:t>TALLER</a:t>
            </a:r>
            <a:r>
              <a:rPr lang="es-CO" sz="3200" dirty="0" smtClean="0"/>
              <a:t> </a:t>
            </a:r>
            <a:r>
              <a:rPr lang="es-CO" sz="2000" b="1" dirty="0">
                <a:latin typeface="Tahoma" pitchFamily="34" charset="0"/>
              </a:rPr>
              <a:t>Aspectos Generales sobre los Pozos Inyectores en la Exploración y Producción de Hidrocarburos </a:t>
            </a:r>
            <a:r>
              <a:rPr lang="es-CO" sz="2400" dirty="0" smtClean="0"/>
              <a:t>  	      </a:t>
            </a:r>
          </a:p>
          <a:p>
            <a:pPr algn="ctr"/>
            <a:r>
              <a:rPr lang="es-CO" sz="2400" dirty="0" smtClean="0"/>
              <a:t> </a:t>
            </a:r>
          </a:p>
          <a:p>
            <a:pPr algn="ctr"/>
            <a:r>
              <a:rPr lang="es-CO" sz="2800" b="1" dirty="0" smtClean="0">
                <a:latin typeface="Tahoma" pitchFamily="34" charset="0"/>
              </a:rPr>
              <a:t>Ministerio de Medio Ambiente</a:t>
            </a:r>
            <a:endParaRPr lang="es-CO" sz="2200" b="1" dirty="0">
              <a:latin typeface="Tahoma" pitchFamily="34" charset="0"/>
            </a:endParaRPr>
          </a:p>
          <a:p>
            <a:pPr algn="ctr" eaLnBrk="0" hangingPunct="0">
              <a:defRPr/>
            </a:pPr>
            <a:endParaRPr lang="es-CO" sz="1050" b="1" dirty="0" smtClean="0">
              <a:latin typeface="Tahoma" pitchFamily="34" charset="0"/>
            </a:endParaRPr>
          </a:p>
          <a:p>
            <a:pPr algn="ctr" eaLnBrk="0" hangingPunct="0">
              <a:defRPr/>
            </a:pPr>
            <a:endParaRPr lang="es-CO" sz="2200" dirty="0" smtClean="0">
              <a:latin typeface="Tahoma" pitchFamily="34" charset="0"/>
            </a:endParaRPr>
          </a:p>
          <a:p>
            <a:pPr algn="ctr" eaLnBrk="0" hangingPunct="0">
              <a:defRPr/>
            </a:pPr>
            <a:endParaRPr lang="es-CO" sz="2200" dirty="0"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s-CO" dirty="0" smtClean="0">
                <a:latin typeface="Tahoma" pitchFamily="34" charset="0"/>
              </a:rPr>
              <a:t>Bogotá, Junio 10 de 2014</a:t>
            </a:r>
            <a:endParaRPr lang="es-CO" sz="2200" dirty="0">
              <a:latin typeface="Tahoma" pitchFamily="34" charset="0"/>
            </a:endParaRPr>
          </a:p>
        </p:txBody>
      </p:sp>
      <p:pic>
        <p:nvPicPr>
          <p:cNvPr id="15" name="4 Imagen" descr="logo.jpg"/>
          <p:cNvPicPr/>
          <p:nvPr/>
        </p:nvPicPr>
        <p:blipFill>
          <a:blip r:embed="rId3" cstate="print"/>
          <a:srcRect t="87037"/>
          <a:stretch>
            <a:fillRect/>
          </a:stretch>
        </p:blipFill>
        <p:spPr>
          <a:xfrm>
            <a:off x="985029" y="3429000"/>
            <a:ext cx="7020897" cy="4571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pic>
        <p:nvPicPr>
          <p:cNvPr id="16" name="15 Imagen" descr="Macintosh HD:Users:mariaantoniaalzatelondono:Desktop:Encabezado Cart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7"/>
          <a:stretch/>
        </p:blipFill>
        <p:spPr bwMode="auto">
          <a:xfrm>
            <a:off x="475530" y="208507"/>
            <a:ext cx="1600200" cy="127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Macintosh HD:Users:mariaantoniaalzatelondono:Desktop:Encabezado Cart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8273" r="-635" b="47686"/>
          <a:stretch/>
        </p:blipFill>
        <p:spPr bwMode="auto">
          <a:xfrm>
            <a:off x="2411724" y="624514"/>
            <a:ext cx="1811655" cy="51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ChangeArrowheads="1"/>
          </p:cNvSpPr>
          <p:nvPr/>
        </p:nvSpPr>
        <p:spPr bwMode="auto">
          <a:xfrm>
            <a:off x="431470" y="1756045"/>
            <a:ext cx="8101035" cy="419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s-CO" sz="2200" b="1" dirty="0" smtClean="0">
              <a:latin typeface="Tahoma" pitchFamily="34" charset="0"/>
            </a:endParaRPr>
          </a:p>
          <a:p>
            <a:pPr algn="ctr"/>
            <a:r>
              <a:rPr lang="es-CO" sz="2800" b="1" dirty="0" smtClean="0">
                <a:latin typeface="Tahoma" pitchFamily="34" charset="0"/>
              </a:rPr>
              <a:t>Agenda</a:t>
            </a:r>
            <a:endParaRPr lang="es-CO" sz="2200" dirty="0">
              <a:latin typeface="Tahoma" pitchFamily="34" charset="0"/>
            </a:endParaRPr>
          </a:p>
        </p:txBody>
      </p:sp>
      <p:pic>
        <p:nvPicPr>
          <p:cNvPr id="15" name="4 Imagen" descr="logo.jpg"/>
          <p:cNvPicPr/>
          <p:nvPr/>
        </p:nvPicPr>
        <p:blipFill>
          <a:blip r:embed="rId3" cstate="print"/>
          <a:srcRect t="87037"/>
          <a:stretch>
            <a:fillRect/>
          </a:stretch>
        </p:blipFill>
        <p:spPr>
          <a:xfrm>
            <a:off x="985029" y="3429000"/>
            <a:ext cx="7020897" cy="4571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pic>
        <p:nvPicPr>
          <p:cNvPr id="16" name="15 Imagen" descr="Macintosh HD:Users:mariaantoniaalzatelondono:Desktop:Encabezado Cart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7"/>
          <a:stretch/>
        </p:blipFill>
        <p:spPr bwMode="auto">
          <a:xfrm>
            <a:off x="475530" y="208507"/>
            <a:ext cx="1600200" cy="127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Macintosh HD:Users:mariaantoniaalzatelondono:Desktop:Encabezado Cart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8273" r="-635" b="47686"/>
          <a:stretch/>
        </p:blipFill>
        <p:spPr bwMode="auto">
          <a:xfrm>
            <a:off x="2411724" y="624514"/>
            <a:ext cx="1811655" cy="51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025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cintosh HD:Users:mariaantoniaalzatelondono:Desktop:Encabezado Carta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7"/>
          <a:stretch/>
        </p:blipFill>
        <p:spPr bwMode="auto">
          <a:xfrm>
            <a:off x="475530" y="208507"/>
            <a:ext cx="1396125" cy="1024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Macintosh HD:Users:mariaantoniaalzatelondono:Desktop:Encabezado Carta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8273" r="-635" b="47686"/>
          <a:stretch/>
        </p:blipFill>
        <p:spPr bwMode="auto">
          <a:xfrm>
            <a:off x="2411724" y="624514"/>
            <a:ext cx="1580613" cy="412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56370"/>
              </p:ext>
            </p:extLst>
          </p:nvPr>
        </p:nvGraphicFramePr>
        <p:xfrm>
          <a:off x="611494" y="1184441"/>
          <a:ext cx="8101036" cy="5528284"/>
        </p:xfrm>
        <a:graphic>
          <a:graphicData uri="http://schemas.openxmlformats.org/drawingml/2006/table">
            <a:tbl>
              <a:tblPr/>
              <a:tblGrid>
                <a:gridCol w="1399270"/>
                <a:gridCol w="3324578"/>
                <a:gridCol w="1399270"/>
                <a:gridCol w="988959"/>
                <a:gridCol w="988959"/>
              </a:tblGrid>
              <a:tr h="3101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Aspectos Generales sobre los Pozos Inyectores en la Exploración y Producción de Hidrocarburos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17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Hora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Tema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Conferencista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Cargo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Institución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05">
                <a:tc>
                  <a:txBody>
                    <a:bodyPr/>
                    <a:lstStyle/>
                    <a:p>
                      <a:pPr algn="r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08:00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2694"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Introducción</a:t>
                      </a:r>
                      <a:b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3505">
                <a:tc rowSpan="4"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08:30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Palabras de apertura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Pablo Vieira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Viceministro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Dra. Nubia Orozco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Orlando Cabrales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Viceministro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MME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Javier Betancourt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1"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Pozos inyectores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0202">
                <a:tc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09:15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Generalidades sobre pozos inyectores: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Definición de pozo inyector.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Pozos para recuperación mejorada.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Pozos para disposición.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Diferencia inyección vs reinyección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¿Cuántos pozos inyectores hay en Colombia, de qué tipo son  y donde se encuentran? 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Conversión de pozos productores a pozos inyectores.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Carlos Chaparro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Jefe del Departamento de Recobro Mejorado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1"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Agua de producción y fluido de retorno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39818">
                <a:tc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Generalidades sobre el agua de producción, estimulación hidráulica  y fluido de retorno (tanto para yacimientos convencionales como no convencionales)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¿Qué es el agua de producción?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Introducción a la estimulación hidráulica. 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¿En que consiste?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¿Cuál es el objetivo?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¿Cual es la diferencia entre la estimulación hidráulica para yacimientos convencionales Vs. yacimientos no convencionales?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¿Cuál es la diferencia entre el agua de producción y el fluido de retorno en los yacimientos no convencionales?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Jorge Italo Bahamón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Profesional especialista en estimulación de pozos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0">
                <a:tc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10:45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Café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7481"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Pozos de recuperación mejorada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0202">
                <a:tc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Generalidades sobre la recuperación mejorada.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-¿Qué es la recuperación mejorada?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¿Cómo se construye un pozo para recuperación mejorada?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¿Que geología es la adecuada para la ubicación de pozos de recuperación mejorada?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 Que tipo de agua se inyecta para la recuperación mejorada?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¿Cuáles son las mejores prácticas para la operación de los pozos para la recuperación mejorada?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Jose Francisco Zapata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Profesional especialista en recobro mejorado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1"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Pozos de disposición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6008">
                <a:tc>
                  <a:txBody>
                    <a:bodyPr/>
                    <a:lstStyle/>
                    <a:p>
                      <a:pPr algn="r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Generalidades sobre los pozos de disposición.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¿Qué es un pozo de disposición?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¿Cómo se construye un pozo de disposición?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 Que tipo de agua se inyecta para la disposición?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¿Cuales son las mejores prácticas relacionadas para el manejo de pozos inyectores de disposición? 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¿Que geología es la adecuada para la ubicación de pozos de disposición?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Fredy Niño Florez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Jaime Gómez 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Lider manejo de agua de producción</a:t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ECP</a:t>
                      </a:r>
                      <a:b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Equión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Energía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05">
                <a:tc>
                  <a:txBody>
                    <a:bodyPr/>
                    <a:lstStyle/>
                    <a:p>
                      <a:pPr algn="r" fontAlgn="t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12:30 a.m.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Panel de preguntas y respuestas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849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cintosh HD:Users:mariaantoniaalzatelondono:Desktop:Encabezado Carta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7"/>
          <a:stretch/>
        </p:blipFill>
        <p:spPr bwMode="auto">
          <a:xfrm>
            <a:off x="475530" y="208507"/>
            <a:ext cx="1396125" cy="1024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Macintosh HD:Users:mariaantoniaalzatelondono:Desktop:Encabezado Carta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8273" r="-635" b="47686"/>
          <a:stretch/>
        </p:blipFill>
        <p:spPr bwMode="auto">
          <a:xfrm>
            <a:off x="2411724" y="624514"/>
            <a:ext cx="1580613" cy="412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36124"/>
              </p:ext>
            </p:extLst>
          </p:nvPr>
        </p:nvGraphicFramePr>
        <p:xfrm>
          <a:off x="475530" y="1448747"/>
          <a:ext cx="8417023" cy="4320551"/>
        </p:xfrm>
        <a:graphic>
          <a:graphicData uri="http://schemas.openxmlformats.org/drawingml/2006/table">
            <a:tbl>
              <a:tblPr/>
              <a:tblGrid>
                <a:gridCol w="724564"/>
                <a:gridCol w="3816039"/>
                <a:gridCol w="1606118"/>
                <a:gridCol w="1135151"/>
                <a:gridCol w="1135151"/>
              </a:tblGrid>
              <a:tr h="7732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Aspectos Generales sobre los Pozos Inyectores en la Exploración y Producción de Hidrocarburos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992"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Hora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Tema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Conferencista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Cargo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Institución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09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Regulación sobre pozos inyectores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6477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01:45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 de caso. Regulación para pozos de inyección en Texas.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Fred Stovall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 &amp; Knight LLP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673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03:30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Pozos de inyección y sismicidad desencadenada. 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'- ¿Cual es la regulación actual en Colombia para manejarla? 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Jaime Romero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Coordinador de Grupo de Tectónica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Geológico Colombiano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195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04:00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Café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3463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04:15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Regulación en Colombia 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'- ¿Cuál es la regulación técnica actual en Colombia para los pozos de inyección?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Jorge Alirio Ortíz 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Gerente de Yacimientos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77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04:45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¿Cual es la regulación propuesta para los pozos de inyección en materia de medioambiente?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 Cristina Sánchez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Asesora Despacho Ministra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195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05:15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Panel de preguntas y respuestas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8195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05:45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Conclusiones y cierre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195"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06:00 p.m.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 del día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8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Moderador: Ana Cristina Sánchez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00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1CFBAAE6A5C742885FC961CD568BEA" ma:contentTypeVersion="1" ma:contentTypeDescription="Crear nuevo documento." ma:contentTypeScope="" ma:versionID="f5f5f1eb2af8de7e697f26eba9affaf6">
  <xsd:schema xmlns:xsd="http://www.w3.org/2001/XMLSchema" xmlns:xs="http://www.w3.org/2001/XMLSchema" xmlns:p="http://schemas.microsoft.com/office/2006/metadata/properties" xmlns:ns2="4afde810-2293-4670-bb5c-117753097ca5" targetNamespace="http://schemas.microsoft.com/office/2006/metadata/properties" ma:root="true" ma:fieldsID="85a954d37448c6d1ce4186c211e8601e" ns2:_=""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60E618-71C6-4063-985F-DCBE3C943CAD}"/>
</file>

<file path=customXml/itemProps2.xml><?xml version="1.0" encoding="utf-8"?>
<ds:datastoreItem xmlns:ds="http://schemas.openxmlformats.org/officeDocument/2006/customXml" ds:itemID="{D04EC76E-3EFE-4AC6-A004-952D02F20858}"/>
</file>

<file path=customXml/itemProps3.xml><?xml version="1.0" encoding="utf-8"?>
<ds:datastoreItem xmlns:ds="http://schemas.openxmlformats.org/officeDocument/2006/customXml" ds:itemID="{8A079B7D-2AD3-4CBD-9C99-E8FDB00023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28531</TotalTime>
  <Words>336</Words>
  <Application>Microsoft Office PowerPoint</Application>
  <PresentationFormat>Presentación en pantalla (4:3)</PresentationFormat>
  <Paragraphs>142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Tahoma</vt:lpstr>
      <vt:lpstr>Times New Roman</vt:lpstr>
      <vt:lpstr>Wingdings</vt:lpstr>
      <vt:lpstr>Borde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HYDROCARBONS AGENCY ANH</dc:title>
  <dc:creator>JORGE ARIAS</dc:creator>
  <cp:lastModifiedBy>Administrador</cp:lastModifiedBy>
  <cp:revision>1000</cp:revision>
  <cp:lastPrinted>2014-05-30T15:44:21Z</cp:lastPrinted>
  <dcterms:created xsi:type="dcterms:W3CDTF">2004-05-13T18:29:14Z</dcterms:created>
  <dcterms:modified xsi:type="dcterms:W3CDTF">2014-06-10T12:45:00Z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0x010100821CFBAAE6A5C742885FC961CD568BEA</vt:lpwstr>
  </property>
</Properties>
</file>