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F9F4"/>
    <a:srgbClr val="C729F7"/>
    <a:srgbClr val="F71AEE"/>
    <a:srgbClr val="F7AA00"/>
    <a:srgbClr val="F7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 snapToObjects="1" showGuides="1">
      <p:cViewPr varScale="1">
        <p:scale>
          <a:sx n="110" d="100"/>
          <a:sy n="110" d="100"/>
        </p:scale>
        <p:origin x="1560" y="108"/>
      </p:cViewPr>
      <p:guideLst>
        <p:guide orient="horz" pos="960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B43C-F731-5249-82D3-1CFB2E6E3E4A}" type="datetimeFigureOut">
              <a:rPr lang="es-ES_tradnl" smtClean="0"/>
              <a:t>03/02/2016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076056" y="1066800"/>
            <a:ext cx="3763144" cy="457200"/>
          </a:xfrm>
          <a:prstGeom prst="rect">
            <a:avLst/>
          </a:prstGeom>
          <a:solidFill>
            <a:srgbClr val="C729F7">
              <a:alpha val="5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" name="Imagen 1" descr="04bannerVAF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84482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01277" y="1185446"/>
            <a:ext cx="28420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b="1" dirty="0" smtClean="0">
                <a:solidFill>
                  <a:schemeClr val="bg1"/>
                </a:solidFill>
              </a:rPr>
              <a:t>Visitas Presenciales enero 2016</a:t>
            </a:r>
            <a:endParaRPr lang="es-ES_tradnl" sz="1600" b="1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6591" y="1549346"/>
            <a:ext cx="882008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b="1" dirty="0" smtClean="0">
                <a:latin typeface="Arial" pitchFamily="34" charset="0"/>
                <a:cs typeface="Arial" pitchFamily="34" charset="0"/>
              </a:rPr>
              <a:t>La Vicepresidencia Administrativa y Financiera – Atención al Ciudadano y Comunicaciones,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informa</a:t>
            </a:r>
            <a:r>
              <a:rPr lang="es-CO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que</a:t>
            </a:r>
            <a:r>
              <a:rPr lang="es-CO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del 4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al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29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de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enero de 2016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se atendieron 6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personas de manera presencial, de los cuales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5 fueron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hombres y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1 mujer. </a:t>
            </a:r>
            <a:endParaRPr lang="es-CO" sz="1600" dirty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dirty="0" smtClean="0">
                <a:latin typeface="Arial" pitchFamily="34" charset="0"/>
                <a:cs typeface="Arial" pitchFamily="34" charset="0"/>
              </a:rPr>
              <a:t>La tipificación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más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recurrente fue: </a:t>
            </a:r>
            <a:endParaRPr lang="es-CO" sz="1600" dirty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dirty="0" smtClean="0">
                <a:latin typeface="Arial" pitchFamily="34" charset="0"/>
                <a:cs typeface="Arial" pitchFamily="34" charset="0"/>
              </a:rPr>
              <a:t>Solicitud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de Información: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5 y 1 Derecho de Petición </a:t>
            </a:r>
            <a:endParaRPr lang="es-CO" sz="2000" dirty="0" smtClean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6" t="34375" r="4385" b="26644"/>
          <a:stretch/>
        </p:blipFill>
        <p:spPr bwMode="auto">
          <a:xfrm>
            <a:off x="174069" y="3140968"/>
            <a:ext cx="874260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AFE52DC0F0E4D842EABD4A218E42E" ma:contentTypeVersion="2" ma:contentTypeDescription="Crear nuevo documento." ma:contentTypeScope="" ma:versionID="52b263663e53af53b37c7f7b85c91aad">
  <xsd:schema xmlns:xsd="http://www.w3.org/2001/XMLSchema" xmlns:xs="http://www.w3.org/2001/XMLSchema" xmlns:p="http://schemas.microsoft.com/office/2006/metadata/properties" xmlns:ns1="http://schemas.microsoft.com/sharepoint/v3" xmlns:ns2="4afde810-2293-4670-bb5c-117753097ca5" targetNamespace="http://schemas.microsoft.com/office/2006/metadata/properties" ma:root="true" ma:fieldsID="f80fb3e10a1309681584f0ace55822c2" ns1:_="" ns2:_="">
    <xsd:import namespace="http://schemas.microsoft.com/sharepoint/v3"/>
    <xsd:import namespace="4afde810-2293-4670-bb5c-117753097ca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de810-2293-4670-bb5c-117753097c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1A182-02BD-4D34-B573-2927FB26CF00}"/>
</file>

<file path=customXml/itemProps2.xml><?xml version="1.0" encoding="utf-8"?>
<ds:datastoreItem xmlns:ds="http://schemas.openxmlformats.org/officeDocument/2006/customXml" ds:itemID="{C6AC180A-4918-4C94-8653-2989FFCB4589}"/>
</file>

<file path=customXml/itemProps3.xml><?xml version="1.0" encoding="utf-8"?>
<ds:datastoreItem xmlns:ds="http://schemas.openxmlformats.org/officeDocument/2006/customXml" ds:itemID="{EF115553-9C3D-4D5F-A725-F9D8ED79BF2F}"/>
</file>

<file path=docProps/app.xml><?xml version="1.0" encoding="utf-8"?>
<Properties xmlns="http://schemas.openxmlformats.org/officeDocument/2006/extended-properties" xmlns:vt="http://schemas.openxmlformats.org/officeDocument/2006/docPropsVTypes">
  <TotalTime>11752</TotalTime>
  <Words>60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Hogar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Carolina Peña Mugno</cp:lastModifiedBy>
  <cp:revision>51</cp:revision>
  <dcterms:created xsi:type="dcterms:W3CDTF">2014-08-05T14:08:28Z</dcterms:created>
  <dcterms:modified xsi:type="dcterms:W3CDTF">2016-02-03T13:17:04Z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0x01010094BAFE52DC0F0E4D842EABD4A218E42E</vt:lpwstr>
  </property>
</Properties>
</file>