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3" r:id="rId5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0">
          <p15:clr>
            <a:srgbClr val="A4A3A4"/>
          </p15:clr>
        </p15:guide>
        <p15:guide id="2" pos="36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EF9F4"/>
    <a:srgbClr val="C729F7"/>
    <a:srgbClr val="F71AEE"/>
    <a:srgbClr val="F7AA00"/>
    <a:srgbClr val="F78B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94660"/>
  </p:normalViewPr>
  <p:slideViewPr>
    <p:cSldViewPr snapToObjects="1" showGuides="1">
      <p:cViewPr varScale="1">
        <p:scale>
          <a:sx n="68" d="100"/>
          <a:sy n="68" d="100"/>
        </p:scale>
        <p:origin x="1386" y="72"/>
      </p:cViewPr>
      <p:guideLst>
        <p:guide orient="horz" pos="960"/>
        <p:guide pos="36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04/08/2016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04/08/2016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04/08/2016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04/08/2016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04/08/2016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04/08/2016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04/08/2016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04/08/2016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04/08/2016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04/08/2016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04/08/2016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3B43C-F731-5249-82D3-1CFB2E6E3E4A}" type="datetimeFigureOut">
              <a:rPr lang="es-ES_tradnl" smtClean="0"/>
              <a:t>04/08/2016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5076056" y="1066800"/>
            <a:ext cx="3763144" cy="457200"/>
          </a:xfrm>
          <a:prstGeom prst="rect">
            <a:avLst/>
          </a:prstGeom>
          <a:solidFill>
            <a:srgbClr val="C729F7">
              <a:alpha val="50000"/>
            </a:srgb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2" name="Imagen 1" descr="04bannerVAF0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844824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5301277" y="1185446"/>
            <a:ext cx="29236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b="1" dirty="0">
                <a:solidFill>
                  <a:schemeClr val="bg1"/>
                </a:solidFill>
              </a:rPr>
              <a:t>Visitas Presenciales Mayo 2016</a:t>
            </a:r>
          </a:p>
        </p:txBody>
      </p:sp>
      <p:sp>
        <p:nvSpPr>
          <p:cNvPr id="5" name="4 Rectángulo"/>
          <p:cNvSpPr/>
          <p:nvPr/>
        </p:nvSpPr>
        <p:spPr>
          <a:xfrm>
            <a:off x="96591" y="1549346"/>
            <a:ext cx="8820086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1600" b="1" dirty="0">
                <a:latin typeface="Arial" pitchFamily="34" charset="0"/>
                <a:cs typeface="Arial" pitchFamily="34" charset="0"/>
              </a:rPr>
              <a:t>La Vicepresidencia Administrativa y Financiera – Atención al Ciudadano y Comunicaciones, </a:t>
            </a:r>
            <a:r>
              <a:rPr lang="es-CO" sz="1600" dirty="0">
                <a:latin typeface="Arial" pitchFamily="34" charset="0"/>
                <a:cs typeface="Arial" pitchFamily="34" charset="0"/>
              </a:rPr>
              <a:t>informa</a:t>
            </a:r>
            <a:r>
              <a:rPr lang="es-CO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CO" sz="1600" dirty="0">
                <a:latin typeface="Arial" pitchFamily="34" charset="0"/>
                <a:cs typeface="Arial" pitchFamily="34" charset="0"/>
              </a:rPr>
              <a:t>que</a:t>
            </a:r>
            <a:r>
              <a:rPr lang="es-CO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CO" sz="1600" dirty="0">
                <a:latin typeface="Arial" pitchFamily="34" charset="0"/>
                <a:cs typeface="Arial" pitchFamily="34" charset="0"/>
              </a:rPr>
              <a:t>del 1 al 29 de julio de 2016 se atendieron 4 personas de manera presencial, de los cuales los 3 fueron hombres y 1 mujer.</a:t>
            </a:r>
          </a:p>
          <a:p>
            <a:pPr lvl="0" algn="just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1600" dirty="0">
                <a:latin typeface="Arial" pitchFamily="34" charset="0"/>
                <a:cs typeface="Arial" pitchFamily="34" charset="0"/>
              </a:rPr>
              <a:t>La tipificación más recurrente fue: Solicitud de Información  </a:t>
            </a:r>
            <a:endParaRPr lang="es-CO" sz="2000" dirty="0">
              <a:latin typeface="Arial" pitchFamily="34" charset="0"/>
              <a:cs typeface="Arial" pitchFamily="34" charset="0"/>
            </a:endParaRPr>
          </a:p>
          <a:p>
            <a:pPr lvl="0" algn="just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O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348" y="2590800"/>
            <a:ext cx="7628571" cy="4200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D1760D8F6695946ABA25EFE29E85666" ma:contentTypeVersion="0" ma:contentTypeDescription="Crear nuevo documento." ma:contentTypeScope="" ma:versionID="f481eb2f26426628b0b4c3fa474bf49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003a7f0c3253a501f94ede70caf17e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BF5873D-92E5-4EA8-B489-245A1A7C4D17}"/>
</file>

<file path=customXml/itemProps2.xml><?xml version="1.0" encoding="utf-8"?>
<ds:datastoreItem xmlns:ds="http://schemas.openxmlformats.org/officeDocument/2006/customXml" ds:itemID="{C6AC180A-4918-4C94-8653-2989FFCB4589}"/>
</file>

<file path=customXml/itemProps3.xml><?xml version="1.0" encoding="utf-8"?>
<ds:datastoreItem xmlns:ds="http://schemas.openxmlformats.org/officeDocument/2006/customXml" ds:itemID="{EF115553-9C3D-4D5F-A725-F9D8ED79BF2F}"/>
</file>

<file path=docProps/app.xml><?xml version="1.0" encoding="utf-8"?>
<Properties xmlns="http://schemas.openxmlformats.org/officeDocument/2006/extended-properties" xmlns:vt="http://schemas.openxmlformats.org/officeDocument/2006/docPropsVTypes">
  <TotalTime>14651</TotalTime>
  <Words>54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Hogar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Jana De Galindo</dc:creator>
  <cp:lastModifiedBy>Julio Cesar Irurita Buitron</cp:lastModifiedBy>
  <cp:revision>62</cp:revision>
  <dcterms:created xsi:type="dcterms:W3CDTF">2014-08-05T14:08:28Z</dcterms:created>
  <dcterms:modified xsi:type="dcterms:W3CDTF">2016-08-04T22:41:01Z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0x0101001D1760D8F6695946ABA25EFE29E85666</vt:lpwstr>
  </property>
</Properties>
</file>