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58" r:id="rId4"/>
  </p:sldIdLst>
  <p:sldSz cx="9144000" cy="6858000" type="screen4x3"/>
  <p:notesSz cx="6858000" cy="9144000"/>
  <p:defaultText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64" autoAdjust="0"/>
    <p:restoredTop sz="86421" autoAdjust="0"/>
  </p:normalViewPr>
  <p:slideViewPr>
    <p:cSldViewPr snapToObjects="1" showGuides="1">
      <p:cViewPr varScale="1">
        <p:scale>
          <a:sx n="84" d="100"/>
          <a:sy n="84" d="100"/>
        </p:scale>
        <p:origin x="1926" y="90"/>
      </p:cViewPr>
      <p:guideLst>
        <p:guide orient="horz" pos="2160"/>
        <p:guide pos="2832"/>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customXml" Target="../customXml/item1.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Imagen 8" descr="logo ANHgris-01.png"/>
          <p:cNvPicPr>
            <a:picLocks noChangeAspect="1"/>
          </p:cNvPicPr>
          <p:nvPr userDrawn="1"/>
        </p:nvPicPr>
        <p:blipFill>
          <a:blip r:embed="rId3"/>
          <a:stretch>
            <a:fillRect/>
          </a:stretch>
        </p:blipFill>
        <p:spPr>
          <a:xfrm>
            <a:off x="7053537" y="0"/>
            <a:ext cx="2126597" cy="990600"/>
          </a:xfrm>
          <a:prstGeom prst="rect">
            <a:avLst/>
          </a:prstGeom>
        </p:spPr>
      </p:pic>
      <p:pic>
        <p:nvPicPr>
          <p:cNvPr id="10" name="Imagen 9" descr="bandera-04.png"/>
          <p:cNvPicPr>
            <a:picLocks noChangeAspect="1"/>
          </p:cNvPicPr>
          <p:nvPr userDrawn="1"/>
        </p:nvPicPr>
        <p:blipFill>
          <a:blip r:embed="rId4"/>
          <a:stretch>
            <a:fillRect/>
          </a:stretch>
        </p:blipFill>
        <p:spPr>
          <a:xfrm>
            <a:off x="0" y="5410200"/>
            <a:ext cx="1445461" cy="1447800"/>
          </a:xfrm>
          <a:prstGeom prst="rect">
            <a:avLst/>
          </a:prstGeom>
        </p:spPr>
      </p:pic>
      <p:cxnSp>
        <p:nvCxnSpPr>
          <p:cNvPr id="4" name="Conector recto 3"/>
          <p:cNvCxnSpPr/>
          <p:nvPr userDrawn="1"/>
        </p:nvCxnSpPr>
        <p:spPr>
          <a:xfrm>
            <a:off x="0" y="912812"/>
            <a:ext cx="9144000" cy="158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5" name="Imagen 4" descr="logo ANH-03.png"/>
          <p:cNvPicPr>
            <a:picLocks noChangeAspect="1"/>
          </p:cNvPicPr>
          <p:nvPr userDrawn="1"/>
        </p:nvPicPr>
        <p:blipFill>
          <a:blip r:embed="rId5"/>
          <a:stretch>
            <a:fillRect/>
          </a:stretch>
        </p:blipFill>
        <p:spPr>
          <a:xfrm>
            <a:off x="483174" y="381000"/>
            <a:ext cx="803855" cy="762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59632" y="260648"/>
            <a:ext cx="4572000" cy="646331"/>
          </a:xfrm>
          <a:prstGeom prst="rect">
            <a:avLst/>
          </a:prstGeom>
        </p:spPr>
        <p:txBody>
          <a:bodyPr>
            <a:spAutoFit/>
          </a:bodyPr>
          <a:lstStyle/>
          <a:p>
            <a:r>
              <a:rPr lang="es-CO" b="1" dirty="0">
                <a:solidFill>
                  <a:srgbClr val="002060"/>
                </a:solidFill>
                <a:latin typeface="Arial" panose="020B0604020202020204" pitchFamily="34" charset="0"/>
                <a:ea typeface="Tahoma" panose="020B0604030504040204" pitchFamily="34" charset="0"/>
                <a:cs typeface="Arial" panose="020B0604020202020204" pitchFamily="34" charset="0"/>
              </a:rPr>
              <a:t>Atención al Ciudadano de forma </a:t>
            </a:r>
            <a:r>
              <a:rPr lang="es-CO" b="1" dirty="0" smtClean="0">
                <a:solidFill>
                  <a:srgbClr val="002060"/>
                </a:solidFill>
                <a:latin typeface="Arial" panose="020B0604020202020204" pitchFamily="34" charset="0"/>
                <a:ea typeface="Tahoma" panose="020B0604030504040204" pitchFamily="34" charset="0"/>
                <a:cs typeface="Arial" panose="020B0604020202020204" pitchFamily="34" charset="0"/>
              </a:rPr>
              <a:t>presencial Abril 2015</a:t>
            </a:r>
            <a:endParaRPr lang="es-CO" b="1" dirty="0">
              <a:solidFill>
                <a:srgbClr val="002060"/>
              </a:solidFill>
              <a:latin typeface="Arial" panose="020B0604020202020204" pitchFamily="34" charset="0"/>
              <a:ea typeface="Tahoma" panose="020B0604030504040204" pitchFamily="34" charset="0"/>
              <a:cs typeface="Arial" panose="020B0604020202020204" pitchFamily="34" charset="0"/>
            </a:endParaRPr>
          </a:p>
        </p:txBody>
      </p:sp>
      <p:sp>
        <p:nvSpPr>
          <p:cNvPr id="3" name="2 Rectángulo"/>
          <p:cNvSpPr/>
          <p:nvPr/>
        </p:nvSpPr>
        <p:spPr>
          <a:xfrm>
            <a:off x="1691680" y="2059851"/>
            <a:ext cx="6048672" cy="3108543"/>
          </a:xfrm>
          <a:prstGeom prst="rect">
            <a:avLst/>
          </a:prstGeom>
        </p:spPr>
        <p:txBody>
          <a:bodyPr wrap="square">
            <a:spAutoFit/>
          </a:bodyPr>
          <a:lstStyle/>
          <a:p>
            <a:pPr algn="ctr"/>
            <a:r>
              <a:rPr lang="es-CO" sz="2800" b="1" dirty="0">
                <a:solidFill>
                  <a:srgbClr val="002060"/>
                </a:solidFill>
                <a:latin typeface="Arial" panose="020B0604020202020204" pitchFamily="34" charset="0"/>
                <a:ea typeface="Tahoma" panose="020B0604030504040204" pitchFamily="34" charset="0"/>
                <a:cs typeface="Arial" panose="020B0604020202020204" pitchFamily="34" charset="0"/>
              </a:rPr>
              <a:t>Atención al ciudadano de forma presencial</a:t>
            </a:r>
          </a:p>
          <a:p>
            <a:pPr algn="ctr"/>
            <a:endParaRPr lang="es-CO" sz="2800" b="1" dirty="0">
              <a:solidFill>
                <a:srgbClr val="002060"/>
              </a:solidFill>
              <a:latin typeface="Arial" panose="020B0604020202020204" pitchFamily="34" charset="0"/>
              <a:ea typeface="Tahoma" panose="020B0604030504040204" pitchFamily="34" charset="0"/>
              <a:cs typeface="Arial" panose="020B0604020202020204" pitchFamily="34" charset="0"/>
            </a:endParaRPr>
          </a:p>
          <a:p>
            <a:pPr algn="ctr"/>
            <a:r>
              <a:rPr lang="es-CO" sz="2800" b="1" dirty="0">
                <a:solidFill>
                  <a:srgbClr val="002060"/>
                </a:solidFill>
                <a:latin typeface="Arial" panose="020B0604020202020204" pitchFamily="34" charset="0"/>
                <a:ea typeface="Tahoma" panose="020B0604030504040204" pitchFamily="34" charset="0"/>
                <a:cs typeface="Arial" panose="020B0604020202020204" pitchFamily="34" charset="0"/>
              </a:rPr>
              <a:t>Atención al Ciudadano </a:t>
            </a:r>
          </a:p>
          <a:p>
            <a:pPr algn="ctr"/>
            <a:endParaRPr lang="es-CO" sz="2800" b="1" dirty="0">
              <a:solidFill>
                <a:srgbClr val="002060"/>
              </a:solidFill>
              <a:latin typeface="Arial" panose="020B0604020202020204" pitchFamily="34" charset="0"/>
              <a:ea typeface="Tahoma" panose="020B0604030504040204" pitchFamily="34" charset="0"/>
              <a:cs typeface="Arial" panose="020B0604020202020204" pitchFamily="34" charset="0"/>
            </a:endParaRPr>
          </a:p>
          <a:p>
            <a:pPr algn="ctr"/>
            <a:endParaRPr lang="es-CO" sz="2800" b="1" dirty="0">
              <a:solidFill>
                <a:srgbClr val="002060"/>
              </a:solidFill>
              <a:latin typeface="Arial" panose="020B0604020202020204" pitchFamily="34" charset="0"/>
              <a:ea typeface="Tahoma" panose="020B0604030504040204" pitchFamily="34" charset="0"/>
              <a:cs typeface="Arial" panose="020B0604020202020204" pitchFamily="34" charset="0"/>
            </a:endParaRPr>
          </a:p>
          <a:p>
            <a:pPr algn="ctr"/>
            <a:r>
              <a:rPr lang="es-CO" sz="2800" b="1" dirty="0" smtClean="0">
                <a:solidFill>
                  <a:srgbClr val="002060"/>
                </a:solidFill>
                <a:latin typeface="Arial" panose="020B0604020202020204" pitchFamily="34" charset="0"/>
                <a:ea typeface="Tahoma" panose="020B0604030504040204" pitchFamily="34" charset="0"/>
                <a:cs typeface="Arial" panose="020B0604020202020204" pitchFamily="34" charset="0"/>
              </a:rPr>
              <a:t>Abril  - 2015 </a:t>
            </a:r>
            <a:endParaRPr lang="es-CO" sz="28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8877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bulletANH-01-03.png"/>
          <p:cNvPicPr>
            <a:picLocks noChangeAspect="1"/>
          </p:cNvPicPr>
          <p:nvPr/>
        </p:nvPicPr>
        <p:blipFill>
          <a:blip r:embed="rId2"/>
          <a:stretch>
            <a:fillRect/>
          </a:stretch>
        </p:blipFill>
        <p:spPr>
          <a:xfrm flipH="1">
            <a:off x="395536" y="1542424"/>
            <a:ext cx="397764" cy="377053"/>
          </a:xfrm>
          <a:prstGeom prst="rect">
            <a:avLst/>
          </a:prstGeom>
        </p:spPr>
      </p:pic>
      <p:sp>
        <p:nvSpPr>
          <p:cNvPr id="10" name="CuadroTexto 9"/>
          <p:cNvSpPr txBox="1"/>
          <p:nvPr/>
        </p:nvSpPr>
        <p:spPr>
          <a:xfrm>
            <a:off x="793300" y="1196752"/>
            <a:ext cx="7488832" cy="4247317"/>
          </a:xfrm>
          <a:prstGeom prst="rect">
            <a:avLst/>
          </a:prstGeom>
          <a:noFill/>
        </p:spPr>
        <p:txBody>
          <a:bodyPr wrap="square" rtlCol="0">
            <a:spAutoFit/>
          </a:bodyPr>
          <a:lstStyle/>
          <a:p>
            <a:pPr algn="just"/>
            <a:r>
              <a:rPr lang="es-CO" dirty="0" smtClean="0">
                <a:solidFill>
                  <a:srgbClr val="002060"/>
                </a:solidFill>
                <a:latin typeface="Arial" panose="020B0604020202020204" pitchFamily="34" charset="0"/>
                <a:ea typeface="Tahoma" panose="020B0604030504040204" pitchFamily="34" charset="0"/>
                <a:cs typeface="Arial" panose="020B0604020202020204" pitchFamily="34" charset="0"/>
              </a:rPr>
              <a:t>Del 1 al 30 de abril de 2015 se atendieron 11 personas de manera presencial, de los cuales 9 fueron hombres y 2 mujeres. </a:t>
            </a:r>
          </a:p>
          <a:p>
            <a:endParaRPr lang="es-CO" dirty="0">
              <a:solidFill>
                <a:srgbClr val="002060"/>
              </a:solidFill>
              <a:latin typeface="Arial" panose="020B0604020202020204" pitchFamily="34" charset="0"/>
              <a:ea typeface="Tahoma" panose="020B0604030504040204" pitchFamily="34" charset="0"/>
              <a:cs typeface="Arial" panose="020B0604020202020204" pitchFamily="34" charset="0"/>
            </a:endParaRPr>
          </a:p>
          <a:p>
            <a:r>
              <a:rPr lang="es-CO" dirty="0" smtClean="0">
                <a:solidFill>
                  <a:srgbClr val="002060"/>
                </a:solidFill>
                <a:latin typeface="Arial" panose="020B0604020202020204" pitchFamily="34" charset="0"/>
                <a:ea typeface="Tahoma" panose="020B0604030504040204" pitchFamily="34" charset="0"/>
                <a:cs typeface="Arial" panose="020B0604020202020204" pitchFamily="34" charset="0"/>
              </a:rPr>
              <a:t>Las tipificaciones más recurrentes fueron: </a:t>
            </a:r>
          </a:p>
          <a:p>
            <a:endParaRPr lang="es-CO" dirty="0" smtClean="0">
              <a:solidFill>
                <a:srgbClr val="002060"/>
              </a:solidFill>
              <a:latin typeface="Arial" panose="020B0604020202020204" pitchFamily="34" charset="0"/>
              <a:ea typeface="Tahoma" panose="020B0604030504040204" pitchFamily="34" charset="0"/>
              <a:cs typeface="Arial" panose="020B0604020202020204" pitchFamily="34" charset="0"/>
            </a:endParaRPr>
          </a:p>
          <a:p>
            <a:r>
              <a:rPr lang="es-CO" dirty="0" smtClean="0">
                <a:solidFill>
                  <a:srgbClr val="002060"/>
                </a:solidFill>
                <a:latin typeface="Arial" panose="020B0604020202020204" pitchFamily="34" charset="0"/>
                <a:ea typeface="Tahoma" panose="020B0604030504040204" pitchFamily="34" charset="0"/>
                <a:cs typeface="Arial" panose="020B0604020202020204" pitchFamily="34" charset="0"/>
              </a:rPr>
              <a:t>Solicitud de Información: 10</a:t>
            </a:r>
          </a:p>
          <a:p>
            <a:r>
              <a:rPr lang="es-CO" dirty="0" smtClean="0">
                <a:solidFill>
                  <a:srgbClr val="002060"/>
                </a:solidFill>
                <a:latin typeface="Arial" panose="020B0604020202020204" pitchFamily="34" charset="0"/>
                <a:ea typeface="Tahoma" panose="020B0604030504040204" pitchFamily="34" charset="0"/>
                <a:cs typeface="Arial" panose="020B0604020202020204" pitchFamily="34" charset="0"/>
              </a:rPr>
              <a:t>Consultas: </a:t>
            </a:r>
            <a:r>
              <a:rPr lang="es-CO" dirty="0">
                <a:solidFill>
                  <a:srgbClr val="002060"/>
                </a:solidFill>
                <a:latin typeface="Arial" panose="020B0604020202020204" pitchFamily="34" charset="0"/>
                <a:ea typeface="Tahoma" panose="020B0604030504040204" pitchFamily="34" charset="0"/>
                <a:cs typeface="Arial" panose="020B0604020202020204" pitchFamily="34" charset="0"/>
              </a:rPr>
              <a:t>0</a:t>
            </a:r>
            <a:endParaRPr lang="es-CO" dirty="0" smtClean="0">
              <a:solidFill>
                <a:srgbClr val="002060"/>
              </a:solidFill>
              <a:latin typeface="Arial" panose="020B0604020202020204" pitchFamily="34" charset="0"/>
              <a:ea typeface="Tahoma" panose="020B0604030504040204" pitchFamily="34" charset="0"/>
              <a:cs typeface="Arial" panose="020B0604020202020204" pitchFamily="34" charset="0"/>
            </a:endParaRPr>
          </a:p>
          <a:p>
            <a:r>
              <a:rPr lang="es-CO" dirty="0" smtClean="0">
                <a:solidFill>
                  <a:srgbClr val="002060"/>
                </a:solidFill>
                <a:latin typeface="Arial" panose="020B0604020202020204" pitchFamily="34" charset="0"/>
                <a:ea typeface="Tahoma" panose="020B0604030504040204" pitchFamily="34" charset="0"/>
                <a:cs typeface="Arial" panose="020B0604020202020204" pitchFamily="34" charset="0"/>
              </a:rPr>
              <a:t>Peticiones: 1</a:t>
            </a:r>
          </a:p>
          <a:p>
            <a:r>
              <a:rPr lang="es-CO" dirty="0" smtClean="0">
                <a:solidFill>
                  <a:srgbClr val="002060"/>
                </a:solidFill>
                <a:latin typeface="Arial" panose="020B0604020202020204" pitchFamily="34" charset="0"/>
                <a:ea typeface="Tahoma" panose="020B0604030504040204" pitchFamily="34" charset="0"/>
                <a:cs typeface="Arial" panose="020B0604020202020204" pitchFamily="34" charset="0"/>
              </a:rPr>
              <a:t>Quejas: 0</a:t>
            </a:r>
          </a:p>
          <a:p>
            <a:endParaRPr lang="es-CO" dirty="0" smtClean="0">
              <a:solidFill>
                <a:srgbClr val="002060"/>
              </a:solidFill>
              <a:latin typeface="Arial" panose="020B0604020202020204" pitchFamily="34" charset="0"/>
              <a:ea typeface="Tahoma" panose="020B0604030504040204" pitchFamily="34" charset="0"/>
              <a:cs typeface="Arial" panose="020B0604020202020204" pitchFamily="34" charset="0"/>
            </a:endParaRPr>
          </a:p>
          <a:p>
            <a:r>
              <a:rPr lang="es-CO" dirty="0" smtClean="0">
                <a:solidFill>
                  <a:srgbClr val="002060"/>
                </a:solidFill>
                <a:latin typeface="Arial" panose="020B0604020202020204" pitchFamily="34" charset="0"/>
                <a:ea typeface="Tahoma" panose="020B0604030504040204" pitchFamily="34" charset="0"/>
                <a:cs typeface="Arial" panose="020B0604020202020204" pitchFamily="34" charset="0"/>
              </a:rPr>
              <a:t>Mejoras: </a:t>
            </a:r>
          </a:p>
          <a:p>
            <a:pPr algn="just"/>
            <a:endParaRPr lang="es-CO" dirty="0" smtClean="0">
              <a:solidFill>
                <a:srgbClr val="002060"/>
              </a:solidFill>
              <a:latin typeface="Arial" panose="020B0604020202020204" pitchFamily="34" charset="0"/>
              <a:ea typeface="Tahoma" panose="020B0604030504040204" pitchFamily="34" charset="0"/>
              <a:cs typeface="Arial" panose="020B0604020202020204" pitchFamily="34" charset="0"/>
            </a:endParaRPr>
          </a:p>
          <a:p>
            <a:pPr algn="just"/>
            <a:r>
              <a:rPr lang="es-CO" dirty="0" smtClean="0">
                <a:solidFill>
                  <a:srgbClr val="002060"/>
                </a:solidFill>
                <a:latin typeface="Arial" panose="020B0604020202020204" pitchFamily="34" charset="0"/>
                <a:ea typeface="Tahoma" panose="020B0604030504040204" pitchFamily="34" charset="0"/>
                <a:cs typeface="Arial" panose="020B0604020202020204" pitchFamily="34" charset="0"/>
              </a:rPr>
              <a:t>Con la instalación de la Tablet, el servicio al ciudadano ha mejorado en  su proceso de radicación, toda vez que al radicar la misma llega en tiempo real de forma inmediata al correo de Participación Ciudadana</a:t>
            </a:r>
            <a:r>
              <a:rPr lang="es-CO"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endParaRPr lang="es-CO" dirty="0"/>
          </a:p>
        </p:txBody>
      </p:sp>
      <p:sp>
        <p:nvSpPr>
          <p:cNvPr id="2" name="CuadroTexto 1"/>
          <p:cNvSpPr txBox="1"/>
          <p:nvPr/>
        </p:nvSpPr>
        <p:spPr>
          <a:xfrm>
            <a:off x="1259632" y="237064"/>
            <a:ext cx="3913192" cy="646331"/>
          </a:xfrm>
          <a:prstGeom prst="rect">
            <a:avLst/>
          </a:prstGeom>
          <a:noFill/>
        </p:spPr>
        <p:txBody>
          <a:bodyPr wrap="square" rtlCol="0">
            <a:spAutoFit/>
          </a:bodyPr>
          <a:lstStyle/>
          <a:p>
            <a:r>
              <a:rPr lang="es-CO" b="1" dirty="0" smtClean="0">
                <a:solidFill>
                  <a:srgbClr val="002060"/>
                </a:solidFill>
                <a:latin typeface="Arial" panose="020B0604020202020204" pitchFamily="34" charset="0"/>
                <a:ea typeface="Tahoma" panose="020B0604030504040204" pitchFamily="34" charset="0"/>
                <a:cs typeface="Arial" panose="020B0604020202020204" pitchFamily="34" charset="0"/>
              </a:rPr>
              <a:t>Atención al Ciudadano de forma presencial Abril 2015</a:t>
            </a:r>
            <a:endParaRPr lang="es-CO" b="1" dirty="0">
              <a:solidFill>
                <a:srgbClr val="002060"/>
              </a:solidFill>
              <a:latin typeface="Arial" panose="020B0604020202020204" pitchFamily="34" charset="0"/>
              <a:ea typeface="Tahoma" panose="020B060403050404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59632" y="188640"/>
            <a:ext cx="4572000" cy="646331"/>
          </a:xfrm>
          <a:prstGeom prst="rect">
            <a:avLst/>
          </a:prstGeom>
        </p:spPr>
        <p:txBody>
          <a:bodyPr>
            <a:spAutoFit/>
          </a:bodyPr>
          <a:lstStyle/>
          <a:p>
            <a:r>
              <a:rPr lang="es-CO" b="1" dirty="0">
                <a:solidFill>
                  <a:srgbClr val="002060"/>
                </a:solidFill>
                <a:latin typeface="Arial" panose="020B0604020202020204" pitchFamily="34" charset="0"/>
                <a:ea typeface="Tahoma" panose="020B0604030504040204" pitchFamily="34" charset="0"/>
                <a:cs typeface="Arial" panose="020B0604020202020204" pitchFamily="34" charset="0"/>
              </a:rPr>
              <a:t>Atención al Ciudadano de forma presencial </a:t>
            </a:r>
            <a:r>
              <a:rPr lang="es-CO" b="1" dirty="0" smtClean="0">
                <a:solidFill>
                  <a:srgbClr val="002060"/>
                </a:solidFill>
                <a:latin typeface="Arial" panose="020B0604020202020204" pitchFamily="34" charset="0"/>
                <a:ea typeface="Tahoma" panose="020B0604030504040204" pitchFamily="34" charset="0"/>
                <a:cs typeface="Arial" panose="020B0604020202020204" pitchFamily="34" charset="0"/>
              </a:rPr>
              <a:t>abril 2015</a:t>
            </a:r>
            <a:endParaRPr lang="es-CO" b="1" dirty="0">
              <a:solidFill>
                <a:srgbClr val="002060"/>
              </a:solidFill>
              <a:latin typeface="Arial" panose="020B0604020202020204" pitchFamily="34" charset="0"/>
              <a:ea typeface="Tahoma" panose="020B0604030504040204" pitchFamily="34" charset="0"/>
              <a:cs typeface="Arial" panose="020B0604020202020204" pitchFamily="34" charset="0"/>
            </a:endParaRPr>
          </a:p>
        </p:txBody>
      </p:sp>
      <p:pic>
        <p:nvPicPr>
          <p:cNvPr id="3"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984" t="16801" r="30335" b="33582"/>
          <a:stretch/>
        </p:blipFill>
        <p:spPr bwMode="auto">
          <a:xfrm>
            <a:off x="165034" y="975360"/>
            <a:ext cx="8809757" cy="51899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5281997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94BAFE52DC0F0E4D842EABD4A218E42E" ma:contentTypeVersion="2" ma:contentTypeDescription="Crear nuevo documento." ma:contentTypeScope="" ma:versionID="52b263663e53af53b37c7f7b85c91aad">
  <xsd:schema xmlns:xsd="http://www.w3.org/2001/XMLSchema" xmlns:xs="http://www.w3.org/2001/XMLSchema" xmlns:p="http://schemas.microsoft.com/office/2006/metadata/properties" xmlns:ns1="http://schemas.microsoft.com/sharepoint/v3" xmlns:ns2="4afde810-2293-4670-bb5c-117753097ca5" targetNamespace="http://schemas.microsoft.com/office/2006/metadata/properties" ma:root="true" ma:fieldsID="f80fb3e10a1309681584f0ace55822c2" ns1:_="" ns2:_="">
    <xsd:import namespace="http://schemas.microsoft.com/sharepoint/v3"/>
    <xsd:import namespace="4afde810-2293-4670-bb5c-117753097ca5"/>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internalName="PublishingStartDate">
      <xsd:simpleType>
        <xsd:restriction base="dms:Unknown"/>
      </xsd:simpleType>
    </xsd:element>
    <xsd:element name="PublishingExpirationDate" ma:index="9"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afde810-2293-4670-bb5c-117753097ca5" elementFormDefault="qualified">
    <xsd:import namespace="http://schemas.microsoft.com/office/2006/documentManagement/types"/>
    <xsd:import namespace="http://schemas.microsoft.com/office/infopath/2007/PartnerControls"/>
    <xsd:element name="SharedWithUsers" ma:index="10" nillable="true" ma:displayName="Compartido con"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B0AB1B4-0EA0-4E02-9C08-E5C5D21F3524}"/>
</file>

<file path=customXml/itemProps2.xml><?xml version="1.0" encoding="utf-8"?>
<ds:datastoreItem xmlns:ds="http://schemas.openxmlformats.org/officeDocument/2006/customXml" ds:itemID="{ECC18024-2636-454F-B803-54A5A0BF1E96}"/>
</file>

<file path=customXml/itemProps3.xml><?xml version="1.0" encoding="utf-8"?>
<ds:datastoreItem xmlns:ds="http://schemas.openxmlformats.org/officeDocument/2006/customXml" ds:itemID="{5191802E-1552-4A75-9D25-755EDBC14A25}"/>
</file>

<file path=docProps/app.xml><?xml version="1.0" encoding="utf-8"?>
<Properties xmlns="http://schemas.openxmlformats.org/officeDocument/2006/extended-properties" xmlns:vt="http://schemas.openxmlformats.org/officeDocument/2006/docPropsVTypes">
  <TotalTime>16449</TotalTime>
  <Words>123</Words>
  <Application>Microsoft Office PowerPoint</Application>
  <PresentationFormat>Presentación en pantalla (4:3)</PresentationFormat>
  <Paragraphs>21</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Tahoma</vt:lpstr>
      <vt:lpstr>Tema de Office</vt:lpstr>
      <vt:lpstr>Presentación de PowerPoint</vt:lpstr>
      <vt:lpstr>Presentación de PowerPoint</vt:lpstr>
      <vt:lpstr>Presentación de PowerPoint</vt:lpstr>
    </vt:vector>
  </TitlesOfParts>
  <Company>Hogar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Jana De Galindo</dc:creator>
  <cp:lastModifiedBy>Carolina Peña Mugno</cp:lastModifiedBy>
  <cp:revision>48</cp:revision>
  <dcterms:created xsi:type="dcterms:W3CDTF">2014-09-22T12:19:24Z</dcterms:created>
  <dcterms:modified xsi:type="dcterms:W3CDTF">2015-05-07T17:06:36Z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0x01010094BAFE52DC0F0E4D842EABD4A218E42E</vt:lpwstr>
  </property>
</Properties>
</file>