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86421" autoAdjust="0"/>
  </p:normalViewPr>
  <p:slideViewPr>
    <p:cSldViewPr snapToObjects="1" showGuides="1">
      <p:cViewPr varScale="1">
        <p:scale>
          <a:sx n="100" d="100"/>
          <a:sy n="100" d="100"/>
        </p:scale>
        <p:origin x="2328" y="96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logo ANHgris-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53537" y="0"/>
            <a:ext cx="2126597" cy="990600"/>
          </a:xfrm>
          <a:prstGeom prst="rect">
            <a:avLst/>
          </a:prstGeom>
        </p:spPr>
      </p:pic>
      <p:pic>
        <p:nvPicPr>
          <p:cNvPr id="10" name="Imagen 9" descr="bandera-04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410200"/>
            <a:ext cx="1445461" cy="1447800"/>
          </a:xfrm>
          <a:prstGeom prst="rect">
            <a:avLst/>
          </a:prstGeom>
        </p:spPr>
      </p:pic>
      <p:cxnSp>
        <p:nvCxnSpPr>
          <p:cNvPr id="4" name="Conector recto 3"/>
          <p:cNvCxnSpPr/>
          <p:nvPr userDrawn="1"/>
        </p:nvCxnSpPr>
        <p:spPr>
          <a:xfrm>
            <a:off x="0" y="912812"/>
            <a:ext cx="9144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logo ANH-03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83174" y="381000"/>
            <a:ext cx="803855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2606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</a:t>
            </a:r>
            <a:r>
              <a:rPr lang="es-CO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presencial junio 2015</a:t>
            </a:r>
            <a:endParaRPr lang="es-CO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91680" y="2059851"/>
            <a:ext cx="60486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presencial</a:t>
            </a:r>
          </a:p>
          <a:p>
            <a:pPr algn="ctr"/>
            <a:endParaRPr lang="es-CO" sz="28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</a:t>
            </a:r>
          </a:p>
          <a:p>
            <a:pPr algn="ctr"/>
            <a:endParaRPr lang="es-CO" sz="28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s-CO" sz="28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junio - 2015 </a:t>
            </a:r>
            <a:endParaRPr lang="es-CO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bulletANH-01-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95536" y="1542424"/>
            <a:ext cx="397764" cy="37705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793300" y="1196752"/>
            <a:ext cx="74888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1 al 30 de junio de 2015 se atendieron 6 personas de manera presencial, de los cuales 4 fueron hombres y 2 mujeres. </a:t>
            </a:r>
          </a:p>
          <a:p>
            <a:endParaRPr lang="es-CO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Las tipificaciones más recurrentes fueron: </a:t>
            </a:r>
          </a:p>
          <a:p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Solicitud de Información: </a:t>
            </a:r>
            <a:r>
              <a:rPr lang="es-CO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6</a:t>
            </a:r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Consultas: </a:t>
            </a:r>
            <a:r>
              <a:rPr lang="es-CO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0</a:t>
            </a:r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Peticiones: 0</a:t>
            </a: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Quejas: 0</a:t>
            </a:r>
          </a:p>
          <a:p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Mejoras: </a:t>
            </a:r>
          </a:p>
          <a:p>
            <a:pPr algn="just"/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y Comunicaciones de acuerdo con la Ley 1712 del 2014 esta trabajando en la publicación de todos los informes y estadísticas de PQRS, de cara a que el ciudadano tenga acceso a ella. </a:t>
            </a:r>
            <a:endParaRPr lang="es-CO" dirty="0"/>
          </a:p>
        </p:txBody>
      </p:sp>
      <p:sp>
        <p:nvSpPr>
          <p:cNvPr id="2" name="CuadroTexto 1"/>
          <p:cNvSpPr txBox="1"/>
          <p:nvPr/>
        </p:nvSpPr>
        <p:spPr>
          <a:xfrm>
            <a:off x="1259632" y="237064"/>
            <a:ext cx="3913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presencial junio 2015</a:t>
            </a:r>
            <a:endParaRPr lang="es-CO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presencial </a:t>
            </a:r>
            <a:r>
              <a:rPr lang="es-CO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junio 2015</a:t>
            </a:r>
            <a:endParaRPr lang="es-CO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6" t="20417" r="31362" b="52500"/>
          <a:stretch/>
        </p:blipFill>
        <p:spPr bwMode="auto">
          <a:xfrm>
            <a:off x="179512" y="1493520"/>
            <a:ext cx="8640960" cy="344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81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D1760D8F6695946ABA25EFE29E85666" ma:contentTypeVersion="0" ma:contentTypeDescription="Crear nuevo documento." ma:contentTypeScope="" ma:versionID="f481eb2f26426628b0b4c3fa474bf49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C94E7B-F03A-4C60-B47A-57BF136525E6}"/>
</file>

<file path=customXml/itemProps2.xml><?xml version="1.0" encoding="utf-8"?>
<ds:datastoreItem xmlns:ds="http://schemas.openxmlformats.org/officeDocument/2006/customXml" ds:itemID="{CD331EA7-220D-451B-9C52-0367E05452BD}"/>
</file>

<file path=customXml/itemProps3.xml><?xml version="1.0" encoding="utf-8"?>
<ds:datastoreItem xmlns:ds="http://schemas.openxmlformats.org/officeDocument/2006/customXml" ds:itemID="{866D4958-D453-476A-84CE-E4E8DDC6A774}"/>
</file>

<file path=docProps/app.xml><?xml version="1.0" encoding="utf-8"?>
<Properties xmlns="http://schemas.openxmlformats.org/officeDocument/2006/extended-properties" xmlns:vt="http://schemas.openxmlformats.org/officeDocument/2006/docPropsVTypes">
  <TotalTime>16535</TotalTime>
  <Words>122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</vt:vector>
  </TitlesOfParts>
  <Company>Hogar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Carolina Peña Mugno</cp:lastModifiedBy>
  <cp:revision>57</cp:revision>
  <dcterms:created xsi:type="dcterms:W3CDTF">2014-09-22T12:19:24Z</dcterms:created>
  <dcterms:modified xsi:type="dcterms:W3CDTF">2015-07-02T15:26:30Z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0x0101001D1760D8F6695946ABA25EFE29E85666</vt:lpwstr>
  </property>
</Properties>
</file>