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86421" autoAdjust="0"/>
  </p:normalViewPr>
  <p:slideViewPr>
    <p:cSldViewPr snapToObjects="1" showGuides="1">
      <p:cViewPr varScale="1">
        <p:scale>
          <a:sx n="100" d="100"/>
          <a:sy n="100" d="100"/>
        </p:scale>
        <p:origin x="2328" y="96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logo ANHgris-0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53537" y="0"/>
            <a:ext cx="2126597" cy="990600"/>
          </a:xfrm>
          <a:prstGeom prst="rect">
            <a:avLst/>
          </a:prstGeom>
        </p:spPr>
      </p:pic>
      <p:pic>
        <p:nvPicPr>
          <p:cNvPr id="10" name="Imagen 9" descr="bandera-04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410200"/>
            <a:ext cx="1445461" cy="1447800"/>
          </a:xfrm>
          <a:prstGeom prst="rect">
            <a:avLst/>
          </a:prstGeom>
        </p:spPr>
      </p:pic>
      <p:cxnSp>
        <p:nvCxnSpPr>
          <p:cNvPr id="4" name="Conector recto 3"/>
          <p:cNvCxnSpPr/>
          <p:nvPr userDrawn="1"/>
        </p:nvCxnSpPr>
        <p:spPr>
          <a:xfrm>
            <a:off x="0" y="912812"/>
            <a:ext cx="9144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 descr="logo ANH-03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83174" y="381000"/>
            <a:ext cx="803855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2606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Atención al Ciudadano de forma </a:t>
            </a:r>
            <a:r>
              <a:rPr lang="es-CO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presencial </a:t>
            </a:r>
            <a:r>
              <a:rPr lang="es-CO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Julio 2015</a:t>
            </a:r>
            <a:endParaRPr lang="es-CO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91680" y="2059851"/>
            <a:ext cx="60486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Atención al ciudadano de forma presencial</a:t>
            </a:r>
          </a:p>
          <a:p>
            <a:pPr algn="ctr"/>
            <a:endParaRPr lang="es-CO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Atención al </a:t>
            </a:r>
            <a:r>
              <a:rPr lang="es-CO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Ciudadano y Comunicaciones  </a:t>
            </a:r>
            <a:endParaRPr lang="es-CO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s-CO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s-CO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Julio - </a:t>
            </a:r>
            <a:r>
              <a:rPr lang="es-CO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 </a:t>
            </a:r>
            <a:endParaRPr lang="es-CO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8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bulletANH-01-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95536" y="1542424"/>
            <a:ext cx="397764" cy="37705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323528" y="1207021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31 de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julio de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 se atendieron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personas de manera presencial, de los cuales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fueron hombres y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mujer. </a:t>
            </a:r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tipificación más recurrente fue: </a:t>
            </a:r>
          </a:p>
          <a:p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Solicitud de Información: </a:t>
            </a:r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Consultas: </a:t>
            </a:r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Peticiones: 1</a:t>
            </a: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Quejas: 0</a:t>
            </a:r>
          </a:p>
          <a:p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C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Mejoras: </a:t>
            </a:r>
          </a:p>
          <a:p>
            <a:pPr algn="just"/>
            <a:endParaRPr lang="es-C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Atención al Ciudadano y Comunicaciones de acuerdo con la Ley 1712 del 2014 publicó en el mes de julio todos los informes y estadísticas de PQRS con corte semestral junio 30 de 2015, de cara a que el ciudadano tenga acceso a ellos</a:t>
            </a:r>
            <a:r>
              <a:rPr lang="es-CO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endParaRPr lang="es-CO" dirty="0" smtClean="0"/>
          </a:p>
          <a:p>
            <a:endParaRPr lang="es-CO" dirty="0"/>
          </a:p>
        </p:txBody>
      </p:sp>
      <p:sp>
        <p:nvSpPr>
          <p:cNvPr id="2" name="CuadroTexto 1"/>
          <p:cNvSpPr txBox="1"/>
          <p:nvPr/>
        </p:nvSpPr>
        <p:spPr>
          <a:xfrm>
            <a:off x="1259632" y="237064"/>
            <a:ext cx="3913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Atención al Ciudadano de forma presencial </a:t>
            </a:r>
            <a:r>
              <a:rPr lang="es-CO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Julio 2015</a:t>
            </a:r>
            <a:endParaRPr lang="es-CO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Atención al Ciudadano de forma presencial </a:t>
            </a:r>
            <a:r>
              <a:rPr lang="es-CO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Julio 2015</a:t>
            </a:r>
            <a:endParaRPr lang="es-CO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35242"/>
            <a:ext cx="8601189" cy="484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1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AFE52DC0F0E4D842EABD4A218E42E" ma:contentTypeVersion="2" ma:contentTypeDescription="Crear nuevo documento." ma:contentTypeScope="" ma:versionID="52b263663e53af53b37c7f7b85c91aad">
  <xsd:schema xmlns:xsd="http://www.w3.org/2001/XMLSchema" xmlns:xs="http://www.w3.org/2001/XMLSchema" xmlns:p="http://schemas.microsoft.com/office/2006/metadata/properties" xmlns:ns1="http://schemas.microsoft.com/sharepoint/v3" xmlns:ns2="4afde810-2293-4670-bb5c-117753097ca5" targetNamespace="http://schemas.microsoft.com/office/2006/metadata/properties" ma:root="true" ma:fieldsID="f80fb3e10a1309681584f0ace55822c2" ns1:_="" ns2:_="">
    <xsd:import namespace="http://schemas.microsoft.com/sharepoint/v3"/>
    <xsd:import namespace="4afde810-2293-4670-bb5c-117753097ca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de810-2293-4670-bb5c-117753097c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2853E29-B235-4D2A-9FF1-23ECE53329AB}"/>
</file>

<file path=customXml/itemProps2.xml><?xml version="1.0" encoding="utf-8"?>
<ds:datastoreItem xmlns:ds="http://schemas.openxmlformats.org/officeDocument/2006/customXml" ds:itemID="{DEA322C5-6BE5-4262-A998-2479EEFF5DB7}"/>
</file>

<file path=customXml/itemProps3.xml><?xml version="1.0" encoding="utf-8"?>
<ds:datastoreItem xmlns:ds="http://schemas.openxmlformats.org/officeDocument/2006/customXml" ds:itemID="{FBA3932C-03FB-458F-B1CC-8CC66C53A03D}"/>
</file>

<file path=docProps/app.xml><?xml version="1.0" encoding="utf-8"?>
<Properties xmlns="http://schemas.openxmlformats.org/officeDocument/2006/extended-properties" xmlns:vt="http://schemas.openxmlformats.org/officeDocument/2006/docPropsVTypes">
  <TotalTime>16444</TotalTime>
  <Words>131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Tema de Office</vt:lpstr>
      <vt:lpstr>Presentación de PowerPoint</vt:lpstr>
      <vt:lpstr>Presentación de PowerPoint</vt:lpstr>
      <vt:lpstr>Presentación de PowerPoint</vt:lpstr>
    </vt:vector>
  </TitlesOfParts>
  <Company>Hogar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Jana De Galindo</dc:creator>
  <cp:lastModifiedBy>Doris Gómez Silva</cp:lastModifiedBy>
  <cp:revision>51</cp:revision>
  <dcterms:created xsi:type="dcterms:W3CDTF">2014-09-22T12:19:24Z</dcterms:created>
  <dcterms:modified xsi:type="dcterms:W3CDTF">2015-08-18T21:41:14Z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0x01010094BAFE52DC0F0E4D842EABD4A218E42E</vt:lpwstr>
  </property>
</Properties>
</file>