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O">
              <a:solidFill>
                <a:srgbClr val="000000"/>
              </a:solidFill>
            </a:endParaRPr>
          </a:p>
        </p:txBody>
      </p:sp>
      <p:pic>
        <p:nvPicPr>
          <p:cNvPr id="5" name="Picture 9" descr="logo_anh_colo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8200" y="101600"/>
            <a:ext cx="1851025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78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914400" y="1524000"/>
            <a:ext cx="7623175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5000"/>
            </a:lvl1pPr>
          </a:lstStyle>
          <a:p>
            <a:r>
              <a:rPr lang="es-ES" altLang="en-US"/>
              <a:t>Haga clic para cambiar el estilo de título	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es-ES" altLang="en-US"/>
              <a:t>Haga clic para modificar el estilo de subtítulo del patrón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58296-3CFC-4AFB-83F1-CD0AB7734158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F16F9-53BE-4BF9-91A9-1A209AE8357F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00850" y="274638"/>
            <a:ext cx="2114550" cy="5399087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191250" cy="53990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E0409-3E01-40AF-809D-434F698A9BB7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458200" cy="539908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65B0F-CB50-4B8E-A819-53C488947959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685800" y="1143000"/>
            <a:ext cx="8229600" cy="4530725"/>
          </a:xfrm>
        </p:spPr>
        <p:txBody>
          <a:bodyPr/>
          <a:lstStyle/>
          <a:p>
            <a:pPr lvl="0"/>
            <a:endParaRPr lang="es-CO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F9B67-9EB5-4418-B6B7-1F3184F4CD79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ítulo y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gráfico"/>
          <p:cNvSpPr>
            <a:spLocks noGrp="1"/>
          </p:cNvSpPr>
          <p:nvPr>
            <p:ph type="chart" idx="1"/>
          </p:nvPr>
        </p:nvSpPr>
        <p:spPr>
          <a:xfrm>
            <a:off x="685800" y="1143000"/>
            <a:ext cx="8229600" cy="4530725"/>
          </a:xfrm>
        </p:spPr>
        <p:txBody>
          <a:bodyPr/>
          <a:lstStyle/>
          <a:p>
            <a:pPr lvl="0"/>
            <a:endParaRPr lang="es-CO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31811B-D929-4560-9D49-D62D7905314A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ítulo, objeto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4038600" cy="45307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876800" y="1143000"/>
            <a:ext cx="4038600" cy="45307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E3F81-027A-4C80-AF1E-11F06E6C7114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4929E-ADC7-4A0D-91DD-0B35BB512EAC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03B6D-EC9A-42FD-A929-B1B97D20B95C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876800" y="11430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599BF-FF1B-4B96-904A-B5049E916DC4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9F93D-1904-455A-89A3-B5F6C41D1A12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E78B0-2BA7-420E-A704-4E6CDA0BCBB2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08EF2-CC03-4B52-BF8E-8EDED9223928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B775C-061D-4AB0-BE4E-6E340E8DDA43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O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EDD52-4EFA-4617-9E27-9FA23CDBC19E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1430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</a:p>
        </p:txBody>
      </p:sp>
      <p:sp>
        <p:nvSpPr>
          <p:cNvPr id="1259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1259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172200"/>
            <a:ext cx="2438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1259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5E0FF6-8612-4673-92D2-E093E247C1EF}" type="slidenum">
              <a:rPr lang="es-E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125970" name="Line 18"/>
          <p:cNvSpPr>
            <a:spLocks noChangeShapeType="1"/>
          </p:cNvSpPr>
          <p:nvPr userDrawn="1"/>
        </p:nvSpPr>
        <p:spPr bwMode="auto">
          <a:xfrm>
            <a:off x="0" y="1066800"/>
            <a:ext cx="9144000" cy="0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O">
              <a:solidFill>
                <a:srgbClr val="000000"/>
              </a:solidFill>
            </a:endParaRPr>
          </a:p>
        </p:txBody>
      </p:sp>
      <p:sp>
        <p:nvSpPr>
          <p:cNvPr id="125980" name="Freeform 28"/>
          <p:cNvSpPr>
            <a:spLocks noEditPoints="1"/>
          </p:cNvSpPr>
          <p:nvPr userDrawn="1"/>
        </p:nvSpPr>
        <p:spPr bwMode="auto">
          <a:xfrm>
            <a:off x="3311525" y="6669088"/>
            <a:ext cx="2514600" cy="117475"/>
          </a:xfrm>
          <a:custGeom>
            <a:avLst/>
            <a:gdLst/>
            <a:ahLst/>
            <a:cxnLst>
              <a:cxn ang="0">
                <a:pos x="2428" y="22"/>
              </a:cxn>
              <a:cxn ang="0">
                <a:pos x="2392" y="14"/>
              </a:cxn>
              <a:cxn ang="0">
                <a:pos x="2432" y="86"/>
              </a:cxn>
              <a:cxn ang="0">
                <a:pos x="2390" y="102"/>
              </a:cxn>
              <a:cxn ang="0">
                <a:pos x="2360" y="8"/>
              </a:cxn>
              <a:cxn ang="0">
                <a:pos x="2302" y="90"/>
              </a:cxn>
              <a:cxn ang="0">
                <a:pos x="2372" y="38"/>
              </a:cxn>
              <a:cxn ang="0">
                <a:pos x="2326" y="26"/>
              </a:cxn>
              <a:cxn ang="0">
                <a:pos x="2286" y="72"/>
              </a:cxn>
              <a:cxn ang="0">
                <a:pos x="2252" y="2"/>
              </a:cxn>
              <a:cxn ang="0">
                <a:pos x="2288" y="112"/>
              </a:cxn>
              <a:cxn ang="0">
                <a:pos x="2262" y="26"/>
              </a:cxn>
              <a:cxn ang="0">
                <a:pos x="2128" y="2"/>
              </a:cxn>
              <a:cxn ang="0">
                <a:pos x="2202" y="82"/>
              </a:cxn>
              <a:cxn ang="0">
                <a:pos x="2078" y="2"/>
              </a:cxn>
              <a:cxn ang="0">
                <a:pos x="2064" y="20"/>
              </a:cxn>
              <a:cxn ang="0">
                <a:pos x="2088" y="92"/>
              </a:cxn>
              <a:cxn ang="0">
                <a:pos x="2088" y="92"/>
              </a:cxn>
              <a:cxn ang="0">
                <a:pos x="2022" y="12"/>
              </a:cxn>
              <a:cxn ang="0">
                <a:pos x="2004" y="82"/>
              </a:cxn>
              <a:cxn ang="0">
                <a:pos x="1988" y="20"/>
              </a:cxn>
              <a:cxn ang="0">
                <a:pos x="1928" y="112"/>
              </a:cxn>
              <a:cxn ang="0">
                <a:pos x="1816" y="96"/>
              </a:cxn>
              <a:cxn ang="0">
                <a:pos x="1856" y="34"/>
              </a:cxn>
              <a:cxn ang="0">
                <a:pos x="1788" y="76"/>
              </a:cxn>
              <a:cxn ang="0">
                <a:pos x="1856" y="76"/>
              </a:cxn>
              <a:cxn ang="0">
                <a:pos x="1704" y="20"/>
              </a:cxn>
              <a:cxn ang="0">
                <a:pos x="1760" y="106"/>
              </a:cxn>
              <a:cxn ang="0">
                <a:pos x="1736" y="98"/>
              </a:cxn>
              <a:cxn ang="0">
                <a:pos x="1748" y="90"/>
              </a:cxn>
              <a:cxn ang="0">
                <a:pos x="1684" y="16"/>
              </a:cxn>
              <a:cxn ang="0">
                <a:pos x="1664" y="76"/>
              </a:cxn>
              <a:cxn ang="0">
                <a:pos x="1642" y="20"/>
              </a:cxn>
              <a:cxn ang="0">
                <a:pos x="1566" y="112"/>
              </a:cxn>
              <a:cxn ang="0">
                <a:pos x="1578" y="4"/>
              </a:cxn>
              <a:cxn ang="0">
                <a:pos x="1582" y="58"/>
              </a:cxn>
              <a:cxn ang="0">
                <a:pos x="1404" y="2"/>
              </a:cxn>
              <a:cxn ang="0">
                <a:pos x="1248" y="2"/>
              </a:cxn>
              <a:cxn ang="0">
                <a:pos x="1282" y="38"/>
              </a:cxn>
              <a:cxn ang="0">
                <a:pos x="1248" y="14"/>
              </a:cxn>
              <a:cxn ang="0">
                <a:pos x="1130" y="2"/>
              </a:cxn>
              <a:cxn ang="0">
                <a:pos x="998" y="90"/>
              </a:cxn>
              <a:cxn ang="0">
                <a:pos x="904" y="2"/>
              </a:cxn>
              <a:cxn ang="0">
                <a:pos x="858" y="98"/>
              </a:cxn>
              <a:cxn ang="0">
                <a:pos x="922" y="58"/>
              </a:cxn>
              <a:cxn ang="0">
                <a:pos x="870" y="80"/>
              </a:cxn>
              <a:cxn ang="0">
                <a:pos x="908" y="80"/>
              </a:cxn>
              <a:cxn ang="0">
                <a:pos x="758" y="32"/>
              </a:cxn>
              <a:cxn ang="0">
                <a:pos x="796" y="6"/>
              </a:cxn>
              <a:cxn ang="0">
                <a:pos x="754" y="106"/>
              </a:cxn>
              <a:cxn ang="0">
                <a:pos x="824" y="2"/>
              </a:cxn>
              <a:cxn ang="0">
                <a:pos x="628" y="80"/>
              </a:cxn>
              <a:cxn ang="0">
                <a:pos x="436" y="112"/>
              </a:cxn>
              <a:cxn ang="0">
                <a:pos x="136" y="102"/>
              </a:cxn>
              <a:cxn ang="0">
                <a:pos x="134" y="14"/>
              </a:cxn>
              <a:cxn ang="0">
                <a:pos x="98" y="14"/>
              </a:cxn>
              <a:cxn ang="0">
                <a:pos x="142" y="114"/>
              </a:cxn>
              <a:cxn ang="0">
                <a:pos x="304" y="90"/>
              </a:cxn>
              <a:cxn ang="0">
                <a:pos x="378" y="98"/>
              </a:cxn>
              <a:cxn ang="0">
                <a:pos x="364" y="12"/>
              </a:cxn>
              <a:cxn ang="0">
                <a:pos x="350" y="4"/>
              </a:cxn>
              <a:cxn ang="0">
                <a:pos x="372" y="114"/>
              </a:cxn>
              <a:cxn ang="0">
                <a:pos x="22" y="86"/>
              </a:cxn>
            </a:cxnLst>
            <a:rect l="0" t="0" r="r" b="b"/>
            <a:pathLst>
              <a:path w="2454" h="114">
                <a:moveTo>
                  <a:pt x="2450" y="68"/>
                </a:moveTo>
                <a:lnTo>
                  <a:pt x="2450" y="68"/>
                </a:lnTo>
                <a:lnTo>
                  <a:pt x="2444" y="60"/>
                </a:lnTo>
                <a:lnTo>
                  <a:pt x="2436" y="54"/>
                </a:lnTo>
                <a:lnTo>
                  <a:pt x="2436" y="54"/>
                </a:lnTo>
                <a:lnTo>
                  <a:pt x="2428" y="48"/>
                </a:lnTo>
                <a:lnTo>
                  <a:pt x="2428" y="48"/>
                </a:lnTo>
                <a:lnTo>
                  <a:pt x="2420" y="44"/>
                </a:lnTo>
                <a:lnTo>
                  <a:pt x="2414" y="38"/>
                </a:lnTo>
                <a:lnTo>
                  <a:pt x="2410" y="34"/>
                </a:lnTo>
                <a:lnTo>
                  <a:pt x="2410" y="28"/>
                </a:lnTo>
                <a:lnTo>
                  <a:pt x="2410" y="28"/>
                </a:lnTo>
                <a:lnTo>
                  <a:pt x="2410" y="24"/>
                </a:lnTo>
                <a:lnTo>
                  <a:pt x="2412" y="20"/>
                </a:lnTo>
                <a:lnTo>
                  <a:pt x="2412" y="20"/>
                </a:lnTo>
                <a:lnTo>
                  <a:pt x="2416" y="18"/>
                </a:lnTo>
                <a:lnTo>
                  <a:pt x="2420" y="18"/>
                </a:lnTo>
                <a:lnTo>
                  <a:pt x="2420" y="18"/>
                </a:lnTo>
                <a:lnTo>
                  <a:pt x="2426" y="18"/>
                </a:lnTo>
                <a:lnTo>
                  <a:pt x="2428" y="22"/>
                </a:lnTo>
                <a:lnTo>
                  <a:pt x="2428" y="22"/>
                </a:lnTo>
                <a:lnTo>
                  <a:pt x="2430" y="26"/>
                </a:lnTo>
                <a:lnTo>
                  <a:pt x="2432" y="34"/>
                </a:lnTo>
                <a:lnTo>
                  <a:pt x="2432" y="34"/>
                </a:lnTo>
                <a:lnTo>
                  <a:pt x="2454" y="34"/>
                </a:lnTo>
                <a:lnTo>
                  <a:pt x="2454" y="30"/>
                </a:lnTo>
                <a:lnTo>
                  <a:pt x="2454" y="30"/>
                </a:lnTo>
                <a:lnTo>
                  <a:pt x="2452" y="18"/>
                </a:lnTo>
                <a:lnTo>
                  <a:pt x="2450" y="12"/>
                </a:lnTo>
                <a:lnTo>
                  <a:pt x="2446" y="8"/>
                </a:lnTo>
                <a:lnTo>
                  <a:pt x="2446" y="8"/>
                </a:lnTo>
                <a:lnTo>
                  <a:pt x="2440" y="4"/>
                </a:lnTo>
                <a:lnTo>
                  <a:pt x="2436" y="2"/>
                </a:lnTo>
                <a:lnTo>
                  <a:pt x="2422" y="0"/>
                </a:lnTo>
                <a:lnTo>
                  <a:pt x="2422" y="0"/>
                </a:lnTo>
                <a:lnTo>
                  <a:pt x="2406" y="2"/>
                </a:lnTo>
                <a:lnTo>
                  <a:pt x="2402" y="4"/>
                </a:lnTo>
                <a:lnTo>
                  <a:pt x="2396" y="8"/>
                </a:lnTo>
                <a:lnTo>
                  <a:pt x="2396" y="8"/>
                </a:lnTo>
                <a:lnTo>
                  <a:pt x="2392" y="14"/>
                </a:lnTo>
                <a:lnTo>
                  <a:pt x="2390" y="18"/>
                </a:lnTo>
                <a:lnTo>
                  <a:pt x="2388" y="24"/>
                </a:lnTo>
                <a:lnTo>
                  <a:pt x="2386" y="30"/>
                </a:lnTo>
                <a:lnTo>
                  <a:pt x="2386" y="30"/>
                </a:lnTo>
                <a:lnTo>
                  <a:pt x="2388" y="38"/>
                </a:lnTo>
                <a:lnTo>
                  <a:pt x="2390" y="42"/>
                </a:lnTo>
                <a:lnTo>
                  <a:pt x="2390" y="42"/>
                </a:lnTo>
                <a:lnTo>
                  <a:pt x="2392" y="48"/>
                </a:lnTo>
                <a:lnTo>
                  <a:pt x="2396" y="54"/>
                </a:lnTo>
                <a:lnTo>
                  <a:pt x="2396" y="54"/>
                </a:lnTo>
                <a:lnTo>
                  <a:pt x="2404" y="58"/>
                </a:lnTo>
                <a:lnTo>
                  <a:pt x="2404" y="58"/>
                </a:lnTo>
                <a:lnTo>
                  <a:pt x="2416" y="66"/>
                </a:lnTo>
                <a:lnTo>
                  <a:pt x="2416" y="66"/>
                </a:lnTo>
                <a:lnTo>
                  <a:pt x="2418" y="68"/>
                </a:lnTo>
                <a:lnTo>
                  <a:pt x="2418" y="68"/>
                </a:lnTo>
                <a:lnTo>
                  <a:pt x="2428" y="76"/>
                </a:lnTo>
                <a:lnTo>
                  <a:pt x="2430" y="82"/>
                </a:lnTo>
                <a:lnTo>
                  <a:pt x="2432" y="86"/>
                </a:lnTo>
                <a:lnTo>
                  <a:pt x="2432" y="86"/>
                </a:lnTo>
                <a:lnTo>
                  <a:pt x="2430" y="90"/>
                </a:lnTo>
                <a:lnTo>
                  <a:pt x="2428" y="94"/>
                </a:lnTo>
                <a:lnTo>
                  <a:pt x="2428" y="94"/>
                </a:lnTo>
                <a:lnTo>
                  <a:pt x="2426" y="96"/>
                </a:lnTo>
                <a:lnTo>
                  <a:pt x="2420" y="98"/>
                </a:lnTo>
                <a:lnTo>
                  <a:pt x="2420" y="98"/>
                </a:lnTo>
                <a:lnTo>
                  <a:pt x="2414" y="96"/>
                </a:lnTo>
                <a:lnTo>
                  <a:pt x="2410" y="94"/>
                </a:lnTo>
                <a:lnTo>
                  <a:pt x="2410" y="94"/>
                </a:lnTo>
                <a:lnTo>
                  <a:pt x="2408" y="88"/>
                </a:lnTo>
                <a:lnTo>
                  <a:pt x="2408" y="82"/>
                </a:lnTo>
                <a:lnTo>
                  <a:pt x="2408" y="78"/>
                </a:lnTo>
                <a:lnTo>
                  <a:pt x="2386" y="78"/>
                </a:lnTo>
                <a:lnTo>
                  <a:pt x="2386" y="78"/>
                </a:lnTo>
                <a:lnTo>
                  <a:pt x="2386" y="80"/>
                </a:lnTo>
                <a:lnTo>
                  <a:pt x="2386" y="80"/>
                </a:lnTo>
                <a:lnTo>
                  <a:pt x="2384" y="82"/>
                </a:lnTo>
                <a:lnTo>
                  <a:pt x="2384" y="82"/>
                </a:lnTo>
                <a:lnTo>
                  <a:pt x="2386" y="96"/>
                </a:lnTo>
                <a:lnTo>
                  <a:pt x="2390" y="102"/>
                </a:lnTo>
                <a:lnTo>
                  <a:pt x="2392" y="106"/>
                </a:lnTo>
                <a:lnTo>
                  <a:pt x="2392" y="106"/>
                </a:lnTo>
                <a:lnTo>
                  <a:pt x="2398" y="110"/>
                </a:lnTo>
                <a:lnTo>
                  <a:pt x="2404" y="112"/>
                </a:lnTo>
                <a:lnTo>
                  <a:pt x="2418" y="114"/>
                </a:lnTo>
                <a:lnTo>
                  <a:pt x="2418" y="114"/>
                </a:lnTo>
                <a:lnTo>
                  <a:pt x="2434" y="112"/>
                </a:lnTo>
                <a:lnTo>
                  <a:pt x="2440" y="110"/>
                </a:lnTo>
                <a:lnTo>
                  <a:pt x="2446" y="106"/>
                </a:lnTo>
                <a:lnTo>
                  <a:pt x="2446" y="106"/>
                </a:lnTo>
                <a:lnTo>
                  <a:pt x="2450" y="102"/>
                </a:lnTo>
                <a:lnTo>
                  <a:pt x="2452" y="96"/>
                </a:lnTo>
                <a:lnTo>
                  <a:pt x="2454" y="90"/>
                </a:lnTo>
                <a:lnTo>
                  <a:pt x="2454" y="82"/>
                </a:lnTo>
                <a:lnTo>
                  <a:pt x="2454" y="82"/>
                </a:lnTo>
                <a:lnTo>
                  <a:pt x="2454" y="74"/>
                </a:lnTo>
                <a:lnTo>
                  <a:pt x="2450" y="68"/>
                </a:lnTo>
                <a:lnTo>
                  <a:pt x="2450" y="68"/>
                </a:lnTo>
                <a:close/>
                <a:moveTo>
                  <a:pt x="2360" y="8"/>
                </a:moveTo>
                <a:lnTo>
                  <a:pt x="2360" y="8"/>
                </a:lnTo>
                <a:lnTo>
                  <a:pt x="2356" y="6"/>
                </a:lnTo>
                <a:lnTo>
                  <a:pt x="2350" y="2"/>
                </a:lnTo>
                <a:lnTo>
                  <a:pt x="2350" y="2"/>
                </a:lnTo>
                <a:lnTo>
                  <a:pt x="2336" y="0"/>
                </a:lnTo>
                <a:lnTo>
                  <a:pt x="2336" y="0"/>
                </a:lnTo>
                <a:lnTo>
                  <a:pt x="2326" y="2"/>
                </a:lnTo>
                <a:lnTo>
                  <a:pt x="2318" y="4"/>
                </a:lnTo>
                <a:lnTo>
                  <a:pt x="2318" y="4"/>
                </a:lnTo>
                <a:lnTo>
                  <a:pt x="2312" y="8"/>
                </a:lnTo>
                <a:lnTo>
                  <a:pt x="2306" y="14"/>
                </a:lnTo>
                <a:lnTo>
                  <a:pt x="2306" y="14"/>
                </a:lnTo>
                <a:lnTo>
                  <a:pt x="2304" y="20"/>
                </a:lnTo>
                <a:lnTo>
                  <a:pt x="2302" y="30"/>
                </a:lnTo>
                <a:lnTo>
                  <a:pt x="2302" y="30"/>
                </a:lnTo>
                <a:lnTo>
                  <a:pt x="2300" y="40"/>
                </a:lnTo>
                <a:lnTo>
                  <a:pt x="2300" y="56"/>
                </a:lnTo>
                <a:lnTo>
                  <a:pt x="2300" y="56"/>
                </a:lnTo>
                <a:lnTo>
                  <a:pt x="2300" y="76"/>
                </a:lnTo>
                <a:lnTo>
                  <a:pt x="2302" y="90"/>
                </a:lnTo>
                <a:lnTo>
                  <a:pt x="2302" y="90"/>
                </a:lnTo>
                <a:lnTo>
                  <a:pt x="2306" y="100"/>
                </a:lnTo>
                <a:lnTo>
                  <a:pt x="2312" y="106"/>
                </a:lnTo>
                <a:lnTo>
                  <a:pt x="2312" y="106"/>
                </a:lnTo>
                <a:lnTo>
                  <a:pt x="2316" y="110"/>
                </a:lnTo>
                <a:lnTo>
                  <a:pt x="2322" y="112"/>
                </a:lnTo>
                <a:lnTo>
                  <a:pt x="2322" y="112"/>
                </a:lnTo>
                <a:lnTo>
                  <a:pt x="2336" y="114"/>
                </a:lnTo>
                <a:lnTo>
                  <a:pt x="2336" y="114"/>
                </a:lnTo>
                <a:lnTo>
                  <a:pt x="2346" y="114"/>
                </a:lnTo>
                <a:lnTo>
                  <a:pt x="2354" y="110"/>
                </a:lnTo>
                <a:lnTo>
                  <a:pt x="2354" y="110"/>
                </a:lnTo>
                <a:lnTo>
                  <a:pt x="2360" y="106"/>
                </a:lnTo>
                <a:lnTo>
                  <a:pt x="2366" y="102"/>
                </a:lnTo>
                <a:lnTo>
                  <a:pt x="2366" y="102"/>
                </a:lnTo>
                <a:lnTo>
                  <a:pt x="2368" y="94"/>
                </a:lnTo>
                <a:lnTo>
                  <a:pt x="2372" y="86"/>
                </a:lnTo>
                <a:lnTo>
                  <a:pt x="2372" y="86"/>
                </a:lnTo>
                <a:lnTo>
                  <a:pt x="2372" y="54"/>
                </a:lnTo>
                <a:lnTo>
                  <a:pt x="2372" y="54"/>
                </a:lnTo>
                <a:lnTo>
                  <a:pt x="2372" y="38"/>
                </a:lnTo>
                <a:lnTo>
                  <a:pt x="2370" y="24"/>
                </a:lnTo>
                <a:lnTo>
                  <a:pt x="2370" y="24"/>
                </a:lnTo>
                <a:lnTo>
                  <a:pt x="2366" y="16"/>
                </a:lnTo>
                <a:lnTo>
                  <a:pt x="2360" y="8"/>
                </a:lnTo>
                <a:lnTo>
                  <a:pt x="2360" y="8"/>
                </a:lnTo>
                <a:close/>
                <a:moveTo>
                  <a:pt x="2348" y="90"/>
                </a:moveTo>
                <a:lnTo>
                  <a:pt x="2348" y="90"/>
                </a:lnTo>
                <a:lnTo>
                  <a:pt x="2342" y="96"/>
                </a:lnTo>
                <a:lnTo>
                  <a:pt x="2336" y="98"/>
                </a:lnTo>
                <a:lnTo>
                  <a:pt x="2336" y="98"/>
                </a:lnTo>
                <a:lnTo>
                  <a:pt x="2336" y="98"/>
                </a:lnTo>
                <a:lnTo>
                  <a:pt x="2336" y="98"/>
                </a:lnTo>
                <a:lnTo>
                  <a:pt x="2330" y="96"/>
                </a:lnTo>
                <a:lnTo>
                  <a:pt x="2326" y="90"/>
                </a:lnTo>
                <a:lnTo>
                  <a:pt x="2326" y="90"/>
                </a:lnTo>
                <a:lnTo>
                  <a:pt x="2322" y="78"/>
                </a:lnTo>
                <a:lnTo>
                  <a:pt x="2322" y="58"/>
                </a:lnTo>
                <a:lnTo>
                  <a:pt x="2322" y="58"/>
                </a:lnTo>
                <a:lnTo>
                  <a:pt x="2322" y="38"/>
                </a:lnTo>
                <a:lnTo>
                  <a:pt x="2326" y="26"/>
                </a:lnTo>
                <a:lnTo>
                  <a:pt x="2326" y="26"/>
                </a:lnTo>
                <a:lnTo>
                  <a:pt x="2330" y="20"/>
                </a:lnTo>
                <a:lnTo>
                  <a:pt x="2336" y="18"/>
                </a:lnTo>
                <a:lnTo>
                  <a:pt x="2336" y="18"/>
                </a:lnTo>
                <a:lnTo>
                  <a:pt x="2342" y="20"/>
                </a:lnTo>
                <a:lnTo>
                  <a:pt x="2348" y="26"/>
                </a:lnTo>
                <a:lnTo>
                  <a:pt x="2348" y="26"/>
                </a:lnTo>
                <a:lnTo>
                  <a:pt x="2350" y="36"/>
                </a:lnTo>
                <a:lnTo>
                  <a:pt x="2350" y="56"/>
                </a:lnTo>
                <a:lnTo>
                  <a:pt x="2350" y="56"/>
                </a:lnTo>
                <a:lnTo>
                  <a:pt x="2350" y="78"/>
                </a:lnTo>
                <a:lnTo>
                  <a:pt x="2348" y="90"/>
                </a:lnTo>
                <a:lnTo>
                  <a:pt x="2348" y="90"/>
                </a:lnTo>
                <a:close/>
                <a:moveTo>
                  <a:pt x="2286" y="90"/>
                </a:moveTo>
                <a:lnTo>
                  <a:pt x="2286" y="90"/>
                </a:lnTo>
                <a:lnTo>
                  <a:pt x="2286" y="86"/>
                </a:lnTo>
                <a:lnTo>
                  <a:pt x="2286" y="86"/>
                </a:lnTo>
                <a:lnTo>
                  <a:pt x="2286" y="84"/>
                </a:lnTo>
                <a:lnTo>
                  <a:pt x="2286" y="84"/>
                </a:lnTo>
                <a:lnTo>
                  <a:pt x="2286" y="72"/>
                </a:lnTo>
                <a:lnTo>
                  <a:pt x="2284" y="66"/>
                </a:lnTo>
                <a:lnTo>
                  <a:pt x="2284" y="66"/>
                </a:lnTo>
                <a:lnTo>
                  <a:pt x="2278" y="60"/>
                </a:lnTo>
                <a:lnTo>
                  <a:pt x="2270" y="58"/>
                </a:lnTo>
                <a:lnTo>
                  <a:pt x="2270" y="58"/>
                </a:lnTo>
                <a:lnTo>
                  <a:pt x="2278" y="54"/>
                </a:lnTo>
                <a:lnTo>
                  <a:pt x="2282" y="50"/>
                </a:lnTo>
                <a:lnTo>
                  <a:pt x="2282" y="50"/>
                </a:lnTo>
                <a:lnTo>
                  <a:pt x="2284" y="42"/>
                </a:lnTo>
                <a:lnTo>
                  <a:pt x="2286" y="30"/>
                </a:lnTo>
                <a:lnTo>
                  <a:pt x="2286" y="30"/>
                </a:lnTo>
                <a:lnTo>
                  <a:pt x="2284" y="16"/>
                </a:lnTo>
                <a:lnTo>
                  <a:pt x="2282" y="12"/>
                </a:lnTo>
                <a:lnTo>
                  <a:pt x="2278" y="8"/>
                </a:lnTo>
                <a:lnTo>
                  <a:pt x="2278" y="8"/>
                </a:lnTo>
                <a:lnTo>
                  <a:pt x="2274" y="6"/>
                </a:lnTo>
                <a:lnTo>
                  <a:pt x="2268" y="4"/>
                </a:lnTo>
                <a:lnTo>
                  <a:pt x="2252" y="2"/>
                </a:lnTo>
                <a:lnTo>
                  <a:pt x="2252" y="2"/>
                </a:lnTo>
                <a:lnTo>
                  <a:pt x="2252" y="2"/>
                </a:lnTo>
                <a:lnTo>
                  <a:pt x="2220" y="2"/>
                </a:lnTo>
                <a:lnTo>
                  <a:pt x="2220" y="112"/>
                </a:lnTo>
                <a:lnTo>
                  <a:pt x="2242" y="112"/>
                </a:lnTo>
                <a:lnTo>
                  <a:pt x="2242" y="68"/>
                </a:lnTo>
                <a:lnTo>
                  <a:pt x="2252" y="68"/>
                </a:lnTo>
                <a:lnTo>
                  <a:pt x="2252" y="68"/>
                </a:lnTo>
                <a:lnTo>
                  <a:pt x="2252" y="68"/>
                </a:lnTo>
                <a:lnTo>
                  <a:pt x="2252" y="68"/>
                </a:lnTo>
                <a:lnTo>
                  <a:pt x="2258" y="68"/>
                </a:lnTo>
                <a:lnTo>
                  <a:pt x="2260" y="70"/>
                </a:lnTo>
                <a:lnTo>
                  <a:pt x="2260" y="70"/>
                </a:lnTo>
                <a:lnTo>
                  <a:pt x="2262" y="76"/>
                </a:lnTo>
                <a:lnTo>
                  <a:pt x="2264" y="82"/>
                </a:lnTo>
                <a:lnTo>
                  <a:pt x="2264" y="82"/>
                </a:lnTo>
                <a:lnTo>
                  <a:pt x="2264" y="90"/>
                </a:lnTo>
                <a:lnTo>
                  <a:pt x="2264" y="90"/>
                </a:lnTo>
                <a:lnTo>
                  <a:pt x="2264" y="104"/>
                </a:lnTo>
                <a:lnTo>
                  <a:pt x="2266" y="112"/>
                </a:lnTo>
                <a:lnTo>
                  <a:pt x="2288" y="112"/>
                </a:lnTo>
                <a:lnTo>
                  <a:pt x="2288" y="112"/>
                </a:lnTo>
                <a:lnTo>
                  <a:pt x="2288" y="102"/>
                </a:lnTo>
                <a:lnTo>
                  <a:pt x="2288" y="102"/>
                </a:lnTo>
                <a:lnTo>
                  <a:pt x="2286" y="90"/>
                </a:lnTo>
                <a:lnTo>
                  <a:pt x="2286" y="90"/>
                </a:lnTo>
                <a:close/>
                <a:moveTo>
                  <a:pt x="2260" y="46"/>
                </a:moveTo>
                <a:lnTo>
                  <a:pt x="2260" y="46"/>
                </a:lnTo>
                <a:lnTo>
                  <a:pt x="2258" y="48"/>
                </a:lnTo>
                <a:lnTo>
                  <a:pt x="2252" y="50"/>
                </a:lnTo>
                <a:lnTo>
                  <a:pt x="2252" y="50"/>
                </a:lnTo>
                <a:lnTo>
                  <a:pt x="2248" y="50"/>
                </a:lnTo>
                <a:lnTo>
                  <a:pt x="2242" y="50"/>
                </a:lnTo>
                <a:lnTo>
                  <a:pt x="2242" y="20"/>
                </a:lnTo>
                <a:lnTo>
                  <a:pt x="2248" y="20"/>
                </a:lnTo>
                <a:lnTo>
                  <a:pt x="2248" y="20"/>
                </a:lnTo>
                <a:lnTo>
                  <a:pt x="2252" y="20"/>
                </a:lnTo>
                <a:lnTo>
                  <a:pt x="2252" y="20"/>
                </a:lnTo>
                <a:lnTo>
                  <a:pt x="2258" y="20"/>
                </a:lnTo>
                <a:lnTo>
                  <a:pt x="2260" y="22"/>
                </a:lnTo>
                <a:lnTo>
                  <a:pt x="2260" y="22"/>
                </a:lnTo>
                <a:lnTo>
                  <a:pt x="2262" y="26"/>
                </a:lnTo>
                <a:lnTo>
                  <a:pt x="2264" y="34"/>
                </a:lnTo>
                <a:lnTo>
                  <a:pt x="2264" y="34"/>
                </a:lnTo>
                <a:lnTo>
                  <a:pt x="2262" y="42"/>
                </a:lnTo>
                <a:lnTo>
                  <a:pt x="2260" y="46"/>
                </a:lnTo>
                <a:lnTo>
                  <a:pt x="2260" y="46"/>
                </a:lnTo>
                <a:close/>
                <a:moveTo>
                  <a:pt x="2180" y="68"/>
                </a:moveTo>
                <a:lnTo>
                  <a:pt x="2180" y="68"/>
                </a:lnTo>
                <a:lnTo>
                  <a:pt x="2180" y="84"/>
                </a:lnTo>
                <a:lnTo>
                  <a:pt x="2176" y="92"/>
                </a:lnTo>
                <a:lnTo>
                  <a:pt x="2176" y="92"/>
                </a:lnTo>
                <a:lnTo>
                  <a:pt x="2172" y="96"/>
                </a:lnTo>
                <a:lnTo>
                  <a:pt x="2166" y="98"/>
                </a:lnTo>
                <a:lnTo>
                  <a:pt x="2166" y="98"/>
                </a:lnTo>
                <a:lnTo>
                  <a:pt x="2158" y="96"/>
                </a:lnTo>
                <a:lnTo>
                  <a:pt x="2154" y="92"/>
                </a:lnTo>
                <a:lnTo>
                  <a:pt x="2154" y="92"/>
                </a:lnTo>
                <a:lnTo>
                  <a:pt x="2152" y="84"/>
                </a:lnTo>
                <a:lnTo>
                  <a:pt x="2152" y="68"/>
                </a:lnTo>
                <a:lnTo>
                  <a:pt x="2152" y="2"/>
                </a:lnTo>
                <a:lnTo>
                  <a:pt x="2128" y="2"/>
                </a:lnTo>
                <a:lnTo>
                  <a:pt x="2128" y="74"/>
                </a:lnTo>
                <a:lnTo>
                  <a:pt x="2128" y="74"/>
                </a:lnTo>
                <a:lnTo>
                  <a:pt x="2130" y="84"/>
                </a:lnTo>
                <a:lnTo>
                  <a:pt x="2130" y="92"/>
                </a:lnTo>
                <a:lnTo>
                  <a:pt x="2134" y="100"/>
                </a:lnTo>
                <a:lnTo>
                  <a:pt x="2138" y="104"/>
                </a:lnTo>
                <a:lnTo>
                  <a:pt x="2138" y="104"/>
                </a:lnTo>
                <a:lnTo>
                  <a:pt x="2142" y="108"/>
                </a:lnTo>
                <a:lnTo>
                  <a:pt x="2148" y="112"/>
                </a:lnTo>
                <a:lnTo>
                  <a:pt x="2156" y="114"/>
                </a:lnTo>
                <a:lnTo>
                  <a:pt x="2166" y="114"/>
                </a:lnTo>
                <a:lnTo>
                  <a:pt x="2166" y="114"/>
                </a:lnTo>
                <a:lnTo>
                  <a:pt x="2174" y="114"/>
                </a:lnTo>
                <a:lnTo>
                  <a:pt x="2182" y="112"/>
                </a:lnTo>
                <a:lnTo>
                  <a:pt x="2188" y="108"/>
                </a:lnTo>
                <a:lnTo>
                  <a:pt x="2194" y="104"/>
                </a:lnTo>
                <a:lnTo>
                  <a:pt x="2194" y="104"/>
                </a:lnTo>
                <a:lnTo>
                  <a:pt x="2198" y="98"/>
                </a:lnTo>
                <a:lnTo>
                  <a:pt x="2200" y="92"/>
                </a:lnTo>
                <a:lnTo>
                  <a:pt x="2202" y="82"/>
                </a:lnTo>
                <a:lnTo>
                  <a:pt x="2202" y="72"/>
                </a:lnTo>
                <a:lnTo>
                  <a:pt x="2202" y="2"/>
                </a:lnTo>
                <a:lnTo>
                  <a:pt x="2180" y="2"/>
                </a:lnTo>
                <a:lnTo>
                  <a:pt x="2180" y="68"/>
                </a:lnTo>
                <a:close/>
                <a:moveTo>
                  <a:pt x="2094" y="54"/>
                </a:moveTo>
                <a:lnTo>
                  <a:pt x="2094" y="54"/>
                </a:lnTo>
                <a:lnTo>
                  <a:pt x="2102" y="52"/>
                </a:lnTo>
                <a:lnTo>
                  <a:pt x="2108" y="48"/>
                </a:lnTo>
                <a:lnTo>
                  <a:pt x="2108" y="48"/>
                </a:lnTo>
                <a:lnTo>
                  <a:pt x="2112" y="40"/>
                </a:lnTo>
                <a:lnTo>
                  <a:pt x="2112" y="30"/>
                </a:lnTo>
                <a:lnTo>
                  <a:pt x="2112" y="30"/>
                </a:lnTo>
                <a:lnTo>
                  <a:pt x="2110" y="18"/>
                </a:lnTo>
                <a:lnTo>
                  <a:pt x="2108" y="12"/>
                </a:lnTo>
                <a:lnTo>
                  <a:pt x="2104" y="8"/>
                </a:lnTo>
                <a:lnTo>
                  <a:pt x="2104" y="8"/>
                </a:lnTo>
                <a:lnTo>
                  <a:pt x="2100" y="6"/>
                </a:lnTo>
                <a:lnTo>
                  <a:pt x="2094" y="4"/>
                </a:lnTo>
                <a:lnTo>
                  <a:pt x="2080" y="2"/>
                </a:lnTo>
                <a:lnTo>
                  <a:pt x="2078" y="2"/>
                </a:lnTo>
                <a:lnTo>
                  <a:pt x="2042" y="2"/>
                </a:lnTo>
                <a:lnTo>
                  <a:pt x="2042" y="112"/>
                </a:lnTo>
                <a:lnTo>
                  <a:pt x="2078" y="112"/>
                </a:lnTo>
                <a:lnTo>
                  <a:pt x="2082" y="112"/>
                </a:lnTo>
                <a:lnTo>
                  <a:pt x="2082" y="112"/>
                </a:lnTo>
                <a:lnTo>
                  <a:pt x="2096" y="110"/>
                </a:lnTo>
                <a:lnTo>
                  <a:pt x="2102" y="108"/>
                </a:lnTo>
                <a:lnTo>
                  <a:pt x="2106" y="106"/>
                </a:lnTo>
                <a:lnTo>
                  <a:pt x="2106" y="106"/>
                </a:lnTo>
                <a:lnTo>
                  <a:pt x="2110" y="100"/>
                </a:lnTo>
                <a:lnTo>
                  <a:pt x="2112" y="96"/>
                </a:lnTo>
                <a:lnTo>
                  <a:pt x="2114" y="82"/>
                </a:lnTo>
                <a:lnTo>
                  <a:pt x="2114" y="82"/>
                </a:lnTo>
                <a:lnTo>
                  <a:pt x="2112" y="72"/>
                </a:lnTo>
                <a:lnTo>
                  <a:pt x="2108" y="64"/>
                </a:lnTo>
                <a:lnTo>
                  <a:pt x="2108" y="64"/>
                </a:lnTo>
                <a:lnTo>
                  <a:pt x="2102" y="58"/>
                </a:lnTo>
                <a:lnTo>
                  <a:pt x="2094" y="54"/>
                </a:lnTo>
                <a:lnTo>
                  <a:pt x="2094" y="54"/>
                </a:lnTo>
                <a:close/>
                <a:moveTo>
                  <a:pt x="2064" y="20"/>
                </a:moveTo>
                <a:lnTo>
                  <a:pt x="2076" y="20"/>
                </a:lnTo>
                <a:lnTo>
                  <a:pt x="2076" y="20"/>
                </a:lnTo>
                <a:lnTo>
                  <a:pt x="2078" y="20"/>
                </a:lnTo>
                <a:lnTo>
                  <a:pt x="2078" y="20"/>
                </a:lnTo>
                <a:lnTo>
                  <a:pt x="2082" y="20"/>
                </a:lnTo>
                <a:lnTo>
                  <a:pt x="2086" y="22"/>
                </a:lnTo>
                <a:lnTo>
                  <a:pt x="2086" y="22"/>
                </a:lnTo>
                <a:lnTo>
                  <a:pt x="2090" y="26"/>
                </a:lnTo>
                <a:lnTo>
                  <a:pt x="2090" y="32"/>
                </a:lnTo>
                <a:lnTo>
                  <a:pt x="2090" y="32"/>
                </a:lnTo>
                <a:lnTo>
                  <a:pt x="2090" y="38"/>
                </a:lnTo>
                <a:lnTo>
                  <a:pt x="2086" y="44"/>
                </a:lnTo>
                <a:lnTo>
                  <a:pt x="2086" y="44"/>
                </a:lnTo>
                <a:lnTo>
                  <a:pt x="2084" y="46"/>
                </a:lnTo>
                <a:lnTo>
                  <a:pt x="2078" y="46"/>
                </a:lnTo>
                <a:lnTo>
                  <a:pt x="2078" y="46"/>
                </a:lnTo>
                <a:lnTo>
                  <a:pt x="2076" y="46"/>
                </a:lnTo>
                <a:lnTo>
                  <a:pt x="2064" y="46"/>
                </a:lnTo>
                <a:lnTo>
                  <a:pt x="2064" y="20"/>
                </a:lnTo>
                <a:close/>
                <a:moveTo>
                  <a:pt x="2088" y="92"/>
                </a:moveTo>
                <a:lnTo>
                  <a:pt x="2088" y="92"/>
                </a:lnTo>
                <a:lnTo>
                  <a:pt x="2084" y="94"/>
                </a:lnTo>
                <a:lnTo>
                  <a:pt x="2078" y="96"/>
                </a:lnTo>
                <a:lnTo>
                  <a:pt x="2078" y="96"/>
                </a:lnTo>
                <a:lnTo>
                  <a:pt x="2074" y="96"/>
                </a:lnTo>
                <a:lnTo>
                  <a:pt x="2064" y="96"/>
                </a:lnTo>
                <a:lnTo>
                  <a:pt x="2064" y="64"/>
                </a:lnTo>
                <a:lnTo>
                  <a:pt x="2076" y="64"/>
                </a:lnTo>
                <a:lnTo>
                  <a:pt x="2076" y="64"/>
                </a:lnTo>
                <a:lnTo>
                  <a:pt x="2078" y="64"/>
                </a:lnTo>
                <a:lnTo>
                  <a:pt x="2078" y="64"/>
                </a:lnTo>
                <a:lnTo>
                  <a:pt x="2084" y="66"/>
                </a:lnTo>
                <a:lnTo>
                  <a:pt x="2088" y="68"/>
                </a:lnTo>
                <a:lnTo>
                  <a:pt x="2088" y="68"/>
                </a:lnTo>
                <a:lnTo>
                  <a:pt x="2090" y="72"/>
                </a:lnTo>
                <a:lnTo>
                  <a:pt x="2092" y="80"/>
                </a:lnTo>
                <a:lnTo>
                  <a:pt x="2092" y="80"/>
                </a:lnTo>
                <a:lnTo>
                  <a:pt x="2090" y="86"/>
                </a:lnTo>
                <a:lnTo>
                  <a:pt x="2088" y="92"/>
                </a:lnTo>
                <a:lnTo>
                  <a:pt x="2088" y="92"/>
                </a:lnTo>
                <a:close/>
                <a:moveTo>
                  <a:pt x="2028" y="90"/>
                </a:moveTo>
                <a:lnTo>
                  <a:pt x="2028" y="90"/>
                </a:lnTo>
                <a:lnTo>
                  <a:pt x="2028" y="86"/>
                </a:lnTo>
                <a:lnTo>
                  <a:pt x="2028" y="86"/>
                </a:lnTo>
                <a:lnTo>
                  <a:pt x="2028" y="84"/>
                </a:lnTo>
                <a:lnTo>
                  <a:pt x="2028" y="84"/>
                </a:lnTo>
                <a:lnTo>
                  <a:pt x="2026" y="72"/>
                </a:lnTo>
                <a:lnTo>
                  <a:pt x="2024" y="66"/>
                </a:lnTo>
                <a:lnTo>
                  <a:pt x="2024" y="66"/>
                </a:lnTo>
                <a:lnTo>
                  <a:pt x="2018" y="60"/>
                </a:lnTo>
                <a:lnTo>
                  <a:pt x="2010" y="58"/>
                </a:lnTo>
                <a:lnTo>
                  <a:pt x="2010" y="58"/>
                </a:lnTo>
                <a:lnTo>
                  <a:pt x="2018" y="54"/>
                </a:lnTo>
                <a:lnTo>
                  <a:pt x="2022" y="50"/>
                </a:lnTo>
                <a:lnTo>
                  <a:pt x="2022" y="50"/>
                </a:lnTo>
                <a:lnTo>
                  <a:pt x="2026" y="42"/>
                </a:lnTo>
                <a:lnTo>
                  <a:pt x="2026" y="30"/>
                </a:lnTo>
                <a:lnTo>
                  <a:pt x="2026" y="30"/>
                </a:lnTo>
                <a:lnTo>
                  <a:pt x="2024" y="16"/>
                </a:lnTo>
                <a:lnTo>
                  <a:pt x="2022" y="12"/>
                </a:lnTo>
                <a:lnTo>
                  <a:pt x="2020" y="8"/>
                </a:lnTo>
                <a:lnTo>
                  <a:pt x="2020" y="8"/>
                </a:lnTo>
                <a:lnTo>
                  <a:pt x="2016" y="6"/>
                </a:lnTo>
                <a:lnTo>
                  <a:pt x="2010" y="4"/>
                </a:lnTo>
                <a:lnTo>
                  <a:pt x="1994" y="2"/>
                </a:lnTo>
                <a:lnTo>
                  <a:pt x="1994" y="2"/>
                </a:lnTo>
                <a:lnTo>
                  <a:pt x="1992" y="2"/>
                </a:lnTo>
                <a:lnTo>
                  <a:pt x="1960" y="2"/>
                </a:lnTo>
                <a:lnTo>
                  <a:pt x="1960" y="112"/>
                </a:lnTo>
                <a:lnTo>
                  <a:pt x="1982" y="112"/>
                </a:lnTo>
                <a:lnTo>
                  <a:pt x="1982" y="68"/>
                </a:lnTo>
                <a:lnTo>
                  <a:pt x="1992" y="68"/>
                </a:lnTo>
                <a:lnTo>
                  <a:pt x="1992" y="68"/>
                </a:lnTo>
                <a:lnTo>
                  <a:pt x="1994" y="68"/>
                </a:lnTo>
                <a:lnTo>
                  <a:pt x="1994" y="68"/>
                </a:lnTo>
                <a:lnTo>
                  <a:pt x="1998" y="68"/>
                </a:lnTo>
                <a:lnTo>
                  <a:pt x="2002" y="70"/>
                </a:lnTo>
                <a:lnTo>
                  <a:pt x="2002" y="70"/>
                </a:lnTo>
                <a:lnTo>
                  <a:pt x="2004" y="76"/>
                </a:lnTo>
                <a:lnTo>
                  <a:pt x="2004" y="82"/>
                </a:lnTo>
                <a:lnTo>
                  <a:pt x="2004" y="82"/>
                </a:lnTo>
                <a:lnTo>
                  <a:pt x="2004" y="90"/>
                </a:lnTo>
                <a:lnTo>
                  <a:pt x="2004" y="90"/>
                </a:lnTo>
                <a:lnTo>
                  <a:pt x="2006" y="104"/>
                </a:lnTo>
                <a:lnTo>
                  <a:pt x="2006" y="112"/>
                </a:lnTo>
                <a:lnTo>
                  <a:pt x="2030" y="112"/>
                </a:lnTo>
                <a:lnTo>
                  <a:pt x="2030" y="112"/>
                </a:lnTo>
                <a:lnTo>
                  <a:pt x="2028" y="102"/>
                </a:lnTo>
                <a:lnTo>
                  <a:pt x="2028" y="102"/>
                </a:lnTo>
                <a:lnTo>
                  <a:pt x="2028" y="90"/>
                </a:lnTo>
                <a:lnTo>
                  <a:pt x="2028" y="90"/>
                </a:lnTo>
                <a:close/>
                <a:moveTo>
                  <a:pt x="2002" y="46"/>
                </a:moveTo>
                <a:lnTo>
                  <a:pt x="2002" y="46"/>
                </a:lnTo>
                <a:lnTo>
                  <a:pt x="1998" y="48"/>
                </a:lnTo>
                <a:lnTo>
                  <a:pt x="1994" y="50"/>
                </a:lnTo>
                <a:lnTo>
                  <a:pt x="1994" y="50"/>
                </a:lnTo>
                <a:lnTo>
                  <a:pt x="1988" y="50"/>
                </a:lnTo>
                <a:lnTo>
                  <a:pt x="1982" y="50"/>
                </a:lnTo>
                <a:lnTo>
                  <a:pt x="1982" y="20"/>
                </a:lnTo>
                <a:lnTo>
                  <a:pt x="1988" y="20"/>
                </a:lnTo>
                <a:lnTo>
                  <a:pt x="1988" y="20"/>
                </a:lnTo>
                <a:lnTo>
                  <a:pt x="1994" y="20"/>
                </a:lnTo>
                <a:lnTo>
                  <a:pt x="1994" y="20"/>
                </a:lnTo>
                <a:lnTo>
                  <a:pt x="1998" y="20"/>
                </a:lnTo>
                <a:lnTo>
                  <a:pt x="2002" y="22"/>
                </a:lnTo>
                <a:lnTo>
                  <a:pt x="2002" y="22"/>
                </a:lnTo>
                <a:lnTo>
                  <a:pt x="2004" y="26"/>
                </a:lnTo>
                <a:lnTo>
                  <a:pt x="2004" y="34"/>
                </a:lnTo>
                <a:lnTo>
                  <a:pt x="2004" y="34"/>
                </a:lnTo>
                <a:lnTo>
                  <a:pt x="2004" y="42"/>
                </a:lnTo>
                <a:lnTo>
                  <a:pt x="2002" y="46"/>
                </a:lnTo>
                <a:lnTo>
                  <a:pt x="2002" y="46"/>
                </a:lnTo>
                <a:close/>
                <a:moveTo>
                  <a:pt x="1906" y="2"/>
                </a:moveTo>
                <a:lnTo>
                  <a:pt x="1892" y="2"/>
                </a:lnTo>
                <a:lnTo>
                  <a:pt x="1862" y="112"/>
                </a:lnTo>
                <a:lnTo>
                  <a:pt x="1884" y="112"/>
                </a:lnTo>
                <a:lnTo>
                  <a:pt x="1890" y="88"/>
                </a:lnTo>
                <a:lnTo>
                  <a:pt x="1906" y="88"/>
                </a:lnTo>
                <a:lnTo>
                  <a:pt x="1922" y="88"/>
                </a:lnTo>
                <a:lnTo>
                  <a:pt x="1928" y="112"/>
                </a:lnTo>
                <a:lnTo>
                  <a:pt x="1952" y="112"/>
                </a:lnTo>
                <a:lnTo>
                  <a:pt x="1922" y="2"/>
                </a:lnTo>
                <a:lnTo>
                  <a:pt x="1906" y="2"/>
                </a:lnTo>
                <a:close/>
                <a:moveTo>
                  <a:pt x="1906" y="72"/>
                </a:moveTo>
                <a:lnTo>
                  <a:pt x="1894" y="72"/>
                </a:lnTo>
                <a:lnTo>
                  <a:pt x="1906" y="24"/>
                </a:lnTo>
                <a:lnTo>
                  <a:pt x="1906" y="24"/>
                </a:lnTo>
                <a:lnTo>
                  <a:pt x="1918" y="72"/>
                </a:lnTo>
                <a:lnTo>
                  <a:pt x="1906" y="72"/>
                </a:lnTo>
                <a:close/>
                <a:moveTo>
                  <a:pt x="1834" y="76"/>
                </a:moveTo>
                <a:lnTo>
                  <a:pt x="1834" y="76"/>
                </a:lnTo>
                <a:lnTo>
                  <a:pt x="1834" y="78"/>
                </a:lnTo>
                <a:lnTo>
                  <a:pt x="1834" y="78"/>
                </a:lnTo>
                <a:lnTo>
                  <a:pt x="1834" y="86"/>
                </a:lnTo>
                <a:lnTo>
                  <a:pt x="1832" y="92"/>
                </a:lnTo>
                <a:lnTo>
                  <a:pt x="1832" y="92"/>
                </a:lnTo>
                <a:lnTo>
                  <a:pt x="1828" y="96"/>
                </a:lnTo>
                <a:lnTo>
                  <a:pt x="1822" y="98"/>
                </a:lnTo>
                <a:lnTo>
                  <a:pt x="1822" y="98"/>
                </a:lnTo>
                <a:lnTo>
                  <a:pt x="1816" y="96"/>
                </a:lnTo>
                <a:lnTo>
                  <a:pt x="1812" y="90"/>
                </a:lnTo>
                <a:lnTo>
                  <a:pt x="1812" y="90"/>
                </a:lnTo>
                <a:lnTo>
                  <a:pt x="1810" y="78"/>
                </a:lnTo>
                <a:lnTo>
                  <a:pt x="1810" y="60"/>
                </a:lnTo>
                <a:lnTo>
                  <a:pt x="1810" y="60"/>
                </a:lnTo>
                <a:lnTo>
                  <a:pt x="1810" y="38"/>
                </a:lnTo>
                <a:lnTo>
                  <a:pt x="1812" y="24"/>
                </a:lnTo>
                <a:lnTo>
                  <a:pt x="1812" y="24"/>
                </a:lnTo>
                <a:lnTo>
                  <a:pt x="1816" y="20"/>
                </a:lnTo>
                <a:lnTo>
                  <a:pt x="1822" y="18"/>
                </a:lnTo>
                <a:lnTo>
                  <a:pt x="1822" y="18"/>
                </a:lnTo>
                <a:lnTo>
                  <a:pt x="1828" y="18"/>
                </a:lnTo>
                <a:lnTo>
                  <a:pt x="1830" y="22"/>
                </a:lnTo>
                <a:lnTo>
                  <a:pt x="1830" y="22"/>
                </a:lnTo>
                <a:lnTo>
                  <a:pt x="1832" y="26"/>
                </a:lnTo>
                <a:lnTo>
                  <a:pt x="1834" y="34"/>
                </a:lnTo>
                <a:lnTo>
                  <a:pt x="1834" y="36"/>
                </a:lnTo>
                <a:lnTo>
                  <a:pt x="1856" y="36"/>
                </a:lnTo>
                <a:lnTo>
                  <a:pt x="1856" y="34"/>
                </a:lnTo>
                <a:lnTo>
                  <a:pt x="1856" y="34"/>
                </a:lnTo>
                <a:lnTo>
                  <a:pt x="1854" y="20"/>
                </a:lnTo>
                <a:lnTo>
                  <a:pt x="1852" y="14"/>
                </a:lnTo>
                <a:lnTo>
                  <a:pt x="1848" y="10"/>
                </a:lnTo>
                <a:lnTo>
                  <a:pt x="1848" y="10"/>
                </a:lnTo>
                <a:lnTo>
                  <a:pt x="1844" y="6"/>
                </a:lnTo>
                <a:lnTo>
                  <a:pt x="1838" y="2"/>
                </a:lnTo>
                <a:lnTo>
                  <a:pt x="1824" y="0"/>
                </a:lnTo>
                <a:lnTo>
                  <a:pt x="1824" y="0"/>
                </a:lnTo>
                <a:lnTo>
                  <a:pt x="1814" y="2"/>
                </a:lnTo>
                <a:lnTo>
                  <a:pt x="1806" y="4"/>
                </a:lnTo>
                <a:lnTo>
                  <a:pt x="1806" y="4"/>
                </a:lnTo>
                <a:lnTo>
                  <a:pt x="1798" y="8"/>
                </a:lnTo>
                <a:lnTo>
                  <a:pt x="1794" y="14"/>
                </a:lnTo>
                <a:lnTo>
                  <a:pt x="1794" y="14"/>
                </a:lnTo>
                <a:lnTo>
                  <a:pt x="1790" y="20"/>
                </a:lnTo>
                <a:lnTo>
                  <a:pt x="1788" y="28"/>
                </a:lnTo>
                <a:lnTo>
                  <a:pt x="1788" y="28"/>
                </a:lnTo>
                <a:lnTo>
                  <a:pt x="1786" y="54"/>
                </a:lnTo>
                <a:lnTo>
                  <a:pt x="1786" y="54"/>
                </a:lnTo>
                <a:lnTo>
                  <a:pt x="1788" y="76"/>
                </a:lnTo>
                <a:lnTo>
                  <a:pt x="1790" y="90"/>
                </a:lnTo>
                <a:lnTo>
                  <a:pt x="1790" y="90"/>
                </a:lnTo>
                <a:lnTo>
                  <a:pt x="1794" y="100"/>
                </a:lnTo>
                <a:lnTo>
                  <a:pt x="1798" y="106"/>
                </a:lnTo>
                <a:lnTo>
                  <a:pt x="1798" y="106"/>
                </a:lnTo>
                <a:lnTo>
                  <a:pt x="1804" y="110"/>
                </a:lnTo>
                <a:lnTo>
                  <a:pt x="1810" y="112"/>
                </a:lnTo>
                <a:lnTo>
                  <a:pt x="1810" y="112"/>
                </a:lnTo>
                <a:lnTo>
                  <a:pt x="1824" y="114"/>
                </a:lnTo>
                <a:lnTo>
                  <a:pt x="1824" y="114"/>
                </a:lnTo>
                <a:lnTo>
                  <a:pt x="1830" y="114"/>
                </a:lnTo>
                <a:lnTo>
                  <a:pt x="1838" y="112"/>
                </a:lnTo>
                <a:lnTo>
                  <a:pt x="1844" y="110"/>
                </a:lnTo>
                <a:lnTo>
                  <a:pt x="1848" y="106"/>
                </a:lnTo>
                <a:lnTo>
                  <a:pt x="1848" y="106"/>
                </a:lnTo>
                <a:lnTo>
                  <a:pt x="1852" y="100"/>
                </a:lnTo>
                <a:lnTo>
                  <a:pt x="1854" y="94"/>
                </a:lnTo>
                <a:lnTo>
                  <a:pt x="1856" y="80"/>
                </a:lnTo>
                <a:lnTo>
                  <a:pt x="1856" y="80"/>
                </a:lnTo>
                <a:lnTo>
                  <a:pt x="1856" y="76"/>
                </a:lnTo>
                <a:lnTo>
                  <a:pt x="1856" y="76"/>
                </a:lnTo>
                <a:lnTo>
                  <a:pt x="1856" y="74"/>
                </a:lnTo>
                <a:lnTo>
                  <a:pt x="1834" y="74"/>
                </a:lnTo>
                <a:lnTo>
                  <a:pt x="1834" y="74"/>
                </a:lnTo>
                <a:lnTo>
                  <a:pt x="1834" y="76"/>
                </a:lnTo>
                <a:lnTo>
                  <a:pt x="1834" y="76"/>
                </a:lnTo>
                <a:close/>
                <a:moveTo>
                  <a:pt x="1762" y="8"/>
                </a:moveTo>
                <a:lnTo>
                  <a:pt x="1762" y="8"/>
                </a:lnTo>
                <a:lnTo>
                  <a:pt x="1756" y="6"/>
                </a:lnTo>
                <a:lnTo>
                  <a:pt x="1750" y="2"/>
                </a:lnTo>
                <a:lnTo>
                  <a:pt x="1750" y="2"/>
                </a:lnTo>
                <a:lnTo>
                  <a:pt x="1736" y="0"/>
                </a:lnTo>
                <a:lnTo>
                  <a:pt x="1736" y="0"/>
                </a:lnTo>
                <a:lnTo>
                  <a:pt x="1726" y="2"/>
                </a:lnTo>
                <a:lnTo>
                  <a:pt x="1718" y="4"/>
                </a:lnTo>
                <a:lnTo>
                  <a:pt x="1718" y="4"/>
                </a:lnTo>
                <a:lnTo>
                  <a:pt x="1712" y="8"/>
                </a:lnTo>
                <a:lnTo>
                  <a:pt x="1708" y="14"/>
                </a:lnTo>
                <a:lnTo>
                  <a:pt x="1708" y="14"/>
                </a:lnTo>
                <a:lnTo>
                  <a:pt x="1704" y="20"/>
                </a:lnTo>
                <a:lnTo>
                  <a:pt x="1702" y="30"/>
                </a:lnTo>
                <a:lnTo>
                  <a:pt x="1702" y="30"/>
                </a:lnTo>
                <a:lnTo>
                  <a:pt x="1700" y="40"/>
                </a:lnTo>
                <a:lnTo>
                  <a:pt x="1700" y="56"/>
                </a:lnTo>
                <a:lnTo>
                  <a:pt x="1700" y="56"/>
                </a:lnTo>
                <a:lnTo>
                  <a:pt x="1700" y="76"/>
                </a:lnTo>
                <a:lnTo>
                  <a:pt x="1702" y="90"/>
                </a:lnTo>
                <a:lnTo>
                  <a:pt x="1702" y="90"/>
                </a:lnTo>
                <a:lnTo>
                  <a:pt x="1706" y="100"/>
                </a:lnTo>
                <a:lnTo>
                  <a:pt x="1712" y="106"/>
                </a:lnTo>
                <a:lnTo>
                  <a:pt x="1712" y="106"/>
                </a:lnTo>
                <a:lnTo>
                  <a:pt x="1716" y="110"/>
                </a:lnTo>
                <a:lnTo>
                  <a:pt x="1722" y="112"/>
                </a:lnTo>
                <a:lnTo>
                  <a:pt x="1722" y="112"/>
                </a:lnTo>
                <a:lnTo>
                  <a:pt x="1736" y="114"/>
                </a:lnTo>
                <a:lnTo>
                  <a:pt x="1736" y="114"/>
                </a:lnTo>
                <a:lnTo>
                  <a:pt x="1746" y="114"/>
                </a:lnTo>
                <a:lnTo>
                  <a:pt x="1754" y="110"/>
                </a:lnTo>
                <a:lnTo>
                  <a:pt x="1754" y="110"/>
                </a:lnTo>
                <a:lnTo>
                  <a:pt x="1760" y="106"/>
                </a:lnTo>
                <a:lnTo>
                  <a:pt x="1766" y="102"/>
                </a:lnTo>
                <a:lnTo>
                  <a:pt x="1766" y="102"/>
                </a:lnTo>
                <a:lnTo>
                  <a:pt x="1768" y="94"/>
                </a:lnTo>
                <a:lnTo>
                  <a:pt x="1772" y="86"/>
                </a:lnTo>
                <a:lnTo>
                  <a:pt x="1772" y="86"/>
                </a:lnTo>
                <a:lnTo>
                  <a:pt x="1774" y="54"/>
                </a:lnTo>
                <a:lnTo>
                  <a:pt x="1774" y="54"/>
                </a:lnTo>
                <a:lnTo>
                  <a:pt x="1772" y="38"/>
                </a:lnTo>
                <a:lnTo>
                  <a:pt x="1770" y="24"/>
                </a:lnTo>
                <a:lnTo>
                  <a:pt x="1770" y="24"/>
                </a:lnTo>
                <a:lnTo>
                  <a:pt x="1766" y="16"/>
                </a:lnTo>
                <a:lnTo>
                  <a:pt x="1762" y="8"/>
                </a:lnTo>
                <a:lnTo>
                  <a:pt x="1762" y="8"/>
                </a:lnTo>
                <a:close/>
                <a:moveTo>
                  <a:pt x="1748" y="90"/>
                </a:moveTo>
                <a:lnTo>
                  <a:pt x="1748" y="90"/>
                </a:lnTo>
                <a:lnTo>
                  <a:pt x="1744" y="96"/>
                </a:lnTo>
                <a:lnTo>
                  <a:pt x="1736" y="98"/>
                </a:lnTo>
                <a:lnTo>
                  <a:pt x="1736" y="98"/>
                </a:lnTo>
                <a:lnTo>
                  <a:pt x="1736" y="98"/>
                </a:lnTo>
                <a:lnTo>
                  <a:pt x="1736" y="98"/>
                </a:lnTo>
                <a:lnTo>
                  <a:pt x="1730" y="96"/>
                </a:lnTo>
                <a:lnTo>
                  <a:pt x="1726" y="90"/>
                </a:lnTo>
                <a:lnTo>
                  <a:pt x="1726" y="90"/>
                </a:lnTo>
                <a:lnTo>
                  <a:pt x="1724" y="78"/>
                </a:lnTo>
                <a:lnTo>
                  <a:pt x="1722" y="58"/>
                </a:lnTo>
                <a:lnTo>
                  <a:pt x="1722" y="58"/>
                </a:lnTo>
                <a:lnTo>
                  <a:pt x="1724" y="38"/>
                </a:lnTo>
                <a:lnTo>
                  <a:pt x="1726" y="26"/>
                </a:lnTo>
                <a:lnTo>
                  <a:pt x="1726" y="26"/>
                </a:lnTo>
                <a:lnTo>
                  <a:pt x="1730" y="20"/>
                </a:lnTo>
                <a:lnTo>
                  <a:pt x="1736" y="18"/>
                </a:lnTo>
                <a:lnTo>
                  <a:pt x="1736" y="18"/>
                </a:lnTo>
                <a:lnTo>
                  <a:pt x="1744" y="20"/>
                </a:lnTo>
                <a:lnTo>
                  <a:pt x="1748" y="26"/>
                </a:lnTo>
                <a:lnTo>
                  <a:pt x="1748" y="26"/>
                </a:lnTo>
                <a:lnTo>
                  <a:pt x="1750" y="36"/>
                </a:lnTo>
                <a:lnTo>
                  <a:pt x="1750" y="56"/>
                </a:lnTo>
                <a:lnTo>
                  <a:pt x="1750" y="56"/>
                </a:lnTo>
                <a:lnTo>
                  <a:pt x="1750" y="78"/>
                </a:lnTo>
                <a:lnTo>
                  <a:pt x="1748" y="90"/>
                </a:lnTo>
                <a:lnTo>
                  <a:pt x="1748" y="90"/>
                </a:lnTo>
                <a:close/>
                <a:moveTo>
                  <a:pt x="1686" y="90"/>
                </a:moveTo>
                <a:lnTo>
                  <a:pt x="1686" y="90"/>
                </a:lnTo>
                <a:lnTo>
                  <a:pt x="1686" y="86"/>
                </a:lnTo>
                <a:lnTo>
                  <a:pt x="1686" y="86"/>
                </a:lnTo>
                <a:lnTo>
                  <a:pt x="1686" y="84"/>
                </a:lnTo>
                <a:lnTo>
                  <a:pt x="1686" y="84"/>
                </a:lnTo>
                <a:lnTo>
                  <a:pt x="1686" y="72"/>
                </a:lnTo>
                <a:lnTo>
                  <a:pt x="1684" y="66"/>
                </a:lnTo>
                <a:lnTo>
                  <a:pt x="1684" y="66"/>
                </a:lnTo>
                <a:lnTo>
                  <a:pt x="1678" y="60"/>
                </a:lnTo>
                <a:lnTo>
                  <a:pt x="1670" y="58"/>
                </a:lnTo>
                <a:lnTo>
                  <a:pt x="1670" y="58"/>
                </a:lnTo>
                <a:lnTo>
                  <a:pt x="1678" y="54"/>
                </a:lnTo>
                <a:lnTo>
                  <a:pt x="1682" y="50"/>
                </a:lnTo>
                <a:lnTo>
                  <a:pt x="1682" y="50"/>
                </a:lnTo>
                <a:lnTo>
                  <a:pt x="1684" y="42"/>
                </a:lnTo>
                <a:lnTo>
                  <a:pt x="1686" y="30"/>
                </a:lnTo>
                <a:lnTo>
                  <a:pt x="1686" y="30"/>
                </a:lnTo>
                <a:lnTo>
                  <a:pt x="1684" y="16"/>
                </a:lnTo>
                <a:lnTo>
                  <a:pt x="1682" y="12"/>
                </a:lnTo>
                <a:lnTo>
                  <a:pt x="1678" y="8"/>
                </a:lnTo>
                <a:lnTo>
                  <a:pt x="1678" y="8"/>
                </a:lnTo>
                <a:lnTo>
                  <a:pt x="1674" y="6"/>
                </a:lnTo>
                <a:lnTo>
                  <a:pt x="1668" y="4"/>
                </a:lnTo>
                <a:lnTo>
                  <a:pt x="1652" y="2"/>
                </a:lnTo>
                <a:lnTo>
                  <a:pt x="1652" y="2"/>
                </a:lnTo>
                <a:lnTo>
                  <a:pt x="1652" y="2"/>
                </a:lnTo>
                <a:lnTo>
                  <a:pt x="1620" y="2"/>
                </a:lnTo>
                <a:lnTo>
                  <a:pt x="1620" y="112"/>
                </a:lnTo>
                <a:lnTo>
                  <a:pt x="1642" y="112"/>
                </a:lnTo>
                <a:lnTo>
                  <a:pt x="1642" y="68"/>
                </a:lnTo>
                <a:lnTo>
                  <a:pt x="1652" y="68"/>
                </a:lnTo>
                <a:lnTo>
                  <a:pt x="1652" y="68"/>
                </a:lnTo>
                <a:lnTo>
                  <a:pt x="1652" y="68"/>
                </a:lnTo>
                <a:lnTo>
                  <a:pt x="1652" y="68"/>
                </a:lnTo>
                <a:lnTo>
                  <a:pt x="1658" y="68"/>
                </a:lnTo>
                <a:lnTo>
                  <a:pt x="1660" y="70"/>
                </a:lnTo>
                <a:lnTo>
                  <a:pt x="1660" y="70"/>
                </a:lnTo>
                <a:lnTo>
                  <a:pt x="1664" y="76"/>
                </a:lnTo>
                <a:lnTo>
                  <a:pt x="1664" y="82"/>
                </a:lnTo>
                <a:lnTo>
                  <a:pt x="1664" y="82"/>
                </a:lnTo>
                <a:lnTo>
                  <a:pt x="1664" y="90"/>
                </a:lnTo>
                <a:lnTo>
                  <a:pt x="1664" y="90"/>
                </a:lnTo>
                <a:lnTo>
                  <a:pt x="1664" y="104"/>
                </a:lnTo>
                <a:lnTo>
                  <a:pt x="1666" y="112"/>
                </a:lnTo>
                <a:lnTo>
                  <a:pt x="1690" y="112"/>
                </a:lnTo>
                <a:lnTo>
                  <a:pt x="1690" y="112"/>
                </a:lnTo>
                <a:lnTo>
                  <a:pt x="1688" y="102"/>
                </a:lnTo>
                <a:lnTo>
                  <a:pt x="1688" y="102"/>
                </a:lnTo>
                <a:lnTo>
                  <a:pt x="1686" y="90"/>
                </a:lnTo>
                <a:lnTo>
                  <a:pt x="1686" y="90"/>
                </a:lnTo>
                <a:close/>
                <a:moveTo>
                  <a:pt x="1660" y="46"/>
                </a:moveTo>
                <a:lnTo>
                  <a:pt x="1660" y="46"/>
                </a:lnTo>
                <a:lnTo>
                  <a:pt x="1658" y="48"/>
                </a:lnTo>
                <a:lnTo>
                  <a:pt x="1652" y="50"/>
                </a:lnTo>
                <a:lnTo>
                  <a:pt x="1652" y="50"/>
                </a:lnTo>
                <a:lnTo>
                  <a:pt x="1648" y="50"/>
                </a:lnTo>
                <a:lnTo>
                  <a:pt x="1642" y="50"/>
                </a:lnTo>
                <a:lnTo>
                  <a:pt x="1642" y="20"/>
                </a:lnTo>
                <a:lnTo>
                  <a:pt x="1648" y="20"/>
                </a:lnTo>
                <a:lnTo>
                  <a:pt x="1648" y="20"/>
                </a:lnTo>
                <a:lnTo>
                  <a:pt x="1652" y="20"/>
                </a:lnTo>
                <a:lnTo>
                  <a:pt x="1652" y="20"/>
                </a:lnTo>
                <a:lnTo>
                  <a:pt x="1658" y="20"/>
                </a:lnTo>
                <a:lnTo>
                  <a:pt x="1660" y="22"/>
                </a:lnTo>
                <a:lnTo>
                  <a:pt x="1660" y="22"/>
                </a:lnTo>
                <a:lnTo>
                  <a:pt x="1664" y="26"/>
                </a:lnTo>
                <a:lnTo>
                  <a:pt x="1664" y="34"/>
                </a:lnTo>
                <a:lnTo>
                  <a:pt x="1664" y="34"/>
                </a:lnTo>
                <a:lnTo>
                  <a:pt x="1664" y="42"/>
                </a:lnTo>
                <a:lnTo>
                  <a:pt x="1660" y="46"/>
                </a:lnTo>
                <a:lnTo>
                  <a:pt x="1660" y="46"/>
                </a:lnTo>
                <a:close/>
                <a:moveTo>
                  <a:pt x="1568" y="2"/>
                </a:moveTo>
                <a:lnTo>
                  <a:pt x="1568" y="2"/>
                </a:lnTo>
                <a:lnTo>
                  <a:pt x="1566" y="2"/>
                </a:lnTo>
                <a:lnTo>
                  <a:pt x="1530" y="2"/>
                </a:lnTo>
                <a:lnTo>
                  <a:pt x="1530" y="112"/>
                </a:lnTo>
                <a:lnTo>
                  <a:pt x="1566" y="112"/>
                </a:lnTo>
                <a:lnTo>
                  <a:pt x="1566" y="112"/>
                </a:lnTo>
                <a:lnTo>
                  <a:pt x="1568" y="112"/>
                </a:lnTo>
                <a:lnTo>
                  <a:pt x="1568" y="112"/>
                </a:lnTo>
                <a:lnTo>
                  <a:pt x="1578" y="112"/>
                </a:lnTo>
                <a:lnTo>
                  <a:pt x="1584" y="110"/>
                </a:lnTo>
                <a:lnTo>
                  <a:pt x="1592" y="106"/>
                </a:lnTo>
                <a:lnTo>
                  <a:pt x="1596" y="100"/>
                </a:lnTo>
                <a:lnTo>
                  <a:pt x="1596" y="100"/>
                </a:lnTo>
                <a:lnTo>
                  <a:pt x="1600" y="94"/>
                </a:lnTo>
                <a:lnTo>
                  <a:pt x="1602" y="84"/>
                </a:lnTo>
                <a:lnTo>
                  <a:pt x="1604" y="72"/>
                </a:lnTo>
                <a:lnTo>
                  <a:pt x="1604" y="58"/>
                </a:lnTo>
                <a:lnTo>
                  <a:pt x="1604" y="58"/>
                </a:lnTo>
                <a:lnTo>
                  <a:pt x="1604" y="44"/>
                </a:lnTo>
                <a:lnTo>
                  <a:pt x="1602" y="32"/>
                </a:lnTo>
                <a:lnTo>
                  <a:pt x="1600" y="22"/>
                </a:lnTo>
                <a:lnTo>
                  <a:pt x="1596" y="14"/>
                </a:lnTo>
                <a:lnTo>
                  <a:pt x="1596" y="14"/>
                </a:lnTo>
                <a:lnTo>
                  <a:pt x="1592" y="10"/>
                </a:lnTo>
                <a:lnTo>
                  <a:pt x="1584" y="6"/>
                </a:lnTo>
                <a:lnTo>
                  <a:pt x="1578" y="4"/>
                </a:lnTo>
                <a:lnTo>
                  <a:pt x="1568" y="2"/>
                </a:lnTo>
                <a:lnTo>
                  <a:pt x="1568" y="2"/>
                </a:lnTo>
                <a:close/>
                <a:moveTo>
                  <a:pt x="1578" y="88"/>
                </a:moveTo>
                <a:lnTo>
                  <a:pt x="1578" y="88"/>
                </a:lnTo>
                <a:lnTo>
                  <a:pt x="1574" y="92"/>
                </a:lnTo>
                <a:lnTo>
                  <a:pt x="1568" y="96"/>
                </a:lnTo>
                <a:lnTo>
                  <a:pt x="1568" y="96"/>
                </a:lnTo>
                <a:lnTo>
                  <a:pt x="1564" y="96"/>
                </a:lnTo>
                <a:lnTo>
                  <a:pt x="1554" y="96"/>
                </a:lnTo>
                <a:lnTo>
                  <a:pt x="1554" y="20"/>
                </a:lnTo>
                <a:lnTo>
                  <a:pt x="1564" y="20"/>
                </a:lnTo>
                <a:lnTo>
                  <a:pt x="1564" y="20"/>
                </a:lnTo>
                <a:lnTo>
                  <a:pt x="1568" y="20"/>
                </a:lnTo>
                <a:lnTo>
                  <a:pt x="1568" y="20"/>
                </a:lnTo>
                <a:lnTo>
                  <a:pt x="1574" y="22"/>
                </a:lnTo>
                <a:lnTo>
                  <a:pt x="1578" y="26"/>
                </a:lnTo>
                <a:lnTo>
                  <a:pt x="1578" y="26"/>
                </a:lnTo>
                <a:lnTo>
                  <a:pt x="1582" y="38"/>
                </a:lnTo>
                <a:lnTo>
                  <a:pt x="1582" y="58"/>
                </a:lnTo>
                <a:lnTo>
                  <a:pt x="1582" y="58"/>
                </a:lnTo>
                <a:lnTo>
                  <a:pt x="1582" y="76"/>
                </a:lnTo>
                <a:lnTo>
                  <a:pt x="1578" y="88"/>
                </a:lnTo>
                <a:lnTo>
                  <a:pt x="1578" y="88"/>
                </a:lnTo>
                <a:close/>
                <a:moveTo>
                  <a:pt x="1298" y="112"/>
                </a:moveTo>
                <a:lnTo>
                  <a:pt x="1352" y="112"/>
                </a:lnTo>
                <a:lnTo>
                  <a:pt x="1352" y="100"/>
                </a:lnTo>
                <a:lnTo>
                  <a:pt x="1312" y="100"/>
                </a:lnTo>
                <a:lnTo>
                  <a:pt x="1312" y="62"/>
                </a:lnTo>
                <a:lnTo>
                  <a:pt x="1350" y="62"/>
                </a:lnTo>
                <a:lnTo>
                  <a:pt x="1350" y="50"/>
                </a:lnTo>
                <a:lnTo>
                  <a:pt x="1312" y="50"/>
                </a:lnTo>
                <a:lnTo>
                  <a:pt x="1312" y="14"/>
                </a:lnTo>
                <a:lnTo>
                  <a:pt x="1352" y="14"/>
                </a:lnTo>
                <a:lnTo>
                  <a:pt x="1352" y="2"/>
                </a:lnTo>
                <a:lnTo>
                  <a:pt x="1298" y="2"/>
                </a:lnTo>
                <a:lnTo>
                  <a:pt x="1298" y="112"/>
                </a:lnTo>
                <a:close/>
                <a:moveTo>
                  <a:pt x="1450" y="46"/>
                </a:moveTo>
                <a:lnTo>
                  <a:pt x="1426" y="46"/>
                </a:lnTo>
                <a:lnTo>
                  <a:pt x="1426" y="2"/>
                </a:lnTo>
                <a:lnTo>
                  <a:pt x="1404" y="2"/>
                </a:lnTo>
                <a:lnTo>
                  <a:pt x="1404" y="112"/>
                </a:lnTo>
                <a:lnTo>
                  <a:pt x="1426" y="112"/>
                </a:lnTo>
                <a:lnTo>
                  <a:pt x="1426" y="64"/>
                </a:lnTo>
                <a:lnTo>
                  <a:pt x="1450" y="64"/>
                </a:lnTo>
                <a:lnTo>
                  <a:pt x="1450" y="112"/>
                </a:lnTo>
                <a:lnTo>
                  <a:pt x="1474" y="112"/>
                </a:lnTo>
                <a:lnTo>
                  <a:pt x="1474" y="2"/>
                </a:lnTo>
                <a:lnTo>
                  <a:pt x="1450" y="2"/>
                </a:lnTo>
                <a:lnTo>
                  <a:pt x="1450" y="46"/>
                </a:lnTo>
                <a:close/>
                <a:moveTo>
                  <a:pt x="1490" y="112"/>
                </a:moveTo>
                <a:lnTo>
                  <a:pt x="1512" y="112"/>
                </a:lnTo>
                <a:lnTo>
                  <a:pt x="1512" y="2"/>
                </a:lnTo>
                <a:lnTo>
                  <a:pt x="1490" y="2"/>
                </a:lnTo>
                <a:lnTo>
                  <a:pt x="1490" y="112"/>
                </a:lnTo>
                <a:close/>
                <a:moveTo>
                  <a:pt x="1272" y="10"/>
                </a:moveTo>
                <a:lnTo>
                  <a:pt x="1272" y="10"/>
                </a:lnTo>
                <a:lnTo>
                  <a:pt x="1268" y="6"/>
                </a:lnTo>
                <a:lnTo>
                  <a:pt x="1262" y="4"/>
                </a:lnTo>
                <a:lnTo>
                  <a:pt x="1262" y="4"/>
                </a:lnTo>
                <a:lnTo>
                  <a:pt x="1248" y="2"/>
                </a:lnTo>
                <a:lnTo>
                  <a:pt x="1248" y="2"/>
                </a:lnTo>
                <a:lnTo>
                  <a:pt x="1242" y="2"/>
                </a:lnTo>
                <a:lnTo>
                  <a:pt x="1216" y="2"/>
                </a:lnTo>
                <a:lnTo>
                  <a:pt x="1216" y="112"/>
                </a:lnTo>
                <a:lnTo>
                  <a:pt x="1242" y="112"/>
                </a:lnTo>
                <a:lnTo>
                  <a:pt x="1242" y="112"/>
                </a:lnTo>
                <a:lnTo>
                  <a:pt x="1248" y="112"/>
                </a:lnTo>
                <a:lnTo>
                  <a:pt x="1248" y="112"/>
                </a:lnTo>
                <a:lnTo>
                  <a:pt x="1258" y="112"/>
                </a:lnTo>
                <a:lnTo>
                  <a:pt x="1264" y="110"/>
                </a:lnTo>
                <a:lnTo>
                  <a:pt x="1264" y="110"/>
                </a:lnTo>
                <a:lnTo>
                  <a:pt x="1270" y="106"/>
                </a:lnTo>
                <a:lnTo>
                  <a:pt x="1276" y="100"/>
                </a:lnTo>
                <a:lnTo>
                  <a:pt x="1276" y="100"/>
                </a:lnTo>
                <a:lnTo>
                  <a:pt x="1278" y="94"/>
                </a:lnTo>
                <a:lnTo>
                  <a:pt x="1280" y="86"/>
                </a:lnTo>
                <a:lnTo>
                  <a:pt x="1280" y="86"/>
                </a:lnTo>
                <a:lnTo>
                  <a:pt x="1282" y="58"/>
                </a:lnTo>
                <a:lnTo>
                  <a:pt x="1282" y="58"/>
                </a:lnTo>
                <a:lnTo>
                  <a:pt x="1282" y="38"/>
                </a:lnTo>
                <a:lnTo>
                  <a:pt x="1280" y="24"/>
                </a:lnTo>
                <a:lnTo>
                  <a:pt x="1280" y="24"/>
                </a:lnTo>
                <a:lnTo>
                  <a:pt x="1278" y="16"/>
                </a:lnTo>
                <a:lnTo>
                  <a:pt x="1272" y="10"/>
                </a:lnTo>
                <a:lnTo>
                  <a:pt x="1272" y="10"/>
                </a:lnTo>
                <a:close/>
                <a:moveTo>
                  <a:pt x="1268" y="80"/>
                </a:moveTo>
                <a:lnTo>
                  <a:pt x="1268" y="80"/>
                </a:lnTo>
                <a:lnTo>
                  <a:pt x="1264" y="92"/>
                </a:lnTo>
                <a:lnTo>
                  <a:pt x="1264" y="92"/>
                </a:lnTo>
                <a:lnTo>
                  <a:pt x="1262" y="96"/>
                </a:lnTo>
                <a:lnTo>
                  <a:pt x="1258" y="98"/>
                </a:lnTo>
                <a:lnTo>
                  <a:pt x="1258" y="98"/>
                </a:lnTo>
                <a:lnTo>
                  <a:pt x="1248" y="100"/>
                </a:lnTo>
                <a:lnTo>
                  <a:pt x="1248" y="100"/>
                </a:lnTo>
                <a:lnTo>
                  <a:pt x="1244" y="100"/>
                </a:lnTo>
                <a:lnTo>
                  <a:pt x="1230" y="100"/>
                </a:lnTo>
                <a:lnTo>
                  <a:pt x="1230" y="14"/>
                </a:lnTo>
                <a:lnTo>
                  <a:pt x="1244" y="14"/>
                </a:lnTo>
                <a:lnTo>
                  <a:pt x="1244" y="14"/>
                </a:lnTo>
                <a:lnTo>
                  <a:pt x="1248" y="14"/>
                </a:lnTo>
                <a:lnTo>
                  <a:pt x="1248" y="14"/>
                </a:lnTo>
                <a:lnTo>
                  <a:pt x="1254" y="16"/>
                </a:lnTo>
                <a:lnTo>
                  <a:pt x="1260" y="18"/>
                </a:lnTo>
                <a:lnTo>
                  <a:pt x="1260" y="18"/>
                </a:lnTo>
                <a:lnTo>
                  <a:pt x="1264" y="20"/>
                </a:lnTo>
                <a:lnTo>
                  <a:pt x="1266" y="26"/>
                </a:lnTo>
                <a:lnTo>
                  <a:pt x="1266" y="26"/>
                </a:lnTo>
                <a:lnTo>
                  <a:pt x="1268" y="38"/>
                </a:lnTo>
                <a:lnTo>
                  <a:pt x="1268" y="38"/>
                </a:lnTo>
                <a:lnTo>
                  <a:pt x="1268" y="56"/>
                </a:lnTo>
                <a:lnTo>
                  <a:pt x="1268" y="56"/>
                </a:lnTo>
                <a:lnTo>
                  <a:pt x="1268" y="80"/>
                </a:lnTo>
                <a:lnTo>
                  <a:pt x="1268" y="80"/>
                </a:lnTo>
                <a:close/>
                <a:moveTo>
                  <a:pt x="1130" y="2"/>
                </a:moveTo>
                <a:lnTo>
                  <a:pt x="1116" y="2"/>
                </a:lnTo>
                <a:lnTo>
                  <a:pt x="1116" y="112"/>
                </a:lnTo>
                <a:lnTo>
                  <a:pt x="1166" y="112"/>
                </a:lnTo>
                <a:lnTo>
                  <a:pt x="1166" y="100"/>
                </a:lnTo>
                <a:lnTo>
                  <a:pt x="1130" y="100"/>
                </a:lnTo>
                <a:lnTo>
                  <a:pt x="1130" y="2"/>
                </a:lnTo>
                <a:close/>
                <a:moveTo>
                  <a:pt x="1064" y="2"/>
                </a:moveTo>
                <a:lnTo>
                  <a:pt x="1056" y="2"/>
                </a:lnTo>
                <a:lnTo>
                  <a:pt x="1022" y="112"/>
                </a:lnTo>
                <a:lnTo>
                  <a:pt x="1036" y="112"/>
                </a:lnTo>
                <a:lnTo>
                  <a:pt x="1044" y="86"/>
                </a:lnTo>
                <a:lnTo>
                  <a:pt x="1064" y="86"/>
                </a:lnTo>
                <a:lnTo>
                  <a:pt x="1082" y="86"/>
                </a:lnTo>
                <a:lnTo>
                  <a:pt x="1090" y="112"/>
                </a:lnTo>
                <a:lnTo>
                  <a:pt x="1106" y="112"/>
                </a:lnTo>
                <a:lnTo>
                  <a:pt x="1072" y="2"/>
                </a:lnTo>
                <a:lnTo>
                  <a:pt x="1064" y="2"/>
                </a:lnTo>
                <a:close/>
                <a:moveTo>
                  <a:pt x="1064" y="72"/>
                </a:moveTo>
                <a:lnTo>
                  <a:pt x="1048" y="72"/>
                </a:lnTo>
                <a:lnTo>
                  <a:pt x="1064" y="20"/>
                </a:lnTo>
                <a:lnTo>
                  <a:pt x="1064" y="20"/>
                </a:lnTo>
                <a:lnTo>
                  <a:pt x="1078" y="72"/>
                </a:lnTo>
                <a:lnTo>
                  <a:pt x="1064" y="72"/>
                </a:lnTo>
                <a:close/>
                <a:moveTo>
                  <a:pt x="998" y="80"/>
                </a:moveTo>
                <a:lnTo>
                  <a:pt x="998" y="80"/>
                </a:lnTo>
                <a:lnTo>
                  <a:pt x="998" y="90"/>
                </a:lnTo>
                <a:lnTo>
                  <a:pt x="998" y="90"/>
                </a:lnTo>
                <a:lnTo>
                  <a:pt x="998" y="100"/>
                </a:lnTo>
                <a:lnTo>
                  <a:pt x="960" y="2"/>
                </a:lnTo>
                <a:lnTo>
                  <a:pt x="938" y="2"/>
                </a:lnTo>
                <a:lnTo>
                  <a:pt x="938" y="112"/>
                </a:lnTo>
                <a:lnTo>
                  <a:pt x="952" y="112"/>
                </a:lnTo>
                <a:lnTo>
                  <a:pt x="952" y="34"/>
                </a:lnTo>
                <a:lnTo>
                  <a:pt x="952" y="34"/>
                </a:lnTo>
                <a:lnTo>
                  <a:pt x="952" y="24"/>
                </a:lnTo>
                <a:lnTo>
                  <a:pt x="952" y="24"/>
                </a:lnTo>
                <a:lnTo>
                  <a:pt x="950" y="12"/>
                </a:lnTo>
                <a:lnTo>
                  <a:pt x="992" y="112"/>
                </a:lnTo>
                <a:lnTo>
                  <a:pt x="1012" y="112"/>
                </a:lnTo>
                <a:lnTo>
                  <a:pt x="1012" y="2"/>
                </a:lnTo>
                <a:lnTo>
                  <a:pt x="998" y="2"/>
                </a:lnTo>
                <a:lnTo>
                  <a:pt x="998" y="80"/>
                </a:lnTo>
                <a:close/>
                <a:moveTo>
                  <a:pt x="914" y="10"/>
                </a:moveTo>
                <a:lnTo>
                  <a:pt x="914" y="10"/>
                </a:lnTo>
                <a:lnTo>
                  <a:pt x="910" y="6"/>
                </a:lnTo>
                <a:lnTo>
                  <a:pt x="904" y="2"/>
                </a:lnTo>
                <a:lnTo>
                  <a:pt x="904" y="2"/>
                </a:lnTo>
                <a:lnTo>
                  <a:pt x="896" y="2"/>
                </a:lnTo>
                <a:lnTo>
                  <a:pt x="888" y="0"/>
                </a:lnTo>
                <a:lnTo>
                  <a:pt x="888" y="0"/>
                </a:lnTo>
                <a:lnTo>
                  <a:pt x="888" y="0"/>
                </a:lnTo>
                <a:lnTo>
                  <a:pt x="878" y="2"/>
                </a:lnTo>
                <a:lnTo>
                  <a:pt x="870" y="4"/>
                </a:lnTo>
                <a:lnTo>
                  <a:pt x="870" y="4"/>
                </a:lnTo>
                <a:lnTo>
                  <a:pt x="864" y="8"/>
                </a:lnTo>
                <a:lnTo>
                  <a:pt x="860" y="14"/>
                </a:lnTo>
                <a:lnTo>
                  <a:pt x="860" y="14"/>
                </a:lnTo>
                <a:lnTo>
                  <a:pt x="856" y="22"/>
                </a:lnTo>
                <a:lnTo>
                  <a:pt x="856" y="30"/>
                </a:lnTo>
                <a:lnTo>
                  <a:pt x="856" y="30"/>
                </a:lnTo>
                <a:lnTo>
                  <a:pt x="854" y="58"/>
                </a:lnTo>
                <a:lnTo>
                  <a:pt x="854" y="58"/>
                </a:lnTo>
                <a:lnTo>
                  <a:pt x="854" y="76"/>
                </a:lnTo>
                <a:lnTo>
                  <a:pt x="856" y="90"/>
                </a:lnTo>
                <a:lnTo>
                  <a:pt x="856" y="90"/>
                </a:lnTo>
                <a:lnTo>
                  <a:pt x="858" y="98"/>
                </a:lnTo>
                <a:lnTo>
                  <a:pt x="862" y="104"/>
                </a:lnTo>
                <a:lnTo>
                  <a:pt x="862" y="104"/>
                </a:lnTo>
                <a:lnTo>
                  <a:pt x="868" y="108"/>
                </a:lnTo>
                <a:lnTo>
                  <a:pt x="874" y="112"/>
                </a:lnTo>
                <a:lnTo>
                  <a:pt x="874" y="112"/>
                </a:lnTo>
                <a:lnTo>
                  <a:pt x="880" y="114"/>
                </a:lnTo>
                <a:lnTo>
                  <a:pt x="888" y="114"/>
                </a:lnTo>
                <a:lnTo>
                  <a:pt x="888" y="114"/>
                </a:lnTo>
                <a:lnTo>
                  <a:pt x="888" y="114"/>
                </a:lnTo>
                <a:lnTo>
                  <a:pt x="898" y="114"/>
                </a:lnTo>
                <a:lnTo>
                  <a:pt x="906" y="110"/>
                </a:lnTo>
                <a:lnTo>
                  <a:pt x="906" y="110"/>
                </a:lnTo>
                <a:lnTo>
                  <a:pt x="912" y="106"/>
                </a:lnTo>
                <a:lnTo>
                  <a:pt x="918" y="100"/>
                </a:lnTo>
                <a:lnTo>
                  <a:pt x="918" y="100"/>
                </a:lnTo>
                <a:lnTo>
                  <a:pt x="920" y="94"/>
                </a:lnTo>
                <a:lnTo>
                  <a:pt x="922" y="86"/>
                </a:lnTo>
                <a:lnTo>
                  <a:pt x="922" y="86"/>
                </a:lnTo>
                <a:lnTo>
                  <a:pt x="922" y="58"/>
                </a:lnTo>
                <a:lnTo>
                  <a:pt x="922" y="58"/>
                </a:lnTo>
                <a:lnTo>
                  <a:pt x="922" y="38"/>
                </a:lnTo>
                <a:lnTo>
                  <a:pt x="920" y="26"/>
                </a:lnTo>
                <a:lnTo>
                  <a:pt x="920" y="26"/>
                </a:lnTo>
                <a:lnTo>
                  <a:pt x="918" y="18"/>
                </a:lnTo>
                <a:lnTo>
                  <a:pt x="914" y="10"/>
                </a:lnTo>
                <a:lnTo>
                  <a:pt x="914" y="10"/>
                </a:lnTo>
                <a:close/>
                <a:moveTo>
                  <a:pt x="904" y="94"/>
                </a:moveTo>
                <a:lnTo>
                  <a:pt x="904" y="94"/>
                </a:lnTo>
                <a:lnTo>
                  <a:pt x="902" y="98"/>
                </a:lnTo>
                <a:lnTo>
                  <a:pt x="898" y="100"/>
                </a:lnTo>
                <a:lnTo>
                  <a:pt x="894" y="102"/>
                </a:lnTo>
                <a:lnTo>
                  <a:pt x="888" y="102"/>
                </a:lnTo>
                <a:lnTo>
                  <a:pt x="888" y="102"/>
                </a:lnTo>
                <a:lnTo>
                  <a:pt x="882" y="102"/>
                </a:lnTo>
                <a:lnTo>
                  <a:pt x="878" y="100"/>
                </a:lnTo>
                <a:lnTo>
                  <a:pt x="878" y="100"/>
                </a:lnTo>
                <a:lnTo>
                  <a:pt x="874" y="96"/>
                </a:lnTo>
                <a:lnTo>
                  <a:pt x="872" y="92"/>
                </a:lnTo>
                <a:lnTo>
                  <a:pt x="872" y="92"/>
                </a:lnTo>
                <a:lnTo>
                  <a:pt x="870" y="80"/>
                </a:lnTo>
                <a:lnTo>
                  <a:pt x="870" y="80"/>
                </a:lnTo>
                <a:lnTo>
                  <a:pt x="868" y="58"/>
                </a:lnTo>
                <a:lnTo>
                  <a:pt x="868" y="58"/>
                </a:lnTo>
                <a:lnTo>
                  <a:pt x="870" y="32"/>
                </a:lnTo>
                <a:lnTo>
                  <a:pt x="870" y="32"/>
                </a:lnTo>
                <a:lnTo>
                  <a:pt x="872" y="24"/>
                </a:lnTo>
                <a:lnTo>
                  <a:pt x="874" y="20"/>
                </a:lnTo>
                <a:lnTo>
                  <a:pt x="874" y="20"/>
                </a:lnTo>
                <a:lnTo>
                  <a:pt x="880" y="14"/>
                </a:lnTo>
                <a:lnTo>
                  <a:pt x="880" y="14"/>
                </a:lnTo>
                <a:lnTo>
                  <a:pt x="888" y="12"/>
                </a:lnTo>
                <a:lnTo>
                  <a:pt x="888" y="12"/>
                </a:lnTo>
                <a:lnTo>
                  <a:pt x="898" y="14"/>
                </a:lnTo>
                <a:lnTo>
                  <a:pt x="902" y="18"/>
                </a:lnTo>
                <a:lnTo>
                  <a:pt x="904" y="22"/>
                </a:lnTo>
                <a:lnTo>
                  <a:pt x="904" y="22"/>
                </a:lnTo>
                <a:lnTo>
                  <a:pt x="908" y="34"/>
                </a:lnTo>
                <a:lnTo>
                  <a:pt x="908" y="58"/>
                </a:lnTo>
                <a:lnTo>
                  <a:pt x="908" y="58"/>
                </a:lnTo>
                <a:lnTo>
                  <a:pt x="908" y="80"/>
                </a:lnTo>
                <a:lnTo>
                  <a:pt x="904" y="94"/>
                </a:lnTo>
                <a:lnTo>
                  <a:pt x="904" y="94"/>
                </a:lnTo>
                <a:close/>
                <a:moveTo>
                  <a:pt x="794" y="80"/>
                </a:moveTo>
                <a:lnTo>
                  <a:pt x="794" y="80"/>
                </a:lnTo>
                <a:lnTo>
                  <a:pt x="792" y="90"/>
                </a:lnTo>
                <a:lnTo>
                  <a:pt x="790" y="98"/>
                </a:lnTo>
                <a:lnTo>
                  <a:pt x="790" y="98"/>
                </a:lnTo>
                <a:lnTo>
                  <a:pt x="784" y="102"/>
                </a:lnTo>
                <a:lnTo>
                  <a:pt x="776" y="102"/>
                </a:lnTo>
                <a:lnTo>
                  <a:pt x="776" y="102"/>
                </a:lnTo>
                <a:lnTo>
                  <a:pt x="772" y="102"/>
                </a:lnTo>
                <a:lnTo>
                  <a:pt x="768" y="100"/>
                </a:lnTo>
                <a:lnTo>
                  <a:pt x="764" y="98"/>
                </a:lnTo>
                <a:lnTo>
                  <a:pt x="762" y="94"/>
                </a:lnTo>
                <a:lnTo>
                  <a:pt x="762" y="94"/>
                </a:lnTo>
                <a:lnTo>
                  <a:pt x="758" y="82"/>
                </a:lnTo>
                <a:lnTo>
                  <a:pt x="758" y="60"/>
                </a:lnTo>
                <a:lnTo>
                  <a:pt x="758" y="60"/>
                </a:lnTo>
                <a:lnTo>
                  <a:pt x="758" y="32"/>
                </a:lnTo>
                <a:lnTo>
                  <a:pt x="758" y="32"/>
                </a:lnTo>
                <a:lnTo>
                  <a:pt x="760" y="24"/>
                </a:lnTo>
                <a:lnTo>
                  <a:pt x="762" y="20"/>
                </a:lnTo>
                <a:lnTo>
                  <a:pt x="762" y="20"/>
                </a:lnTo>
                <a:lnTo>
                  <a:pt x="768" y="14"/>
                </a:lnTo>
                <a:lnTo>
                  <a:pt x="768" y="14"/>
                </a:lnTo>
                <a:lnTo>
                  <a:pt x="776" y="12"/>
                </a:lnTo>
                <a:lnTo>
                  <a:pt x="776" y="12"/>
                </a:lnTo>
                <a:lnTo>
                  <a:pt x="784" y="14"/>
                </a:lnTo>
                <a:lnTo>
                  <a:pt x="788" y="18"/>
                </a:lnTo>
                <a:lnTo>
                  <a:pt x="788" y="18"/>
                </a:lnTo>
                <a:lnTo>
                  <a:pt x="792" y="24"/>
                </a:lnTo>
                <a:lnTo>
                  <a:pt x="792" y="32"/>
                </a:lnTo>
                <a:lnTo>
                  <a:pt x="792" y="34"/>
                </a:lnTo>
                <a:lnTo>
                  <a:pt x="808" y="34"/>
                </a:lnTo>
                <a:lnTo>
                  <a:pt x="808" y="34"/>
                </a:lnTo>
                <a:lnTo>
                  <a:pt x="806" y="20"/>
                </a:lnTo>
                <a:lnTo>
                  <a:pt x="804" y="14"/>
                </a:lnTo>
                <a:lnTo>
                  <a:pt x="800" y="10"/>
                </a:lnTo>
                <a:lnTo>
                  <a:pt x="800" y="10"/>
                </a:lnTo>
                <a:lnTo>
                  <a:pt x="796" y="6"/>
                </a:lnTo>
                <a:lnTo>
                  <a:pt x="790" y="2"/>
                </a:lnTo>
                <a:lnTo>
                  <a:pt x="778" y="0"/>
                </a:lnTo>
                <a:lnTo>
                  <a:pt x="778" y="0"/>
                </a:lnTo>
                <a:lnTo>
                  <a:pt x="768" y="2"/>
                </a:lnTo>
                <a:lnTo>
                  <a:pt x="762" y="4"/>
                </a:lnTo>
                <a:lnTo>
                  <a:pt x="762" y="4"/>
                </a:lnTo>
                <a:lnTo>
                  <a:pt x="754" y="8"/>
                </a:lnTo>
                <a:lnTo>
                  <a:pt x="750" y="14"/>
                </a:lnTo>
                <a:lnTo>
                  <a:pt x="750" y="14"/>
                </a:lnTo>
                <a:lnTo>
                  <a:pt x="748" y="20"/>
                </a:lnTo>
                <a:lnTo>
                  <a:pt x="744" y="28"/>
                </a:lnTo>
                <a:lnTo>
                  <a:pt x="744" y="28"/>
                </a:lnTo>
                <a:lnTo>
                  <a:pt x="744" y="54"/>
                </a:lnTo>
                <a:lnTo>
                  <a:pt x="744" y="54"/>
                </a:lnTo>
                <a:lnTo>
                  <a:pt x="744" y="76"/>
                </a:lnTo>
                <a:lnTo>
                  <a:pt x="746" y="90"/>
                </a:lnTo>
                <a:lnTo>
                  <a:pt x="746" y="90"/>
                </a:lnTo>
                <a:lnTo>
                  <a:pt x="750" y="100"/>
                </a:lnTo>
                <a:lnTo>
                  <a:pt x="754" y="106"/>
                </a:lnTo>
                <a:lnTo>
                  <a:pt x="754" y="106"/>
                </a:lnTo>
                <a:lnTo>
                  <a:pt x="758" y="110"/>
                </a:lnTo>
                <a:lnTo>
                  <a:pt x="764" y="112"/>
                </a:lnTo>
                <a:lnTo>
                  <a:pt x="764" y="112"/>
                </a:lnTo>
                <a:lnTo>
                  <a:pt x="778" y="114"/>
                </a:lnTo>
                <a:lnTo>
                  <a:pt x="778" y="114"/>
                </a:lnTo>
                <a:lnTo>
                  <a:pt x="784" y="114"/>
                </a:lnTo>
                <a:lnTo>
                  <a:pt x="790" y="112"/>
                </a:lnTo>
                <a:lnTo>
                  <a:pt x="796" y="110"/>
                </a:lnTo>
                <a:lnTo>
                  <a:pt x="800" y="106"/>
                </a:lnTo>
                <a:lnTo>
                  <a:pt x="800" y="106"/>
                </a:lnTo>
                <a:lnTo>
                  <a:pt x="804" y="100"/>
                </a:lnTo>
                <a:lnTo>
                  <a:pt x="806" y="96"/>
                </a:lnTo>
                <a:lnTo>
                  <a:pt x="808" y="80"/>
                </a:lnTo>
                <a:lnTo>
                  <a:pt x="808" y="78"/>
                </a:lnTo>
                <a:lnTo>
                  <a:pt x="794" y="78"/>
                </a:lnTo>
                <a:lnTo>
                  <a:pt x="794" y="80"/>
                </a:lnTo>
                <a:close/>
                <a:moveTo>
                  <a:pt x="824" y="112"/>
                </a:moveTo>
                <a:lnTo>
                  <a:pt x="838" y="112"/>
                </a:lnTo>
                <a:lnTo>
                  <a:pt x="838" y="2"/>
                </a:lnTo>
                <a:lnTo>
                  <a:pt x="824" y="2"/>
                </a:lnTo>
                <a:lnTo>
                  <a:pt x="824" y="112"/>
                </a:lnTo>
                <a:close/>
                <a:moveTo>
                  <a:pt x="694" y="2"/>
                </a:moveTo>
                <a:lnTo>
                  <a:pt x="686" y="2"/>
                </a:lnTo>
                <a:lnTo>
                  <a:pt x="652" y="112"/>
                </a:lnTo>
                <a:lnTo>
                  <a:pt x="666" y="112"/>
                </a:lnTo>
                <a:lnTo>
                  <a:pt x="674" y="86"/>
                </a:lnTo>
                <a:lnTo>
                  <a:pt x="694" y="86"/>
                </a:lnTo>
                <a:lnTo>
                  <a:pt x="712" y="86"/>
                </a:lnTo>
                <a:lnTo>
                  <a:pt x="720" y="112"/>
                </a:lnTo>
                <a:lnTo>
                  <a:pt x="736" y="112"/>
                </a:lnTo>
                <a:lnTo>
                  <a:pt x="702" y="2"/>
                </a:lnTo>
                <a:lnTo>
                  <a:pt x="694" y="2"/>
                </a:lnTo>
                <a:close/>
                <a:moveTo>
                  <a:pt x="694" y="72"/>
                </a:moveTo>
                <a:lnTo>
                  <a:pt x="678" y="72"/>
                </a:lnTo>
                <a:lnTo>
                  <a:pt x="694" y="20"/>
                </a:lnTo>
                <a:lnTo>
                  <a:pt x="694" y="20"/>
                </a:lnTo>
                <a:lnTo>
                  <a:pt x="708" y="72"/>
                </a:lnTo>
                <a:lnTo>
                  <a:pt x="694" y="72"/>
                </a:lnTo>
                <a:close/>
                <a:moveTo>
                  <a:pt x="628" y="80"/>
                </a:moveTo>
                <a:lnTo>
                  <a:pt x="628" y="80"/>
                </a:lnTo>
                <a:lnTo>
                  <a:pt x="628" y="90"/>
                </a:lnTo>
                <a:lnTo>
                  <a:pt x="628" y="90"/>
                </a:lnTo>
                <a:lnTo>
                  <a:pt x="630" y="100"/>
                </a:lnTo>
                <a:lnTo>
                  <a:pt x="590" y="2"/>
                </a:lnTo>
                <a:lnTo>
                  <a:pt x="568" y="2"/>
                </a:lnTo>
                <a:lnTo>
                  <a:pt x="568" y="112"/>
                </a:lnTo>
                <a:lnTo>
                  <a:pt x="582" y="112"/>
                </a:lnTo>
                <a:lnTo>
                  <a:pt x="582" y="34"/>
                </a:lnTo>
                <a:lnTo>
                  <a:pt x="582" y="34"/>
                </a:lnTo>
                <a:lnTo>
                  <a:pt x="582" y="24"/>
                </a:lnTo>
                <a:lnTo>
                  <a:pt x="582" y="24"/>
                </a:lnTo>
                <a:lnTo>
                  <a:pt x="580" y="12"/>
                </a:lnTo>
                <a:lnTo>
                  <a:pt x="622" y="112"/>
                </a:lnTo>
                <a:lnTo>
                  <a:pt x="642" y="112"/>
                </a:lnTo>
                <a:lnTo>
                  <a:pt x="642" y="2"/>
                </a:lnTo>
                <a:lnTo>
                  <a:pt x="628" y="2"/>
                </a:lnTo>
                <a:lnTo>
                  <a:pt x="628" y="80"/>
                </a:lnTo>
                <a:close/>
                <a:moveTo>
                  <a:pt x="478" y="2"/>
                </a:moveTo>
                <a:lnTo>
                  <a:pt x="470" y="2"/>
                </a:lnTo>
                <a:lnTo>
                  <a:pt x="436" y="112"/>
                </a:lnTo>
                <a:lnTo>
                  <a:pt x="452" y="112"/>
                </a:lnTo>
                <a:lnTo>
                  <a:pt x="460" y="86"/>
                </a:lnTo>
                <a:lnTo>
                  <a:pt x="478" y="86"/>
                </a:lnTo>
                <a:lnTo>
                  <a:pt x="498" y="86"/>
                </a:lnTo>
                <a:lnTo>
                  <a:pt x="504" y="112"/>
                </a:lnTo>
                <a:lnTo>
                  <a:pt x="520" y="112"/>
                </a:lnTo>
                <a:lnTo>
                  <a:pt x="488" y="2"/>
                </a:lnTo>
                <a:lnTo>
                  <a:pt x="478" y="2"/>
                </a:lnTo>
                <a:close/>
                <a:moveTo>
                  <a:pt x="478" y="72"/>
                </a:moveTo>
                <a:lnTo>
                  <a:pt x="462" y="72"/>
                </a:lnTo>
                <a:lnTo>
                  <a:pt x="478" y="20"/>
                </a:lnTo>
                <a:lnTo>
                  <a:pt x="478" y="20"/>
                </a:lnTo>
                <a:lnTo>
                  <a:pt x="494" y="72"/>
                </a:lnTo>
                <a:lnTo>
                  <a:pt x="478" y="72"/>
                </a:lnTo>
                <a:close/>
                <a:moveTo>
                  <a:pt x="130" y="68"/>
                </a:moveTo>
                <a:lnTo>
                  <a:pt x="146" y="68"/>
                </a:lnTo>
                <a:lnTo>
                  <a:pt x="146" y="100"/>
                </a:lnTo>
                <a:lnTo>
                  <a:pt x="146" y="100"/>
                </a:lnTo>
                <a:lnTo>
                  <a:pt x="136" y="102"/>
                </a:lnTo>
                <a:lnTo>
                  <a:pt x="136" y="102"/>
                </a:lnTo>
                <a:lnTo>
                  <a:pt x="128" y="102"/>
                </a:lnTo>
                <a:lnTo>
                  <a:pt x="128" y="102"/>
                </a:lnTo>
                <a:lnTo>
                  <a:pt x="122" y="102"/>
                </a:lnTo>
                <a:lnTo>
                  <a:pt x="118" y="100"/>
                </a:lnTo>
                <a:lnTo>
                  <a:pt x="114" y="96"/>
                </a:lnTo>
                <a:lnTo>
                  <a:pt x="110" y="94"/>
                </a:lnTo>
                <a:lnTo>
                  <a:pt x="110" y="94"/>
                </a:lnTo>
                <a:lnTo>
                  <a:pt x="108" y="88"/>
                </a:lnTo>
                <a:lnTo>
                  <a:pt x="106" y="80"/>
                </a:lnTo>
                <a:lnTo>
                  <a:pt x="106" y="58"/>
                </a:lnTo>
                <a:lnTo>
                  <a:pt x="106" y="58"/>
                </a:lnTo>
                <a:lnTo>
                  <a:pt x="106" y="34"/>
                </a:lnTo>
                <a:lnTo>
                  <a:pt x="110" y="20"/>
                </a:lnTo>
                <a:lnTo>
                  <a:pt x="110" y="20"/>
                </a:lnTo>
                <a:lnTo>
                  <a:pt x="112" y="16"/>
                </a:lnTo>
                <a:lnTo>
                  <a:pt x="116" y="14"/>
                </a:lnTo>
                <a:lnTo>
                  <a:pt x="120" y="12"/>
                </a:lnTo>
                <a:lnTo>
                  <a:pt x="126" y="12"/>
                </a:lnTo>
                <a:lnTo>
                  <a:pt x="126" y="12"/>
                </a:lnTo>
                <a:lnTo>
                  <a:pt x="134" y="14"/>
                </a:lnTo>
                <a:lnTo>
                  <a:pt x="140" y="18"/>
                </a:lnTo>
                <a:lnTo>
                  <a:pt x="140" y="18"/>
                </a:lnTo>
                <a:lnTo>
                  <a:pt x="142" y="24"/>
                </a:lnTo>
                <a:lnTo>
                  <a:pt x="144" y="32"/>
                </a:lnTo>
                <a:lnTo>
                  <a:pt x="158" y="32"/>
                </a:lnTo>
                <a:lnTo>
                  <a:pt x="158" y="32"/>
                </a:lnTo>
                <a:lnTo>
                  <a:pt x="158" y="32"/>
                </a:lnTo>
                <a:lnTo>
                  <a:pt x="156" y="18"/>
                </a:lnTo>
                <a:lnTo>
                  <a:pt x="154" y="14"/>
                </a:lnTo>
                <a:lnTo>
                  <a:pt x="150" y="8"/>
                </a:lnTo>
                <a:lnTo>
                  <a:pt x="150" y="8"/>
                </a:lnTo>
                <a:lnTo>
                  <a:pt x="146" y="6"/>
                </a:lnTo>
                <a:lnTo>
                  <a:pt x="140" y="2"/>
                </a:lnTo>
                <a:lnTo>
                  <a:pt x="126" y="0"/>
                </a:lnTo>
                <a:lnTo>
                  <a:pt x="126" y="0"/>
                </a:lnTo>
                <a:lnTo>
                  <a:pt x="118" y="2"/>
                </a:lnTo>
                <a:lnTo>
                  <a:pt x="110" y="4"/>
                </a:lnTo>
                <a:lnTo>
                  <a:pt x="110" y="4"/>
                </a:lnTo>
                <a:lnTo>
                  <a:pt x="102" y="8"/>
                </a:lnTo>
                <a:lnTo>
                  <a:pt x="98" y="14"/>
                </a:lnTo>
                <a:lnTo>
                  <a:pt x="98" y="14"/>
                </a:lnTo>
                <a:lnTo>
                  <a:pt x="94" y="20"/>
                </a:lnTo>
                <a:lnTo>
                  <a:pt x="92" y="30"/>
                </a:lnTo>
                <a:lnTo>
                  <a:pt x="92" y="30"/>
                </a:lnTo>
                <a:lnTo>
                  <a:pt x="90" y="56"/>
                </a:lnTo>
                <a:lnTo>
                  <a:pt x="90" y="56"/>
                </a:lnTo>
                <a:lnTo>
                  <a:pt x="92" y="74"/>
                </a:lnTo>
                <a:lnTo>
                  <a:pt x="92" y="88"/>
                </a:lnTo>
                <a:lnTo>
                  <a:pt x="92" y="88"/>
                </a:lnTo>
                <a:lnTo>
                  <a:pt x="96" y="98"/>
                </a:lnTo>
                <a:lnTo>
                  <a:pt x="100" y="106"/>
                </a:lnTo>
                <a:lnTo>
                  <a:pt x="100" y="106"/>
                </a:lnTo>
                <a:lnTo>
                  <a:pt x="106" y="110"/>
                </a:lnTo>
                <a:lnTo>
                  <a:pt x="112" y="112"/>
                </a:lnTo>
                <a:lnTo>
                  <a:pt x="112" y="112"/>
                </a:lnTo>
                <a:lnTo>
                  <a:pt x="118" y="114"/>
                </a:lnTo>
                <a:lnTo>
                  <a:pt x="128" y="114"/>
                </a:lnTo>
                <a:lnTo>
                  <a:pt x="128" y="114"/>
                </a:lnTo>
                <a:lnTo>
                  <a:pt x="142" y="114"/>
                </a:lnTo>
                <a:lnTo>
                  <a:pt x="142" y="114"/>
                </a:lnTo>
                <a:lnTo>
                  <a:pt x="160" y="110"/>
                </a:lnTo>
                <a:lnTo>
                  <a:pt x="160" y="54"/>
                </a:lnTo>
                <a:lnTo>
                  <a:pt x="130" y="54"/>
                </a:lnTo>
                <a:lnTo>
                  <a:pt x="130" y="68"/>
                </a:lnTo>
                <a:close/>
                <a:moveTo>
                  <a:pt x="176" y="112"/>
                </a:moveTo>
                <a:lnTo>
                  <a:pt x="230" y="112"/>
                </a:lnTo>
                <a:lnTo>
                  <a:pt x="230" y="100"/>
                </a:lnTo>
                <a:lnTo>
                  <a:pt x="190" y="100"/>
                </a:lnTo>
                <a:lnTo>
                  <a:pt x="190" y="62"/>
                </a:lnTo>
                <a:lnTo>
                  <a:pt x="230" y="62"/>
                </a:lnTo>
                <a:lnTo>
                  <a:pt x="230" y="50"/>
                </a:lnTo>
                <a:lnTo>
                  <a:pt x="190" y="50"/>
                </a:lnTo>
                <a:lnTo>
                  <a:pt x="190" y="14"/>
                </a:lnTo>
                <a:lnTo>
                  <a:pt x="230" y="14"/>
                </a:lnTo>
                <a:lnTo>
                  <a:pt x="230" y="2"/>
                </a:lnTo>
                <a:lnTo>
                  <a:pt x="176" y="2"/>
                </a:lnTo>
                <a:lnTo>
                  <a:pt x="176" y="112"/>
                </a:lnTo>
                <a:close/>
                <a:moveTo>
                  <a:pt x="304" y="80"/>
                </a:moveTo>
                <a:lnTo>
                  <a:pt x="304" y="80"/>
                </a:lnTo>
                <a:lnTo>
                  <a:pt x="304" y="90"/>
                </a:lnTo>
                <a:lnTo>
                  <a:pt x="304" y="90"/>
                </a:lnTo>
                <a:lnTo>
                  <a:pt x="304" y="100"/>
                </a:lnTo>
                <a:lnTo>
                  <a:pt x="264" y="2"/>
                </a:lnTo>
                <a:lnTo>
                  <a:pt x="244" y="2"/>
                </a:lnTo>
                <a:lnTo>
                  <a:pt x="244" y="112"/>
                </a:lnTo>
                <a:lnTo>
                  <a:pt x="256" y="112"/>
                </a:lnTo>
                <a:lnTo>
                  <a:pt x="256" y="34"/>
                </a:lnTo>
                <a:lnTo>
                  <a:pt x="256" y="34"/>
                </a:lnTo>
                <a:lnTo>
                  <a:pt x="256" y="24"/>
                </a:lnTo>
                <a:lnTo>
                  <a:pt x="256" y="24"/>
                </a:lnTo>
                <a:lnTo>
                  <a:pt x="256" y="12"/>
                </a:lnTo>
                <a:lnTo>
                  <a:pt x="296" y="112"/>
                </a:lnTo>
                <a:lnTo>
                  <a:pt x="316" y="112"/>
                </a:lnTo>
                <a:lnTo>
                  <a:pt x="316" y="2"/>
                </a:lnTo>
                <a:lnTo>
                  <a:pt x="304" y="2"/>
                </a:lnTo>
                <a:lnTo>
                  <a:pt x="304" y="80"/>
                </a:lnTo>
                <a:close/>
                <a:moveTo>
                  <a:pt x="382" y="80"/>
                </a:moveTo>
                <a:lnTo>
                  <a:pt x="382" y="80"/>
                </a:lnTo>
                <a:lnTo>
                  <a:pt x="380" y="90"/>
                </a:lnTo>
                <a:lnTo>
                  <a:pt x="378" y="98"/>
                </a:lnTo>
                <a:lnTo>
                  <a:pt x="378" y="98"/>
                </a:lnTo>
                <a:lnTo>
                  <a:pt x="372" y="102"/>
                </a:lnTo>
                <a:lnTo>
                  <a:pt x="364" y="102"/>
                </a:lnTo>
                <a:lnTo>
                  <a:pt x="364" y="102"/>
                </a:lnTo>
                <a:lnTo>
                  <a:pt x="360" y="102"/>
                </a:lnTo>
                <a:lnTo>
                  <a:pt x="356" y="100"/>
                </a:lnTo>
                <a:lnTo>
                  <a:pt x="352" y="98"/>
                </a:lnTo>
                <a:lnTo>
                  <a:pt x="350" y="94"/>
                </a:lnTo>
                <a:lnTo>
                  <a:pt x="350" y="94"/>
                </a:lnTo>
                <a:lnTo>
                  <a:pt x="348" y="82"/>
                </a:lnTo>
                <a:lnTo>
                  <a:pt x="346" y="60"/>
                </a:lnTo>
                <a:lnTo>
                  <a:pt x="346" y="60"/>
                </a:lnTo>
                <a:lnTo>
                  <a:pt x="348" y="32"/>
                </a:lnTo>
                <a:lnTo>
                  <a:pt x="348" y="32"/>
                </a:lnTo>
                <a:lnTo>
                  <a:pt x="348" y="24"/>
                </a:lnTo>
                <a:lnTo>
                  <a:pt x="350" y="20"/>
                </a:lnTo>
                <a:lnTo>
                  <a:pt x="350" y="20"/>
                </a:lnTo>
                <a:lnTo>
                  <a:pt x="356" y="14"/>
                </a:lnTo>
                <a:lnTo>
                  <a:pt x="356" y="14"/>
                </a:lnTo>
                <a:lnTo>
                  <a:pt x="364" y="12"/>
                </a:lnTo>
                <a:lnTo>
                  <a:pt x="364" y="12"/>
                </a:lnTo>
                <a:lnTo>
                  <a:pt x="372" y="14"/>
                </a:lnTo>
                <a:lnTo>
                  <a:pt x="376" y="18"/>
                </a:lnTo>
                <a:lnTo>
                  <a:pt x="376" y="18"/>
                </a:lnTo>
                <a:lnTo>
                  <a:pt x="380" y="24"/>
                </a:lnTo>
                <a:lnTo>
                  <a:pt x="380" y="32"/>
                </a:lnTo>
                <a:lnTo>
                  <a:pt x="380" y="34"/>
                </a:lnTo>
                <a:lnTo>
                  <a:pt x="396" y="34"/>
                </a:lnTo>
                <a:lnTo>
                  <a:pt x="396" y="34"/>
                </a:lnTo>
                <a:lnTo>
                  <a:pt x="394" y="20"/>
                </a:lnTo>
                <a:lnTo>
                  <a:pt x="392" y="14"/>
                </a:lnTo>
                <a:lnTo>
                  <a:pt x="388" y="10"/>
                </a:lnTo>
                <a:lnTo>
                  <a:pt x="388" y="10"/>
                </a:lnTo>
                <a:lnTo>
                  <a:pt x="384" y="6"/>
                </a:lnTo>
                <a:lnTo>
                  <a:pt x="378" y="2"/>
                </a:lnTo>
                <a:lnTo>
                  <a:pt x="366" y="0"/>
                </a:lnTo>
                <a:lnTo>
                  <a:pt x="366" y="0"/>
                </a:lnTo>
                <a:lnTo>
                  <a:pt x="356" y="2"/>
                </a:lnTo>
                <a:lnTo>
                  <a:pt x="350" y="4"/>
                </a:lnTo>
                <a:lnTo>
                  <a:pt x="350" y="4"/>
                </a:lnTo>
                <a:lnTo>
                  <a:pt x="344" y="8"/>
                </a:lnTo>
                <a:lnTo>
                  <a:pt x="338" y="14"/>
                </a:lnTo>
                <a:lnTo>
                  <a:pt x="338" y="14"/>
                </a:lnTo>
                <a:lnTo>
                  <a:pt x="336" y="20"/>
                </a:lnTo>
                <a:lnTo>
                  <a:pt x="334" y="28"/>
                </a:lnTo>
                <a:lnTo>
                  <a:pt x="334" y="28"/>
                </a:lnTo>
                <a:lnTo>
                  <a:pt x="332" y="54"/>
                </a:lnTo>
                <a:lnTo>
                  <a:pt x="332" y="54"/>
                </a:lnTo>
                <a:lnTo>
                  <a:pt x="332" y="76"/>
                </a:lnTo>
                <a:lnTo>
                  <a:pt x="334" y="90"/>
                </a:lnTo>
                <a:lnTo>
                  <a:pt x="334" y="90"/>
                </a:lnTo>
                <a:lnTo>
                  <a:pt x="338" y="100"/>
                </a:lnTo>
                <a:lnTo>
                  <a:pt x="344" y="106"/>
                </a:lnTo>
                <a:lnTo>
                  <a:pt x="344" y="106"/>
                </a:lnTo>
                <a:lnTo>
                  <a:pt x="348" y="110"/>
                </a:lnTo>
                <a:lnTo>
                  <a:pt x="352" y="112"/>
                </a:lnTo>
                <a:lnTo>
                  <a:pt x="352" y="112"/>
                </a:lnTo>
                <a:lnTo>
                  <a:pt x="366" y="114"/>
                </a:lnTo>
                <a:lnTo>
                  <a:pt x="366" y="114"/>
                </a:lnTo>
                <a:lnTo>
                  <a:pt x="372" y="114"/>
                </a:lnTo>
                <a:lnTo>
                  <a:pt x="378" y="112"/>
                </a:lnTo>
                <a:lnTo>
                  <a:pt x="384" y="110"/>
                </a:lnTo>
                <a:lnTo>
                  <a:pt x="388" y="106"/>
                </a:lnTo>
                <a:lnTo>
                  <a:pt x="388" y="106"/>
                </a:lnTo>
                <a:lnTo>
                  <a:pt x="392" y="100"/>
                </a:lnTo>
                <a:lnTo>
                  <a:pt x="394" y="96"/>
                </a:lnTo>
                <a:lnTo>
                  <a:pt x="396" y="80"/>
                </a:lnTo>
                <a:lnTo>
                  <a:pt x="396" y="78"/>
                </a:lnTo>
                <a:lnTo>
                  <a:pt x="382" y="78"/>
                </a:lnTo>
                <a:lnTo>
                  <a:pt x="382" y="80"/>
                </a:lnTo>
                <a:close/>
                <a:moveTo>
                  <a:pt x="412" y="112"/>
                </a:moveTo>
                <a:lnTo>
                  <a:pt x="426" y="112"/>
                </a:lnTo>
                <a:lnTo>
                  <a:pt x="426" y="2"/>
                </a:lnTo>
                <a:lnTo>
                  <a:pt x="412" y="2"/>
                </a:lnTo>
                <a:lnTo>
                  <a:pt x="412" y="112"/>
                </a:lnTo>
                <a:close/>
                <a:moveTo>
                  <a:pt x="42" y="2"/>
                </a:moveTo>
                <a:lnTo>
                  <a:pt x="34" y="2"/>
                </a:lnTo>
                <a:lnTo>
                  <a:pt x="0" y="112"/>
                </a:lnTo>
                <a:lnTo>
                  <a:pt x="14" y="112"/>
                </a:lnTo>
                <a:lnTo>
                  <a:pt x="22" y="86"/>
                </a:lnTo>
                <a:lnTo>
                  <a:pt x="42" y="86"/>
                </a:lnTo>
                <a:lnTo>
                  <a:pt x="60" y="86"/>
                </a:lnTo>
                <a:lnTo>
                  <a:pt x="68" y="112"/>
                </a:lnTo>
                <a:lnTo>
                  <a:pt x="84" y="112"/>
                </a:lnTo>
                <a:lnTo>
                  <a:pt x="50" y="2"/>
                </a:lnTo>
                <a:lnTo>
                  <a:pt x="42" y="2"/>
                </a:lnTo>
                <a:close/>
                <a:moveTo>
                  <a:pt x="42" y="72"/>
                </a:moveTo>
                <a:lnTo>
                  <a:pt x="26" y="72"/>
                </a:lnTo>
                <a:lnTo>
                  <a:pt x="42" y="20"/>
                </a:lnTo>
                <a:lnTo>
                  <a:pt x="42" y="20"/>
                </a:lnTo>
                <a:lnTo>
                  <a:pt x="56" y="72"/>
                </a:lnTo>
                <a:lnTo>
                  <a:pt x="42" y="72"/>
                </a:lnTo>
                <a:close/>
              </a:path>
            </a:pathLst>
          </a:custGeom>
          <a:solidFill>
            <a:srgbClr val="4D4D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O">
              <a:solidFill>
                <a:srgbClr val="000000"/>
              </a:solidFill>
            </a:endParaRPr>
          </a:p>
        </p:txBody>
      </p:sp>
      <p:grpSp>
        <p:nvGrpSpPr>
          <p:cNvPr id="2" name="Group 60"/>
          <p:cNvGrpSpPr>
            <a:grpSpLocks/>
          </p:cNvGrpSpPr>
          <p:nvPr userDrawn="1"/>
        </p:nvGrpSpPr>
        <p:grpSpPr bwMode="auto">
          <a:xfrm>
            <a:off x="8064500" y="368300"/>
            <a:ext cx="720725" cy="292100"/>
            <a:chOff x="837" y="1286"/>
            <a:chExt cx="1074" cy="434"/>
          </a:xfrm>
        </p:grpSpPr>
        <p:sp>
          <p:nvSpPr>
            <p:cNvPr id="126013" name="Freeform 61"/>
            <p:cNvSpPr>
              <a:spLocks/>
            </p:cNvSpPr>
            <p:nvPr/>
          </p:nvSpPr>
          <p:spPr bwMode="auto">
            <a:xfrm>
              <a:off x="1629" y="1286"/>
              <a:ext cx="282" cy="434"/>
            </a:xfrm>
            <a:custGeom>
              <a:avLst/>
              <a:gdLst/>
              <a:ahLst/>
              <a:cxnLst>
                <a:cxn ang="0">
                  <a:pos x="92" y="434"/>
                </a:cxn>
                <a:cxn ang="0">
                  <a:pos x="0" y="434"/>
                </a:cxn>
                <a:cxn ang="0">
                  <a:pos x="0" y="0"/>
                </a:cxn>
                <a:cxn ang="0">
                  <a:pos x="92" y="0"/>
                </a:cxn>
                <a:cxn ang="0">
                  <a:pos x="92" y="167"/>
                </a:cxn>
                <a:cxn ang="0">
                  <a:pos x="192" y="167"/>
                </a:cxn>
                <a:cxn ang="0">
                  <a:pos x="192" y="0"/>
                </a:cxn>
                <a:cxn ang="0">
                  <a:pos x="281" y="0"/>
                </a:cxn>
                <a:cxn ang="0">
                  <a:pos x="281" y="434"/>
                </a:cxn>
                <a:cxn ang="0">
                  <a:pos x="192" y="434"/>
                </a:cxn>
                <a:cxn ang="0">
                  <a:pos x="192" y="241"/>
                </a:cxn>
                <a:cxn ang="0">
                  <a:pos x="92" y="241"/>
                </a:cxn>
                <a:cxn ang="0">
                  <a:pos x="92" y="434"/>
                </a:cxn>
              </a:cxnLst>
              <a:rect l="0" t="0" r="r" b="b"/>
              <a:pathLst>
                <a:path w="281" h="434">
                  <a:moveTo>
                    <a:pt x="92" y="434"/>
                  </a:moveTo>
                  <a:lnTo>
                    <a:pt x="0" y="434"/>
                  </a:lnTo>
                  <a:lnTo>
                    <a:pt x="0" y="0"/>
                  </a:lnTo>
                  <a:lnTo>
                    <a:pt x="92" y="0"/>
                  </a:lnTo>
                  <a:lnTo>
                    <a:pt x="92" y="167"/>
                  </a:lnTo>
                  <a:lnTo>
                    <a:pt x="192" y="167"/>
                  </a:lnTo>
                  <a:lnTo>
                    <a:pt x="192" y="0"/>
                  </a:lnTo>
                  <a:lnTo>
                    <a:pt x="281" y="0"/>
                  </a:lnTo>
                  <a:lnTo>
                    <a:pt x="281" y="434"/>
                  </a:lnTo>
                  <a:lnTo>
                    <a:pt x="192" y="434"/>
                  </a:lnTo>
                  <a:lnTo>
                    <a:pt x="192" y="241"/>
                  </a:lnTo>
                  <a:lnTo>
                    <a:pt x="92" y="241"/>
                  </a:lnTo>
                  <a:lnTo>
                    <a:pt x="92" y="434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O">
                <a:solidFill>
                  <a:srgbClr val="000000"/>
                </a:solidFill>
              </a:endParaRPr>
            </a:p>
          </p:txBody>
        </p:sp>
        <p:sp>
          <p:nvSpPr>
            <p:cNvPr id="126014" name="Freeform 62"/>
            <p:cNvSpPr>
              <a:spLocks noEditPoints="1"/>
            </p:cNvSpPr>
            <p:nvPr/>
          </p:nvSpPr>
          <p:spPr bwMode="auto">
            <a:xfrm>
              <a:off x="837" y="1286"/>
              <a:ext cx="360" cy="434"/>
            </a:xfrm>
            <a:custGeom>
              <a:avLst/>
              <a:gdLst/>
              <a:ahLst/>
              <a:cxnLst>
                <a:cxn ang="0">
                  <a:pos x="238" y="0"/>
                </a:cxn>
                <a:cxn ang="0">
                  <a:pos x="177" y="0"/>
                </a:cxn>
                <a:cxn ang="0">
                  <a:pos x="122" y="0"/>
                </a:cxn>
                <a:cxn ang="0">
                  <a:pos x="0" y="434"/>
                </a:cxn>
                <a:cxn ang="0">
                  <a:pos x="89" y="434"/>
                </a:cxn>
                <a:cxn ang="0">
                  <a:pos x="113" y="337"/>
                </a:cxn>
                <a:cxn ang="0">
                  <a:pos x="177" y="337"/>
                </a:cxn>
                <a:cxn ang="0">
                  <a:pos x="240" y="337"/>
                </a:cxn>
                <a:cxn ang="0">
                  <a:pos x="264" y="434"/>
                </a:cxn>
                <a:cxn ang="0">
                  <a:pos x="359" y="434"/>
                </a:cxn>
                <a:cxn ang="0">
                  <a:pos x="238" y="0"/>
                </a:cxn>
                <a:cxn ang="0">
                  <a:pos x="177" y="271"/>
                </a:cxn>
                <a:cxn ang="0">
                  <a:pos x="129" y="271"/>
                </a:cxn>
                <a:cxn ang="0">
                  <a:pos x="177" y="87"/>
                </a:cxn>
                <a:cxn ang="0">
                  <a:pos x="179" y="82"/>
                </a:cxn>
                <a:cxn ang="0">
                  <a:pos x="224" y="271"/>
                </a:cxn>
                <a:cxn ang="0">
                  <a:pos x="177" y="271"/>
                </a:cxn>
              </a:cxnLst>
              <a:rect l="0" t="0" r="r" b="b"/>
              <a:pathLst>
                <a:path w="359" h="434">
                  <a:moveTo>
                    <a:pt x="238" y="0"/>
                  </a:moveTo>
                  <a:lnTo>
                    <a:pt x="177" y="0"/>
                  </a:lnTo>
                  <a:lnTo>
                    <a:pt x="122" y="0"/>
                  </a:lnTo>
                  <a:lnTo>
                    <a:pt x="0" y="434"/>
                  </a:lnTo>
                  <a:lnTo>
                    <a:pt x="89" y="434"/>
                  </a:lnTo>
                  <a:lnTo>
                    <a:pt x="113" y="337"/>
                  </a:lnTo>
                  <a:lnTo>
                    <a:pt x="177" y="337"/>
                  </a:lnTo>
                  <a:lnTo>
                    <a:pt x="240" y="337"/>
                  </a:lnTo>
                  <a:lnTo>
                    <a:pt x="264" y="434"/>
                  </a:lnTo>
                  <a:lnTo>
                    <a:pt x="359" y="434"/>
                  </a:lnTo>
                  <a:lnTo>
                    <a:pt x="238" y="0"/>
                  </a:lnTo>
                  <a:close/>
                  <a:moveTo>
                    <a:pt x="177" y="271"/>
                  </a:moveTo>
                  <a:lnTo>
                    <a:pt x="129" y="271"/>
                  </a:lnTo>
                  <a:lnTo>
                    <a:pt x="177" y="87"/>
                  </a:lnTo>
                  <a:lnTo>
                    <a:pt x="179" y="82"/>
                  </a:lnTo>
                  <a:lnTo>
                    <a:pt x="224" y="271"/>
                  </a:lnTo>
                  <a:lnTo>
                    <a:pt x="177" y="271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O">
                <a:solidFill>
                  <a:srgbClr val="000000"/>
                </a:solidFill>
              </a:endParaRPr>
            </a:p>
          </p:txBody>
        </p:sp>
        <p:sp>
          <p:nvSpPr>
            <p:cNvPr id="126015" name="Freeform 63"/>
            <p:cNvSpPr>
              <a:spLocks/>
            </p:cNvSpPr>
            <p:nvPr/>
          </p:nvSpPr>
          <p:spPr bwMode="auto">
            <a:xfrm>
              <a:off x="1251" y="1286"/>
              <a:ext cx="324" cy="434"/>
            </a:xfrm>
            <a:custGeom>
              <a:avLst/>
              <a:gdLst/>
              <a:ahLst/>
              <a:cxnLst>
                <a:cxn ang="0">
                  <a:pos x="239" y="0"/>
                </a:cxn>
                <a:cxn ang="0">
                  <a:pos x="239" y="316"/>
                </a:cxn>
                <a:cxn ang="0">
                  <a:pos x="123" y="0"/>
                </a:cxn>
                <a:cxn ang="0">
                  <a:pos x="0" y="0"/>
                </a:cxn>
                <a:cxn ang="0">
                  <a:pos x="0" y="434"/>
                </a:cxn>
                <a:cxn ang="0">
                  <a:pos x="0" y="434"/>
                </a:cxn>
                <a:cxn ang="0">
                  <a:pos x="83" y="434"/>
                </a:cxn>
                <a:cxn ang="0">
                  <a:pos x="83" y="108"/>
                </a:cxn>
                <a:cxn ang="0">
                  <a:pos x="203" y="434"/>
                </a:cxn>
                <a:cxn ang="0">
                  <a:pos x="322" y="434"/>
                </a:cxn>
                <a:cxn ang="0">
                  <a:pos x="322" y="434"/>
                </a:cxn>
                <a:cxn ang="0">
                  <a:pos x="322" y="0"/>
                </a:cxn>
                <a:cxn ang="0">
                  <a:pos x="239" y="0"/>
                </a:cxn>
              </a:cxnLst>
              <a:rect l="0" t="0" r="r" b="b"/>
              <a:pathLst>
                <a:path w="322" h="434">
                  <a:moveTo>
                    <a:pt x="239" y="0"/>
                  </a:moveTo>
                  <a:lnTo>
                    <a:pt x="239" y="316"/>
                  </a:lnTo>
                  <a:lnTo>
                    <a:pt x="123" y="0"/>
                  </a:lnTo>
                  <a:lnTo>
                    <a:pt x="0" y="0"/>
                  </a:lnTo>
                  <a:lnTo>
                    <a:pt x="0" y="434"/>
                  </a:lnTo>
                  <a:lnTo>
                    <a:pt x="0" y="434"/>
                  </a:lnTo>
                  <a:lnTo>
                    <a:pt x="83" y="434"/>
                  </a:lnTo>
                  <a:lnTo>
                    <a:pt x="83" y="108"/>
                  </a:lnTo>
                  <a:lnTo>
                    <a:pt x="203" y="434"/>
                  </a:lnTo>
                  <a:lnTo>
                    <a:pt x="322" y="434"/>
                  </a:lnTo>
                  <a:lnTo>
                    <a:pt x="322" y="434"/>
                  </a:lnTo>
                  <a:lnTo>
                    <a:pt x="322" y="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O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64"/>
          <p:cNvGrpSpPr>
            <a:grpSpLocks/>
          </p:cNvGrpSpPr>
          <p:nvPr userDrawn="1"/>
        </p:nvGrpSpPr>
        <p:grpSpPr bwMode="auto">
          <a:xfrm>
            <a:off x="8850313" y="368300"/>
            <a:ext cx="293687" cy="292100"/>
            <a:chOff x="1968" y="1286"/>
            <a:chExt cx="435" cy="434"/>
          </a:xfrm>
        </p:grpSpPr>
        <p:sp>
          <p:nvSpPr>
            <p:cNvPr id="126017" name="Freeform 65"/>
            <p:cNvSpPr>
              <a:spLocks/>
            </p:cNvSpPr>
            <p:nvPr/>
          </p:nvSpPr>
          <p:spPr bwMode="auto">
            <a:xfrm>
              <a:off x="1968" y="1446"/>
              <a:ext cx="435" cy="111"/>
            </a:xfrm>
            <a:custGeom>
              <a:avLst/>
              <a:gdLst/>
              <a:ahLst/>
              <a:cxnLst>
                <a:cxn ang="0">
                  <a:pos x="184" y="8"/>
                </a:cxn>
                <a:cxn ang="0">
                  <a:pos x="184" y="47"/>
                </a:cxn>
                <a:cxn ang="0">
                  <a:pos x="85" y="36"/>
                </a:cxn>
                <a:cxn ang="0">
                  <a:pos x="89" y="25"/>
                </a:cxn>
                <a:cxn ang="0">
                  <a:pos x="0" y="18"/>
                </a:cxn>
                <a:cxn ang="0">
                  <a:pos x="0" y="8"/>
                </a:cxn>
                <a:cxn ang="0">
                  <a:pos x="99" y="0"/>
                </a:cxn>
                <a:cxn ang="0">
                  <a:pos x="94" y="11"/>
                </a:cxn>
                <a:cxn ang="0">
                  <a:pos x="184" y="8"/>
                </a:cxn>
              </a:cxnLst>
              <a:rect l="0" t="0" r="r" b="b"/>
              <a:pathLst>
                <a:path w="184" h="47">
                  <a:moveTo>
                    <a:pt x="184" y="8"/>
                  </a:moveTo>
                  <a:cubicBezTo>
                    <a:pt x="184" y="47"/>
                    <a:pt x="184" y="47"/>
                    <a:pt x="184" y="47"/>
                  </a:cubicBezTo>
                  <a:cubicBezTo>
                    <a:pt x="151" y="46"/>
                    <a:pt x="118" y="41"/>
                    <a:pt x="85" y="36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59" y="21"/>
                    <a:pt x="29" y="17"/>
                    <a:pt x="0" y="1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2" y="1"/>
                    <a:pt x="65" y="0"/>
                    <a:pt x="99" y="0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124" y="11"/>
                    <a:pt x="155" y="11"/>
                    <a:pt x="184" y="8"/>
                  </a:cubicBezTo>
                  <a:close/>
                </a:path>
              </a:pathLst>
            </a:custGeom>
            <a:solidFill>
              <a:srgbClr val="EA870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O">
                <a:solidFill>
                  <a:srgbClr val="000000"/>
                </a:solidFill>
              </a:endParaRPr>
            </a:p>
          </p:txBody>
        </p:sp>
        <p:sp>
          <p:nvSpPr>
            <p:cNvPr id="126018" name="Freeform 66"/>
            <p:cNvSpPr>
              <a:spLocks/>
            </p:cNvSpPr>
            <p:nvPr/>
          </p:nvSpPr>
          <p:spPr bwMode="auto">
            <a:xfrm>
              <a:off x="1968" y="1347"/>
              <a:ext cx="435" cy="99"/>
            </a:xfrm>
            <a:custGeom>
              <a:avLst/>
              <a:gdLst/>
              <a:ahLst/>
              <a:cxnLst>
                <a:cxn ang="0">
                  <a:pos x="110" y="11"/>
                </a:cxn>
                <a:cxn ang="0">
                  <a:pos x="114" y="0"/>
                </a:cxn>
                <a:cxn ang="0">
                  <a:pos x="0" y="16"/>
                </a:cxn>
                <a:cxn ang="0">
                  <a:pos x="0" y="39"/>
                </a:cxn>
                <a:cxn ang="0">
                  <a:pos x="103" y="31"/>
                </a:cxn>
                <a:cxn ang="0">
                  <a:pos x="99" y="42"/>
                </a:cxn>
                <a:cxn ang="0">
                  <a:pos x="184" y="38"/>
                </a:cxn>
                <a:cxn ang="0">
                  <a:pos x="184" y="0"/>
                </a:cxn>
                <a:cxn ang="0">
                  <a:pos x="110" y="11"/>
                </a:cxn>
              </a:cxnLst>
              <a:rect l="0" t="0" r="r" b="b"/>
              <a:pathLst>
                <a:path w="184" h="42">
                  <a:moveTo>
                    <a:pt x="110" y="11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75" y="4"/>
                    <a:pt x="36" y="6"/>
                    <a:pt x="0" y="1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3" y="32"/>
                    <a:pt x="68" y="32"/>
                    <a:pt x="103" y="31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127" y="42"/>
                    <a:pt x="156" y="42"/>
                    <a:pt x="184" y="38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60" y="6"/>
                    <a:pt x="135" y="9"/>
                    <a:pt x="110" y="11"/>
                  </a:cubicBezTo>
                  <a:close/>
                </a:path>
              </a:pathLst>
            </a:custGeom>
            <a:solidFill>
              <a:srgbClr val="F5D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O">
                <a:solidFill>
                  <a:srgbClr val="000000"/>
                </a:solidFill>
              </a:endParaRPr>
            </a:p>
          </p:txBody>
        </p:sp>
        <p:sp>
          <p:nvSpPr>
            <p:cNvPr id="126019" name="Freeform 67"/>
            <p:cNvSpPr>
              <a:spLocks/>
            </p:cNvSpPr>
            <p:nvPr/>
          </p:nvSpPr>
          <p:spPr bwMode="auto">
            <a:xfrm>
              <a:off x="1968" y="1286"/>
              <a:ext cx="435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"/>
                </a:cxn>
                <a:cxn ang="0">
                  <a:pos x="118" y="15"/>
                </a:cxn>
                <a:cxn ang="0">
                  <a:pos x="114" y="26"/>
                </a:cxn>
                <a:cxn ang="0">
                  <a:pos x="184" y="15"/>
                </a:cxn>
                <a:cxn ang="0">
                  <a:pos x="184" y="0"/>
                </a:cxn>
                <a:cxn ang="0">
                  <a:pos x="0" y="0"/>
                </a:cxn>
              </a:cxnLst>
              <a:rect l="0" t="0" r="r" b="b"/>
              <a:pathLst>
                <a:path w="184" h="30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38" y="21"/>
                    <a:pt x="79" y="19"/>
                    <a:pt x="118" y="1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38" y="24"/>
                    <a:pt x="161" y="21"/>
                    <a:pt x="184" y="15"/>
                  </a:cubicBezTo>
                  <a:cubicBezTo>
                    <a:pt x="184" y="0"/>
                    <a:pt x="184" y="0"/>
                    <a:pt x="1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7F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O">
                <a:solidFill>
                  <a:srgbClr val="000000"/>
                </a:solidFill>
              </a:endParaRPr>
            </a:p>
          </p:txBody>
        </p:sp>
        <p:sp>
          <p:nvSpPr>
            <p:cNvPr id="126020" name="Freeform 68"/>
            <p:cNvSpPr>
              <a:spLocks/>
            </p:cNvSpPr>
            <p:nvPr/>
          </p:nvSpPr>
          <p:spPr bwMode="auto">
            <a:xfrm>
              <a:off x="1968" y="1515"/>
              <a:ext cx="435" cy="158"/>
            </a:xfrm>
            <a:custGeom>
              <a:avLst/>
              <a:gdLst/>
              <a:ahLst/>
              <a:cxnLst>
                <a:cxn ang="0">
                  <a:pos x="184" y="31"/>
                </a:cxn>
                <a:cxn ang="0">
                  <a:pos x="184" y="67"/>
                </a:cxn>
                <a:cxn ang="0">
                  <a:pos x="71" y="46"/>
                </a:cxn>
                <a:cxn ang="0">
                  <a:pos x="75" y="34"/>
                </a:cxn>
                <a:cxn ang="0">
                  <a:pos x="0" y="24"/>
                </a:cxn>
                <a:cxn ang="0">
                  <a:pos x="0" y="1"/>
                </a:cxn>
                <a:cxn ang="0">
                  <a:pos x="85" y="7"/>
                </a:cxn>
                <a:cxn ang="0">
                  <a:pos x="81" y="19"/>
                </a:cxn>
                <a:cxn ang="0">
                  <a:pos x="184" y="31"/>
                </a:cxn>
              </a:cxnLst>
              <a:rect l="0" t="0" r="r" b="b"/>
              <a:pathLst>
                <a:path w="184" h="67">
                  <a:moveTo>
                    <a:pt x="184" y="31"/>
                  </a:moveTo>
                  <a:cubicBezTo>
                    <a:pt x="184" y="67"/>
                    <a:pt x="184" y="67"/>
                    <a:pt x="184" y="67"/>
                  </a:cubicBezTo>
                  <a:cubicBezTo>
                    <a:pt x="146" y="64"/>
                    <a:pt x="108" y="54"/>
                    <a:pt x="71" y="46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50" y="29"/>
                    <a:pt x="25" y="25"/>
                    <a:pt x="0" y="2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8" y="0"/>
                    <a:pt x="56" y="3"/>
                    <a:pt x="85" y="7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115" y="24"/>
                    <a:pt x="150" y="30"/>
                    <a:pt x="184" y="31"/>
                  </a:cubicBezTo>
                  <a:close/>
                </a:path>
              </a:pathLst>
            </a:custGeom>
            <a:solidFill>
              <a:srgbClr val="E5571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O">
                <a:solidFill>
                  <a:srgbClr val="000000"/>
                </a:solidFill>
              </a:endParaRPr>
            </a:p>
          </p:txBody>
        </p:sp>
        <p:sp>
          <p:nvSpPr>
            <p:cNvPr id="126021" name="Freeform 69"/>
            <p:cNvSpPr>
              <a:spLocks/>
            </p:cNvSpPr>
            <p:nvPr/>
          </p:nvSpPr>
          <p:spPr bwMode="auto">
            <a:xfrm>
              <a:off x="1968" y="1602"/>
              <a:ext cx="435" cy="118"/>
            </a:xfrm>
            <a:custGeom>
              <a:avLst/>
              <a:gdLst/>
              <a:ahLst/>
              <a:cxnLst>
                <a:cxn ang="0">
                  <a:pos x="66" y="21"/>
                </a:cxn>
                <a:cxn ang="0">
                  <a:pos x="71" y="9"/>
                </a:cxn>
                <a:cxn ang="0">
                  <a:pos x="0" y="0"/>
                </a:cxn>
                <a:cxn ang="0">
                  <a:pos x="0" y="50"/>
                </a:cxn>
                <a:cxn ang="0">
                  <a:pos x="184" y="50"/>
                </a:cxn>
                <a:cxn ang="0">
                  <a:pos x="184" y="43"/>
                </a:cxn>
                <a:cxn ang="0">
                  <a:pos x="66" y="21"/>
                </a:cxn>
              </a:cxnLst>
              <a:rect l="0" t="0" r="r" b="b"/>
              <a:pathLst>
                <a:path w="184" h="50">
                  <a:moveTo>
                    <a:pt x="66" y="21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47" y="4"/>
                    <a:pt x="24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45" y="39"/>
                    <a:pt x="105" y="29"/>
                    <a:pt x="66" y="21"/>
                  </a:cubicBezTo>
                  <a:close/>
                </a:path>
              </a:pathLst>
            </a:custGeom>
            <a:solidFill>
              <a:srgbClr val="DE00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O">
                <a:solidFill>
                  <a:srgbClr val="000000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000000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000000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000000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000000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000000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000000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000000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79512" y="908720"/>
            <a:ext cx="4752528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CO" sz="2000" b="1" dirty="0" smtClean="0"/>
          </a:p>
          <a:p>
            <a:pPr algn="just"/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Las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Ferias Nacionales de Servicio al Ciudadano son una iniciativa liderada por el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Departamento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Nacional de Planeación, a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través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del Programa Nacional de Servicio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Ciudadano (PNSC), y por la Alta Consejería para el buen Gobierno y la Eficiencia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Administrativa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que busca acercar el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estado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 los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ciudadanos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reuniendo la oferta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cerca de 60 entidades nacionales y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territoriales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 un solo lugar y ofreciendo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más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250 trámites y servicios, tales como la cédula, el RUT, la tarjeta de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identidad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información sobre oferta educativa, sobre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reclutamiento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restitución de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tierras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salud, el </a:t>
            </a:r>
            <a:r>
              <a:rPr lang="es-CO" sz="1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sisben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educación entre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muchos otros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just"/>
            <a:endParaRPr lang="es-CO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El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26 de abril en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la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ciudad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Arauca se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llevó a cabo la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primera Feria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Nacional de Servicio al Ciudadano del año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2013.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 la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cancha Guarataros. La ANH participó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 forma coordinada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con 6 entidades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adscritas y vinculadas al Ministerio de Minas y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Energía. </a:t>
            </a:r>
          </a:p>
          <a:p>
            <a:pPr algn="just"/>
            <a:endParaRPr lang="es-CO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igual manera se hicieron presentes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entidades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del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gobierno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nacional y territorial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una jornada de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un día,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 donde se atendieron las consultas, la misión y la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visión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las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entidades, en la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carpa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del sector minero energético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atendieron 400 ciudadanos y se entregó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material didáctico e información sobre cada una de las </a:t>
            </a:r>
            <a:r>
              <a:rPr lang="es-CO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empresas participantes. </a:t>
            </a:r>
          </a:p>
          <a:p>
            <a:endParaRPr lang="es-CO" dirty="0"/>
          </a:p>
        </p:txBody>
      </p:sp>
      <p:sp>
        <p:nvSpPr>
          <p:cNvPr id="3" name="2 Rectángulo"/>
          <p:cNvSpPr/>
          <p:nvPr/>
        </p:nvSpPr>
        <p:spPr>
          <a:xfrm>
            <a:off x="251520" y="260648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b="1" dirty="0" smtClean="0"/>
              <a:t>LA ANH EN LA FERIA NACIONAL DEL SERVICIO AL CIUDADANO EN ARAUCA </a:t>
            </a:r>
            <a:r>
              <a:rPr lang="es-CO" b="1" dirty="0" smtClean="0"/>
              <a:t>– 26 DE ABRIL DE 2013 </a:t>
            </a:r>
            <a:endParaRPr lang="es-CO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268760"/>
            <a:ext cx="3707904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221088"/>
            <a:ext cx="3024336" cy="2268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1388" y="4149725"/>
            <a:ext cx="3252787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0" y="3968750"/>
            <a:ext cx="3671888" cy="275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1388" y="1449388"/>
            <a:ext cx="3344862" cy="25066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7173" name="5 CuadroTexto"/>
          <p:cNvSpPr txBox="1">
            <a:spLocks noChangeArrowheads="1"/>
          </p:cNvSpPr>
          <p:nvPr/>
        </p:nvSpPr>
        <p:spPr bwMode="auto">
          <a:xfrm>
            <a:off x="179512" y="1052736"/>
            <a:ext cx="439248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CO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Entidades participantes</a:t>
            </a:r>
            <a:r>
              <a:rPr lang="es-CO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CO" dirty="0" smtClean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s-CO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Ministerio de Minas y Energía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s-CO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IPSE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s-CO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Unidad de Planeación Minero Energética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s-CO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Servicio Geológico Nacional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s-CO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Agencia </a:t>
            </a:r>
            <a:r>
              <a:rPr lang="es-CO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Nacional </a:t>
            </a:r>
            <a:r>
              <a:rPr lang="es-CO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Minera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s-CO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Comisión de Regulación de Energía y Gas </a:t>
            </a:r>
            <a:endParaRPr lang="es-CO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174" name="6 CuadroTexto"/>
          <p:cNvSpPr txBox="1">
            <a:spLocks noChangeArrowheads="1"/>
          </p:cNvSpPr>
          <p:nvPr/>
        </p:nvSpPr>
        <p:spPr bwMode="auto">
          <a:xfrm>
            <a:off x="1150938" y="368300"/>
            <a:ext cx="5400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CO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Feria Ciudadana Arauca – 26 de Abril de 2013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484784"/>
            <a:ext cx="3651631" cy="273630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10088"/>
            <a:ext cx="3132138" cy="2347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3700" y="1484784"/>
            <a:ext cx="3670300" cy="2752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92838" y="4329113"/>
            <a:ext cx="2576512" cy="1933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11525" y="4508500"/>
            <a:ext cx="2700338" cy="20256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7" name="6 CuadroTexto"/>
          <p:cNvSpPr txBox="1">
            <a:spLocks noChangeArrowheads="1"/>
          </p:cNvSpPr>
          <p:nvPr/>
        </p:nvSpPr>
        <p:spPr bwMode="auto">
          <a:xfrm>
            <a:off x="1150938" y="368300"/>
            <a:ext cx="5400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CO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Feria Ciudadana Arauca – 26 de Abril de 2013 </a:t>
            </a:r>
          </a:p>
        </p:txBody>
      </p:sp>
      <p:sp>
        <p:nvSpPr>
          <p:cNvPr id="8" name="2 CuadroTexto"/>
          <p:cNvSpPr txBox="1">
            <a:spLocks noChangeArrowheads="1"/>
          </p:cNvSpPr>
          <p:nvPr/>
        </p:nvSpPr>
        <p:spPr bwMode="auto">
          <a:xfrm>
            <a:off x="0" y="1628800"/>
            <a:ext cx="169168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s-CO" sz="140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El </a:t>
            </a:r>
            <a:r>
              <a:rPr lang="es-CO" sz="140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stand del sector minero energético </a:t>
            </a:r>
            <a:r>
              <a:rPr lang="es-CO" sz="140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fue visitado por 400 personas. </a:t>
            </a:r>
            <a:r>
              <a:rPr lang="es-CO" sz="140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Las preguntas </a:t>
            </a:r>
            <a:r>
              <a:rPr lang="es-CO" sz="140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frecuentes: </a:t>
            </a:r>
            <a:r>
              <a:rPr lang="es-CO" sz="140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incumplimiento de las operadoras</a:t>
            </a:r>
            <a:r>
              <a:rPr lang="es-CO" sz="140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, zonas de reservas, que es la ANH, entre otros temas.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117" y="1124744"/>
            <a:ext cx="8921165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>
            <a:spLocks noChangeArrowheads="1"/>
          </p:cNvSpPr>
          <p:nvPr/>
        </p:nvSpPr>
        <p:spPr bwMode="auto">
          <a:xfrm>
            <a:off x="1150938" y="368300"/>
            <a:ext cx="5400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CO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Feria Ciudadana Arauca – 26 de Abril de 2013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3671888" cy="2752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12776"/>
            <a:ext cx="3235325" cy="2425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27538"/>
            <a:ext cx="3240088" cy="24304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9100" y="4149725"/>
            <a:ext cx="3611563" cy="2708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6" name="5 CuadroTexto"/>
          <p:cNvSpPr txBox="1">
            <a:spLocks noChangeArrowheads="1"/>
          </p:cNvSpPr>
          <p:nvPr/>
        </p:nvSpPr>
        <p:spPr bwMode="auto">
          <a:xfrm>
            <a:off x="1150938" y="368300"/>
            <a:ext cx="5400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CO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Feria Ciudadana Arauca – 26 de Abril de 2013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1388" y="1314450"/>
            <a:ext cx="4392612" cy="3292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49388"/>
            <a:ext cx="4194175" cy="31448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32350"/>
            <a:ext cx="2700338" cy="20256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11269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92613" y="4387850"/>
            <a:ext cx="2976562" cy="2470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" name="5 CuadroTexto"/>
          <p:cNvSpPr txBox="1">
            <a:spLocks noChangeArrowheads="1"/>
          </p:cNvSpPr>
          <p:nvPr/>
        </p:nvSpPr>
        <p:spPr bwMode="auto">
          <a:xfrm>
            <a:off x="1150938" y="368300"/>
            <a:ext cx="5400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CO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Feria Ciudadana Arauca – 26 de Abril de 2013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412776"/>
            <a:ext cx="3194050" cy="4257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5" name="4 CuadroTexto"/>
          <p:cNvSpPr txBox="1">
            <a:spLocks noChangeArrowheads="1"/>
          </p:cNvSpPr>
          <p:nvPr/>
        </p:nvSpPr>
        <p:spPr bwMode="auto">
          <a:xfrm>
            <a:off x="1150938" y="368300"/>
            <a:ext cx="5400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CO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Feria Ciudadana Arauca – 26 de Abril de 2013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717032"/>
            <a:ext cx="3888432" cy="2916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268760"/>
            <a:ext cx="3851275" cy="28876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orde">
  <a:themeElements>
    <a:clrScheme name="Bord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Borde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ord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rd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rd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rd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rd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rd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rd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rd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rd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355</Words>
  <Application>Microsoft Office PowerPoint</Application>
  <PresentationFormat>Presentación en pantalla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Borde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gilma.sampayo</dc:creator>
  <cp:lastModifiedBy>gilma.sampayo</cp:lastModifiedBy>
  <cp:revision>7</cp:revision>
  <dcterms:created xsi:type="dcterms:W3CDTF">2013-05-15T21:33:10Z</dcterms:created>
  <dcterms:modified xsi:type="dcterms:W3CDTF">2013-05-15T22:17:22Z</dcterms:modified>
</cp:coreProperties>
</file>