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62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26/04/2017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9344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</a:rPr>
              <a:t>Visitas Presenciales Agosto 2016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del 1 al 31 de marzo de 2017 </a:t>
            </a:r>
            <a:r>
              <a:rPr lang="es-CO" sz="1600">
                <a:latin typeface="Arial" pitchFamily="34" charset="0"/>
                <a:cs typeface="Arial" pitchFamily="34" charset="0"/>
              </a:rPr>
              <a:t>se atendieron 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4 personas de manera presencial, las cuales fueron  2 mujeres y 2 hombres.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La tipificación más recurrente fue: Solicitud de Información :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1580343" y="385958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Nota: Por ley de protección de datos, se omite información sensible de cada visitante. 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688830"/>
            <a:ext cx="5743575" cy="981075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835696" y="3068961"/>
            <a:ext cx="864096" cy="6009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 17"/>
          <p:cNvSpPr/>
          <p:nvPr/>
        </p:nvSpPr>
        <p:spPr>
          <a:xfrm>
            <a:off x="3105093" y="3057212"/>
            <a:ext cx="720080" cy="6236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 19"/>
          <p:cNvSpPr/>
          <p:nvPr/>
        </p:nvSpPr>
        <p:spPr>
          <a:xfrm>
            <a:off x="5652120" y="2975075"/>
            <a:ext cx="747724" cy="694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/>
          <p:cNvSpPr/>
          <p:nvPr/>
        </p:nvSpPr>
        <p:spPr>
          <a:xfrm>
            <a:off x="3817015" y="3048277"/>
            <a:ext cx="413459" cy="621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80286-8E52-4E3E-978B-E020F1D4E613}"/>
</file>

<file path=customXml/itemProps2.xml><?xml version="1.0" encoding="utf-8"?>
<ds:datastoreItem xmlns:ds="http://schemas.openxmlformats.org/officeDocument/2006/customXml" ds:itemID="{C6AC180A-4918-4C94-8653-2989FFCB4589}"/>
</file>

<file path=customXml/itemProps3.xml><?xml version="1.0" encoding="utf-8"?>
<ds:datastoreItem xmlns:ds="http://schemas.openxmlformats.org/officeDocument/2006/customXml" ds:itemID="{EF115553-9C3D-4D5F-A725-F9D8ED79BF2F}"/>
</file>

<file path=docProps/app.xml><?xml version="1.0" encoding="utf-8"?>
<Properties xmlns="http://schemas.openxmlformats.org/officeDocument/2006/extended-properties" xmlns:vt="http://schemas.openxmlformats.org/officeDocument/2006/docPropsVTypes">
  <TotalTime>14910</TotalTime>
  <Words>70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Doris Gomez Silva</cp:lastModifiedBy>
  <cp:revision>71</cp:revision>
  <dcterms:created xsi:type="dcterms:W3CDTF">2014-08-05T14:08:28Z</dcterms:created>
  <dcterms:modified xsi:type="dcterms:W3CDTF">2017-04-26T12:57:44Z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