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3" r:id="rId5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F9F4"/>
    <a:srgbClr val="C729F7"/>
    <a:srgbClr val="F71AEE"/>
    <a:srgbClr val="F7AA00"/>
    <a:srgbClr val="F7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Objects="1" showGuides="1">
      <p:cViewPr varScale="1">
        <p:scale>
          <a:sx n="108" d="100"/>
          <a:sy n="108" d="100"/>
        </p:scale>
        <p:origin x="1620" y="108"/>
      </p:cViewPr>
      <p:guideLst>
        <p:guide orient="horz" pos="960"/>
        <p:guide pos="36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3B43C-F731-5249-82D3-1CFB2E6E3E4A}" type="datetimeFigureOut">
              <a:rPr lang="es-ES_tradnl" smtClean="0"/>
              <a:t>26/04/2017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076056" y="1066800"/>
            <a:ext cx="3763144" cy="457200"/>
          </a:xfrm>
          <a:prstGeom prst="rect">
            <a:avLst/>
          </a:prstGeom>
          <a:solidFill>
            <a:srgbClr val="C729F7">
              <a:alpha val="5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" name="Imagen 1" descr="04bannerVAF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844824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5301277" y="1185446"/>
            <a:ext cx="29344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600" b="1" dirty="0">
                <a:solidFill>
                  <a:schemeClr val="bg1"/>
                </a:solidFill>
              </a:rPr>
              <a:t>Visitas Presenciales Agosto 2016</a:t>
            </a:r>
          </a:p>
        </p:txBody>
      </p:sp>
      <p:sp>
        <p:nvSpPr>
          <p:cNvPr id="5" name="4 Rectángulo"/>
          <p:cNvSpPr/>
          <p:nvPr/>
        </p:nvSpPr>
        <p:spPr>
          <a:xfrm>
            <a:off x="96591" y="1549346"/>
            <a:ext cx="8820086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b="1" dirty="0">
                <a:latin typeface="Arial" pitchFamily="34" charset="0"/>
                <a:cs typeface="Arial" pitchFamily="34" charset="0"/>
              </a:rPr>
              <a:t>La Vicepresidencia Administrativa y Financiera – Atención al Ciudadano y Comunicaciones,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informa</a:t>
            </a:r>
            <a:r>
              <a:rPr lang="es-CO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que</a:t>
            </a:r>
            <a:r>
              <a:rPr lang="es-CO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del 1 al 31 de marzo de 2017 </a:t>
            </a:r>
            <a:r>
              <a:rPr lang="es-CO" sz="1600">
                <a:latin typeface="Arial" pitchFamily="34" charset="0"/>
                <a:cs typeface="Arial" pitchFamily="34" charset="0"/>
              </a:rPr>
              <a:t>se atendieron 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4 personas de manera presencial, las cuales fueron  2 mujeres y 2 hombres.</a:t>
            </a: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dirty="0">
                <a:latin typeface="Arial" pitchFamily="34" charset="0"/>
                <a:cs typeface="Arial" pitchFamily="34" charset="0"/>
              </a:rPr>
              <a:t>La tipificación más recurrente fue: Solicitud de Información :</a:t>
            </a:r>
            <a:endParaRPr lang="es-CO" sz="2000" dirty="0">
              <a:latin typeface="Arial" pitchFamily="34" charset="0"/>
              <a:cs typeface="Arial" pitchFamily="34" charset="0"/>
            </a:endParaRP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1580343" y="3859587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Nota: Por ley de protección de datos, se omite información sensible de cada visitante. 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2688830"/>
            <a:ext cx="5743575" cy="981075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1835696" y="3068961"/>
            <a:ext cx="864096" cy="6009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ángulo 17"/>
          <p:cNvSpPr/>
          <p:nvPr/>
        </p:nvSpPr>
        <p:spPr>
          <a:xfrm>
            <a:off x="3105093" y="3057212"/>
            <a:ext cx="720080" cy="6236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/>
          <p:cNvSpPr/>
          <p:nvPr/>
        </p:nvSpPr>
        <p:spPr>
          <a:xfrm>
            <a:off x="5652120" y="2975075"/>
            <a:ext cx="747724" cy="6948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ectángulo 18"/>
          <p:cNvSpPr/>
          <p:nvPr/>
        </p:nvSpPr>
        <p:spPr>
          <a:xfrm>
            <a:off x="3817015" y="3048277"/>
            <a:ext cx="413459" cy="621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580286-8E52-4E3E-978B-E020F1D4E613}"/>
</file>

<file path=customXml/itemProps2.xml><?xml version="1.0" encoding="utf-8"?>
<ds:datastoreItem xmlns:ds="http://schemas.openxmlformats.org/officeDocument/2006/customXml" ds:itemID="{C6AC180A-4918-4C94-8653-2989FFCB4589}"/>
</file>

<file path=customXml/itemProps3.xml><?xml version="1.0" encoding="utf-8"?>
<ds:datastoreItem xmlns:ds="http://schemas.openxmlformats.org/officeDocument/2006/customXml" ds:itemID="{EF115553-9C3D-4D5F-A725-F9D8ED79BF2F}"/>
</file>

<file path=docProps/app.xml><?xml version="1.0" encoding="utf-8"?>
<Properties xmlns="http://schemas.openxmlformats.org/officeDocument/2006/extended-properties" xmlns:vt="http://schemas.openxmlformats.org/officeDocument/2006/docPropsVTypes">
  <TotalTime>14910</TotalTime>
  <Words>70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Hogar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Doris Gomez Silva</cp:lastModifiedBy>
  <cp:revision>71</cp:revision>
  <dcterms:created xsi:type="dcterms:W3CDTF">2014-08-05T14:08:28Z</dcterms:created>
  <dcterms:modified xsi:type="dcterms:W3CDTF">2017-04-26T12:57:44Z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