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64" autoAdjust="0"/>
    <p:restoredTop sz="86421" autoAdjust="0"/>
  </p:normalViewPr>
  <p:slideViewPr>
    <p:cSldViewPr snapToObjects="1" showGuides="1">
      <p:cViewPr varScale="1">
        <p:scale>
          <a:sx n="100" d="100"/>
          <a:sy n="100" d="100"/>
        </p:scale>
        <p:origin x="2328" y="96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 ANHgris-01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53537" y="0"/>
            <a:ext cx="2126597" cy="990600"/>
          </a:xfrm>
          <a:prstGeom prst="rect">
            <a:avLst/>
          </a:prstGeom>
        </p:spPr>
      </p:pic>
      <p:pic>
        <p:nvPicPr>
          <p:cNvPr id="10" name="Imagen 9" descr="bandera-04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5410200"/>
            <a:ext cx="1445461" cy="1447800"/>
          </a:xfrm>
          <a:prstGeom prst="rect">
            <a:avLst/>
          </a:prstGeom>
        </p:spPr>
      </p:pic>
      <p:cxnSp>
        <p:nvCxnSpPr>
          <p:cNvPr id="4" name="Conector recto 3"/>
          <p:cNvCxnSpPr/>
          <p:nvPr userDrawn="1"/>
        </p:nvCxnSpPr>
        <p:spPr>
          <a:xfrm>
            <a:off x="0" y="91281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logo ANH-03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3174" y="381000"/>
            <a:ext cx="803855" cy="76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2606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</a:t>
            </a:r>
            <a:r>
              <a:rPr lang="es-CO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presencial Marzo 2015</a:t>
            </a:r>
            <a:endParaRPr lang="es-CO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691680" y="2059851"/>
            <a:ext cx="60486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</a:t>
            </a:r>
          </a:p>
          <a:p>
            <a:pPr algn="ctr"/>
            <a:endParaRPr lang="es-CO" sz="2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CO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</a:t>
            </a:r>
          </a:p>
          <a:p>
            <a:pPr algn="ctr"/>
            <a:endParaRPr lang="es-CO" sz="2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s-CO" sz="2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CO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Marzo - 2015 </a:t>
            </a:r>
            <a:endParaRPr lang="es-CO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87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bulletANH-01-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5536" y="1542424"/>
            <a:ext cx="397764" cy="377053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793300" y="1196752"/>
            <a:ext cx="74888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2 al 31 de marzo de 2015 se atendieron 4 personas de manera presencial, de los cuales 2 fueron hombres y 2 mujeres. </a:t>
            </a:r>
          </a:p>
          <a:p>
            <a:endParaRPr lang="es-CO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 tipificación más recurrente fue: </a:t>
            </a:r>
          </a:p>
          <a:p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Solicitud de Información: 3</a:t>
            </a: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Consultas: </a:t>
            </a:r>
            <a:r>
              <a:rPr lang="es-C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Peticiones: 1</a:t>
            </a: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Quejas: 0</a:t>
            </a:r>
          </a:p>
          <a:p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Mejoras: </a:t>
            </a:r>
          </a:p>
          <a:p>
            <a:pPr algn="just"/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partir del 01 de abril de 2015 empieza la prueba piloto de la </a:t>
            </a:r>
            <a:r>
              <a:rPr lang="es-CO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tablet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ubicada en la recepción, con esto buscamos dar más confianza a nuestros visitantes</a:t>
            </a:r>
            <a:endParaRPr lang="es-CO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O" dirty="0" smtClean="0"/>
          </a:p>
          <a:p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1259632" y="237064"/>
            <a:ext cx="3913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 febrero 2015</a:t>
            </a:r>
            <a:endParaRPr lang="es-CO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1886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 </a:t>
            </a:r>
            <a:r>
              <a:rPr lang="es-CO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febrero </a:t>
            </a:r>
            <a:r>
              <a:rPr lang="es-CO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4" t="20833" r="31596" b="9166"/>
          <a:stretch/>
        </p:blipFill>
        <p:spPr bwMode="auto">
          <a:xfrm>
            <a:off x="251520" y="1052736"/>
            <a:ext cx="8667106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81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8648B3D-536F-4F18-B961-C7F1EEC449C2}"/>
</file>

<file path=customXml/itemProps2.xml><?xml version="1.0" encoding="utf-8"?>
<ds:datastoreItem xmlns:ds="http://schemas.openxmlformats.org/officeDocument/2006/customXml" ds:itemID="{DFDC8E4D-39C5-4D56-9081-51361A6EB4EA}"/>
</file>

<file path=customXml/itemProps3.xml><?xml version="1.0" encoding="utf-8"?>
<ds:datastoreItem xmlns:ds="http://schemas.openxmlformats.org/officeDocument/2006/customXml" ds:itemID="{802DFF79-092C-4D88-AA5D-206F8181D1AA}"/>
</file>

<file path=docProps/app.xml><?xml version="1.0" encoding="utf-8"?>
<Properties xmlns="http://schemas.openxmlformats.org/officeDocument/2006/extended-properties" xmlns:vt="http://schemas.openxmlformats.org/officeDocument/2006/docPropsVTypes">
  <TotalTime>16440</TotalTime>
  <Words>113</Words>
  <Application>Microsoft Office PowerPoint</Application>
  <PresentationFormat>Presentación en pantalla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Tahoma</vt:lpstr>
      <vt:lpstr>Tema de Office</vt:lpstr>
      <vt:lpstr>Presentación de PowerPoint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Carolina Peña Mugno</cp:lastModifiedBy>
  <cp:revision>46</cp:revision>
  <dcterms:created xsi:type="dcterms:W3CDTF">2014-09-22T12:19:24Z</dcterms:created>
  <dcterms:modified xsi:type="dcterms:W3CDTF">2015-04-21T16:01:07Z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