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64" autoAdjust="0"/>
    <p:restoredTop sz="86421" autoAdjust="0"/>
  </p:normalViewPr>
  <p:slideViewPr>
    <p:cSldViewPr snapToObjects="1" showGuides="1">
      <p:cViewPr varScale="1">
        <p:scale>
          <a:sx n="100" d="100"/>
          <a:sy n="100" d="100"/>
        </p:scale>
        <p:origin x="2328" y="96"/>
      </p:cViewPr>
      <p:guideLst>
        <p:guide orient="horz" pos="2160"/>
        <p:guide pos="283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logo ANHgris-01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053537" y="0"/>
            <a:ext cx="2126597" cy="990600"/>
          </a:xfrm>
          <a:prstGeom prst="rect">
            <a:avLst/>
          </a:prstGeom>
        </p:spPr>
      </p:pic>
      <p:pic>
        <p:nvPicPr>
          <p:cNvPr id="10" name="Imagen 9" descr="bandera-04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5410200"/>
            <a:ext cx="1445461" cy="1447800"/>
          </a:xfrm>
          <a:prstGeom prst="rect">
            <a:avLst/>
          </a:prstGeom>
        </p:spPr>
      </p:pic>
      <p:cxnSp>
        <p:nvCxnSpPr>
          <p:cNvPr id="4" name="Conector recto 3"/>
          <p:cNvCxnSpPr/>
          <p:nvPr userDrawn="1"/>
        </p:nvCxnSpPr>
        <p:spPr>
          <a:xfrm>
            <a:off x="0" y="912812"/>
            <a:ext cx="9144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 descr="logo ANH-03.png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83174" y="381000"/>
            <a:ext cx="803855" cy="76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259632" y="26064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Atención al Ciudadano de forma </a:t>
            </a:r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presencial Febrero 2015</a:t>
            </a:r>
            <a:endParaRPr lang="es-CO" b="1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691680" y="2059851"/>
            <a:ext cx="604867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Atención al ciudadano </a:t>
            </a:r>
            <a:r>
              <a:rPr lang="es-CO" sz="2800" b="1" dirty="0" smtClean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Visitas Presenciales </a:t>
            </a:r>
            <a:endParaRPr lang="es-CO" sz="2800" b="1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s-CO" sz="2800" b="1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s-CO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Atención al Ciudadano </a:t>
            </a:r>
          </a:p>
          <a:p>
            <a:pPr algn="ctr"/>
            <a:endParaRPr lang="es-CO" sz="2800" b="1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s-CO" sz="2800" b="1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s-CO" sz="2800" b="1" dirty="0" smtClean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Febrero - 2015 </a:t>
            </a:r>
            <a:endParaRPr lang="es-CO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87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bulletANH-01-0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95536" y="1542424"/>
            <a:ext cx="397764" cy="377053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793300" y="1196752"/>
            <a:ext cx="748883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 2 al 27 de febrero de 2015 se atendieron 9 personas de manera presencial, de los cuales 6 fueron hombres y 3 mujer. </a:t>
            </a:r>
          </a:p>
          <a:p>
            <a:endParaRPr lang="es-CO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Las tipificación más recurrente fue: </a:t>
            </a:r>
          </a:p>
          <a:p>
            <a:endParaRPr lang="es-C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Solicitud de Información: 9</a:t>
            </a: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Consultas: </a:t>
            </a:r>
            <a:r>
              <a:rPr lang="es-CO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endParaRPr lang="es-C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Peticiones: 0</a:t>
            </a: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Quejas: 0</a:t>
            </a:r>
          </a:p>
          <a:p>
            <a:endParaRPr lang="es-C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Mejoras: </a:t>
            </a:r>
          </a:p>
          <a:p>
            <a:pPr algn="just"/>
            <a:endParaRPr lang="es-C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 busca de colocar los 2 equipos (Tablet) en la oficina de correspondencia, atención al ciudadano y Comunicaciones, viene trabajando en ello para que a finales de marzo principios de abril de 2015 puedan estar al servicio de nuestros visitantes.</a:t>
            </a:r>
            <a:endParaRPr lang="es-CO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s-CO" dirty="0" smtClean="0"/>
          </a:p>
          <a:p>
            <a:endParaRPr lang="es-CO" dirty="0"/>
          </a:p>
        </p:txBody>
      </p:sp>
      <p:sp>
        <p:nvSpPr>
          <p:cNvPr id="2" name="CuadroTexto 1"/>
          <p:cNvSpPr txBox="1"/>
          <p:nvPr/>
        </p:nvSpPr>
        <p:spPr>
          <a:xfrm>
            <a:off x="1259632" y="237064"/>
            <a:ext cx="3913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Atención al Ciudadano de forma presencial febrero 2015</a:t>
            </a:r>
            <a:endParaRPr lang="es-CO" b="1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259632" y="18864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Atención al Ciudadano de forma presencial </a:t>
            </a:r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febrero </a:t>
            </a:r>
            <a:r>
              <a:rPr lang="es-CO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2015</a:t>
            </a:r>
          </a:p>
        </p:txBody>
      </p:sp>
      <p:pic>
        <p:nvPicPr>
          <p:cNvPr id="4" name="3 Imagen"/>
          <p:cNvPicPr/>
          <p:nvPr/>
        </p:nvPicPr>
        <p:blipFill rotWithShape="1">
          <a:blip r:embed="rId2"/>
          <a:srcRect l="3397" t="12688" r="23394" b="7553"/>
          <a:stretch/>
        </p:blipFill>
        <p:spPr bwMode="auto">
          <a:xfrm>
            <a:off x="179512" y="1196752"/>
            <a:ext cx="8856984" cy="54726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5281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4BAFE52DC0F0E4D842EABD4A218E42E" ma:contentTypeVersion="2" ma:contentTypeDescription="Crear nuevo documento." ma:contentTypeScope="" ma:versionID="52b263663e53af53b37c7f7b85c91aad">
  <xsd:schema xmlns:xsd="http://www.w3.org/2001/XMLSchema" xmlns:xs="http://www.w3.org/2001/XMLSchema" xmlns:p="http://schemas.microsoft.com/office/2006/metadata/properties" xmlns:ns1="http://schemas.microsoft.com/sharepoint/v3" xmlns:ns2="4afde810-2293-4670-bb5c-117753097ca5" targetNamespace="http://schemas.microsoft.com/office/2006/metadata/properties" ma:root="true" ma:fieldsID="f80fb3e10a1309681584f0ace55822c2" ns1:_="" ns2:_="">
    <xsd:import namespace="http://schemas.microsoft.com/sharepoint/v3"/>
    <xsd:import namespace="4afde810-2293-4670-bb5c-117753097ca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description="Fecha de inicio programada es una columna del sitio que crea la característica Publicación. Se usa para especificar la fecha y la hora a la que esta página se presentará por primera vez a los visitantes del sitio.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description="Fecha de finalización programada es una columna del sitio que crea la característica Publicación. Se usa para especificar la fecha y la hora a la que esta página dejará de presentarse a los visitantes del sitio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fde810-2293-4670-bb5c-117753097c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99CCABE-2BF2-4EE5-8014-8A36ED31A010}"/>
</file>

<file path=customXml/itemProps2.xml><?xml version="1.0" encoding="utf-8"?>
<ds:datastoreItem xmlns:ds="http://schemas.openxmlformats.org/officeDocument/2006/customXml" ds:itemID="{568AA1AC-DB53-48FB-AE76-F5E1397A0FF8}"/>
</file>

<file path=customXml/itemProps3.xml><?xml version="1.0" encoding="utf-8"?>
<ds:datastoreItem xmlns:ds="http://schemas.openxmlformats.org/officeDocument/2006/customXml" ds:itemID="{26F34F34-4DBE-4802-943A-CC2AD096A48A}"/>
</file>

<file path=docProps/app.xml><?xml version="1.0" encoding="utf-8"?>
<Properties xmlns="http://schemas.openxmlformats.org/officeDocument/2006/extended-properties" xmlns:vt="http://schemas.openxmlformats.org/officeDocument/2006/docPropsVTypes">
  <TotalTime>16414</TotalTime>
  <Words>129</Words>
  <Application>Microsoft Office PowerPoint</Application>
  <PresentationFormat>Presentación en pantalla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Tahoma</vt:lpstr>
      <vt:lpstr>Tema de Office</vt:lpstr>
      <vt:lpstr>Presentación de PowerPoint</vt:lpstr>
      <vt:lpstr>Presentación de PowerPoint</vt:lpstr>
      <vt:lpstr>Presentación de PowerPoint</vt:lpstr>
    </vt:vector>
  </TitlesOfParts>
  <Company>Hogar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Jana De Galindo</dc:creator>
  <cp:lastModifiedBy>Carolina Peña Mugno</cp:lastModifiedBy>
  <cp:revision>45</cp:revision>
  <dcterms:created xsi:type="dcterms:W3CDTF">2014-09-22T12:19:24Z</dcterms:created>
  <dcterms:modified xsi:type="dcterms:W3CDTF">2015-02-27T20:09:23Z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0x01010094BAFE52DC0F0E4D842EABD4A218E42E</vt:lpwstr>
  </property>
</Properties>
</file>