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3.xml" ContentType="application/vnd.openxmlformats-officedocument.presentationml.slide+xml"/>
  <Override PartName="/ppt/slides/slide2.xml" ContentType="application/vnd.openxmlformats-officedocument.presentationml.slide+xml"/>
  <Override PartName="/ppt/slides/slide1.xml" ContentType="application/vnd.openxmlformats-officedocument.presentationml.slide+xml"/>
  <Override PartName="/ppt/slideLayouts/slideLayout1.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7" r:id="rId2"/>
    <p:sldId id="256" r:id="rId3"/>
    <p:sldId id="258" r:id="rId4"/>
  </p:sldIdLst>
  <p:sldSz cx="9144000" cy="6858000" type="screen4x3"/>
  <p:notesSz cx="6858000" cy="9144000"/>
  <p:defaultText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3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64" autoAdjust="0"/>
    <p:restoredTop sz="86421" autoAdjust="0"/>
  </p:normalViewPr>
  <p:slideViewPr>
    <p:cSldViewPr snapToObjects="1" showGuides="1">
      <p:cViewPr varScale="1">
        <p:scale>
          <a:sx n="84" d="100"/>
          <a:sy n="84" d="100"/>
        </p:scale>
        <p:origin x="1926" y="90"/>
      </p:cViewPr>
      <p:guideLst>
        <p:guide orient="horz" pos="2160"/>
        <p:guide pos="2832"/>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11" Type="http://schemas.openxmlformats.org/officeDocument/2006/relationships/customXml" Target="../customXml/item3.xml"/><Relationship Id="rId5" Type="http://schemas.openxmlformats.org/officeDocument/2006/relationships/presProps" Target="presProps.xml"/><Relationship Id="rId10" Type="http://schemas.openxmlformats.org/officeDocument/2006/relationships/customXml" Target="../customXml/item2.xml"/><Relationship Id="rId4" Type="http://schemas.openxmlformats.org/officeDocument/2006/relationships/slide" Target="slides/slide3.xml"/><Relationship Id="rId9" Type="http://schemas.openxmlformats.org/officeDocument/2006/relationships/customXml" Target="../customXml/item1.xml"/></Relationships>
</file>

<file path=ppt/_rels/viewProps.xml.rels><?xml version="1.0" encoding="UTF-8" standalone="yes"?>
<Relationships xmlns="http://schemas.openxmlformats.org/package/2006/relationships"><Relationship Id="rId1" Type="http://schemas.openxmlformats.org/officeDocument/2006/relationships/slide" Target="slides/slide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de título">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5" Type="http://schemas.openxmlformats.org/officeDocument/2006/relationships/image" Target="../media/image3.png"/><Relationship Id="rId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agen 8" descr="logo ANHgris-01.png"/>
          <p:cNvPicPr>
            <a:picLocks noChangeAspect="1"/>
          </p:cNvPicPr>
          <p:nvPr userDrawn="1"/>
        </p:nvPicPr>
        <p:blipFill>
          <a:blip r:embed="rId3"/>
          <a:stretch>
            <a:fillRect/>
          </a:stretch>
        </p:blipFill>
        <p:spPr>
          <a:xfrm>
            <a:off x="7053537" y="0"/>
            <a:ext cx="2126597" cy="990600"/>
          </a:xfrm>
          <a:prstGeom prst="rect">
            <a:avLst/>
          </a:prstGeom>
        </p:spPr>
      </p:pic>
      <p:pic>
        <p:nvPicPr>
          <p:cNvPr id="10" name="Imagen 9" descr="bandera-04.png"/>
          <p:cNvPicPr>
            <a:picLocks noChangeAspect="1"/>
          </p:cNvPicPr>
          <p:nvPr userDrawn="1"/>
        </p:nvPicPr>
        <p:blipFill>
          <a:blip r:embed="rId4"/>
          <a:stretch>
            <a:fillRect/>
          </a:stretch>
        </p:blipFill>
        <p:spPr>
          <a:xfrm>
            <a:off x="0" y="5410200"/>
            <a:ext cx="1445461" cy="1447800"/>
          </a:xfrm>
          <a:prstGeom prst="rect">
            <a:avLst/>
          </a:prstGeom>
        </p:spPr>
      </p:pic>
      <p:cxnSp>
        <p:nvCxnSpPr>
          <p:cNvPr id="4" name="Conector recto 3"/>
          <p:cNvCxnSpPr/>
          <p:nvPr userDrawn="1"/>
        </p:nvCxnSpPr>
        <p:spPr>
          <a:xfrm>
            <a:off x="0" y="912812"/>
            <a:ext cx="9144000" cy="1588"/>
          </a:xfrm>
          <a:prstGeom prst="line">
            <a:avLst/>
          </a:prstGeom>
          <a:ln>
            <a:solidFill>
              <a:schemeClr val="bg1">
                <a:lumMod val="50000"/>
              </a:schemeClr>
            </a:solidFill>
          </a:ln>
        </p:spPr>
        <p:style>
          <a:lnRef idx="1">
            <a:schemeClr val="accent1"/>
          </a:lnRef>
          <a:fillRef idx="0">
            <a:schemeClr val="accent1"/>
          </a:fillRef>
          <a:effectRef idx="0">
            <a:schemeClr val="accent1"/>
          </a:effectRef>
          <a:fontRef idx="minor">
            <a:schemeClr val="tx1"/>
          </a:fontRef>
        </p:style>
      </p:cxnSp>
      <p:pic>
        <p:nvPicPr>
          <p:cNvPr id="5" name="Imagen 4" descr="logo ANH-03.png"/>
          <p:cNvPicPr>
            <a:picLocks noChangeAspect="1"/>
          </p:cNvPicPr>
          <p:nvPr userDrawn="1"/>
        </p:nvPicPr>
        <p:blipFill>
          <a:blip r:embed="rId5"/>
          <a:stretch>
            <a:fillRect/>
          </a:stretch>
        </p:blipFill>
        <p:spPr>
          <a:xfrm>
            <a:off x="483174" y="381000"/>
            <a:ext cx="803855" cy="762000"/>
          </a:xfrm>
          <a:prstGeom prst="rect">
            <a:avLst/>
          </a:prstGeom>
        </p:spPr>
      </p:pic>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59632" y="260648"/>
            <a:ext cx="4572000" cy="646331"/>
          </a:xfrm>
          <a:prstGeom prst="rect">
            <a:avLst/>
          </a:prstGeom>
        </p:spPr>
        <p:txBody>
          <a:bodyPr>
            <a:spAutoFit/>
          </a:bodyPr>
          <a:lstStyle/>
          <a:p>
            <a:r>
              <a:rPr lang="es-CO" b="1" dirty="0">
                <a:solidFill>
                  <a:srgbClr val="002060"/>
                </a:solidFill>
                <a:latin typeface="Arial" panose="020B0604020202020204" pitchFamily="34" charset="0"/>
                <a:ea typeface="Tahoma" panose="020B0604030504040204" pitchFamily="34" charset="0"/>
                <a:cs typeface="Arial" panose="020B0604020202020204" pitchFamily="34" charset="0"/>
              </a:rPr>
              <a:t>Atención al Ciudadano de forma </a:t>
            </a:r>
            <a:r>
              <a:rPr lang="es-CO" b="1" dirty="0" smtClean="0">
                <a:solidFill>
                  <a:srgbClr val="002060"/>
                </a:solidFill>
                <a:latin typeface="Arial" panose="020B0604020202020204" pitchFamily="34" charset="0"/>
                <a:ea typeface="Tahoma" panose="020B0604030504040204" pitchFamily="34" charset="0"/>
                <a:cs typeface="Arial" panose="020B0604020202020204" pitchFamily="34" charset="0"/>
              </a:rPr>
              <a:t>presencial Abril 2015</a:t>
            </a:r>
            <a:endParaRPr lang="es-CO" b="1" dirty="0">
              <a:solidFill>
                <a:srgbClr val="002060"/>
              </a:solidFill>
              <a:latin typeface="Arial" panose="020B0604020202020204" pitchFamily="34" charset="0"/>
              <a:ea typeface="Tahoma" panose="020B0604030504040204" pitchFamily="34" charset="0"/>
              <a:cs typeface="Arial" panose="020B0604020202020204" pitchFamily="34" charset="0"/>
            </a:endParaRPr>
          </a:p>
        </p:txBody>
      </p:sp>
      <p:sp>
        <p:nvSpPr>
          <p:cNvPr id="3" name="2 Rectángulo"/>
          <p:cNvSpPr/>
          <p:nvPr/>
        </p:nvSpPr>
        <p:spPr>
          <a:xfrm>
            <a:off x="1691680" y="2059851"/>
            <a:ext cx="6048672" cy="3108543"/>
          </a:xfrm>
          <a:prstGeom prst="rect">
            <a:avLst/>
          </a:prstGeom>
        </p:spPr>
        <p:txBody>
          <a:bodyPr wrap="square">
            <a:spAutoFit/>
          </a:bodyPr>
          <a:lstStyle/>
          <a:p>
            <a:pPr algn="ctr"/>
            <a:r>
              <a:rPr lang="es-CO" sz="2800" b="1" dirty="0">
                <a:solidFill>
                  <a:srgbClr val="002060"/>
                </a:solidFill>
                <a:latin typeface="Arial" panose="020B0604020202020204" pitchFamily="34" charset="0"/>
                <a:ea typeface="Tahoma" panose="020B0604030504040204" pitchFamily="34" charset="0"/>
                <a:cs typeface="Arial" panose="020B0604020202020204" pitchFamily="34" charset="0"/>
              </a:rPr>
              <a:t>Atención al ciudadano de forma presencial</a:t>
            </a:r>
          </a:p>
          <a:p>
            <a:pPr algn="ctr"/>
            <a:endParaRPr lang="es-CO" sz="2800" b="1" dirty="0">
              <a:solidFill>
                <a:srgbClr val="002060"/>
              </a:solidFill>
              <a:latin typeface="Arial" panose="020B0604020202020204" pitchFamily="34" charset="0"/>
              <a:ea typeface="Tahoma" panose="020B0604030504040204" pitchFamily="34" charset="0"/>
              <a:cs typeface="Arial" panose="020B0604020202020204" pitchFamily="34" charset="0"/>
            </a:endParaRPr>
          </a:p>
          <a:p>
            <a:pPr algn="ctr"/>
            <a:r>
              <a:rPr lang="es-CO" sz="2800" b="1" dirty="0">
                <a:solidFill>
                  <a:srgbClr val="002060"/>
                </a:solidFill>
                <a:latin typeface="Arial" panose="020B0604020202020204" pitchFamily="34" charset="0"/>
                <a:ea typeface="Tahoma" panose="020B0604030504040204" pitchFamily="34" charset="0"/>
                <a:cs typeface="Arial" panose="020B0604020202020204" pitchFamily="34" charset="0"/>
              </a:rPr>
              <a:t>Atención al Ciudadano </a:t>
            </a:r>
          </a:p>
          <a:p>
            <a:pPr algn="ctr"/>
            <a:endParaRPr lang="es-CO" sz="2800" b="1" dirty="0">
              <a:solidFill>
                <a:srgbClr val="002060"/>
              </a:solidFill>
              <a:latin typeface="Arial" panose="020B0604020202020204" pitchFamily="34" charset="0"/>
              <a:ea typeface="Tahoma" panose="020B0604030504040204" pitchFamily="34" charset="0"/>
              <a:cs typeface="Arial" panose="020B0604020202020204" pitchFamily="34" charset="0"/>
            </a:endParaRPr>
          </a:p>
          <a:p>
            <a:pPr algn="ctr"/>
            <a:endParaRPr lang="es-CO" sz="2800" b="1" dirty="0">
              <a:solidFill>
                <a:srgbClr val="002060"/>
              </a:solidFill>
              <a:latin typeface="Arial" panose="020B0604020202020204" pitchFamily="34" charset="0"/>
              <a:ea typeface="Tahoma" panose="020B0604030504040204" pitchFamily="34" charset="0"/>
              <a:cs typeface="Arial" panose="020B0604020202020204" pitchFamily="34" charset="0"/>
            </a:endParaRPr>
          </a:p>
          <a:p>
            <a:pPr algn="ctr"/>
            <a:r>
              <a:rPr lang="es-CO" sz="2800" b="1" dirty="0" smtClean="0">
                <a:solidFill>
                  <a:srgbClr val="002060"/>
                </a:solidFill>
                <a:latin typeface="Arial" panose="020B0604020202020204" pitchFamily="34" charset="0"/>
                <a:ea typeface="Tahoma" panose="020B0604030504040204" pitchFamily="34" charset="0"/>
                <a:cs typeface="Arial" panose="020B0604020202020204" pitchFamily="34" charset="0"/>
              </a:rPr>
              <a:t>Abril  - 2015 </a:t>
            </a:r>
            <a:endParaRPr lang="es-CO" sz="2800" dirty="0">
              <a:solidFill>
                <a:srgbClr val="00206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788770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Imagen 5" descr="bulletANH-01-03.png"/>
          <p:cNvPicPr>
            <a:picLocks noChangeAspect="1"/>
          </p:cNvPicPr>
          <p:nvPr/>
        </p:nvPicPr>
        <p:blipFill>
          <a:blip r:embed="rId2"/>
          <a:stretch>
            <a:fillRect/>
          </a:stretch>
        </p:blipFill>
        <p:spPr>
          <a:xfrm flipH="1">
            <a:off x="395536" y="1542424"/>
            <a:ext cx="397764" cy="377053"/>
          </a:xfrm>
          <a:prstGeom prst="rect">
            <a:avLst/>
          </a:prstGeom>
        </p:spPr>
      </p:pic>
      <p:sp>
        <p:nvSpPr>
          <p:cNvPr id="10" name="CuadroTexto 9"/>
          <p:cNvSpPr txBox="1"/>
          <p:nvPr/>
        </p:nvSpPr>
        <p:spPr>
          <a:xfrm>
            <a:off x="793300" y="1196752"/>
            <a:ext cx="7488832" cy="4247317"/>
          </a:xfrm>
          <a:prstGeom prst="rect">
            <a:avLst/>
          </a:prstGeom>
          <a:noFill/>
        </p:spPr>
        <p:txBody>
          <a:bodyPr wrap="square" rtlCol="0">
            <a:spAutoFit/>
          </a:bodyPr>
          <a:lstStyle/>
          <a:p>
            <a:pPr algn="just"/>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Del 1 al 30 de abril de 2015 se atendieron 11 personas de manera presencial, de los cuales 9 fueron hombres y 2 mujeres. </a:t>
            </a:r>
          </a:p>
          <a:p>
            <a:endParaRPr lang="es-CO" dirty="0">
              <a:solidFill>
                <a:srgbClr val="002060"/>
              </a:solidFill>
              <a:latin typeface="Arial" panose="020B0604020202020204" pitchFamily="34" charset="0"/>
              <a:ea typeface="Tahoma" panose="020B0604030504040204" pitchFamily="34" charset="0"/>
              <a:cs typeface="Arial" panose="020B0604020202020204" pitchFamily="34" charset="0"/>
            </a:endParaRP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Las tipificaciones más recurrentes fueron: </a:t>
            </a:r>
          </a:p>
          <a:p>
            <a:endPar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endParaRP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Solicitud de Información: 10</a:t>
            </a: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Consultas: </a:t>
            </a:r>
            <a:r>
              <a:rPr lang="es-CO" dirty="0">
                <a:solidFill>
                  <a:srgbClr val="002060"/>
                </a:solidFill>
                <a:latin typeface="Arial" panose="020B0604020202020204" pitchFamily="34" charset="0"/>
                <a:ea typeface="Tahoma" panose="020B0604030504040204" pitchFamily="34" charset="0"/>
                <a:cs typeface="Arial" panose="020B0604020202020204" pitchFamily="34" charset="0"/>
              </a:rPr>
              <a:t>0</a:t>
            </a:r>
            <a:endPar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endParaRP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Peticiones: 1</a:t>
            </a: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Quejas: 0</a:t>
            </a:r>
          </a:p>
          <a:p>
            <a:endPar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endParaRPr>
          </a:p>
          <a:p>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Mejoras: </a:t>
            </a:r>
          </a:p>
          <a:p>
            <a:pPr algn="just"/>
            <a:endPar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endParaRPr>
          </a:p>
          <a:p>
            <a:pPr algn="just"/>
            <a:r>
              <a:rPr lang="es-CO" dirty="0" smtClean="0">
                <a:solidFill>
                  <a:srgbClr val="002060"/>
                </a:solidFill>
                <a:latin typeface="Arial" panose="020B0604020202020204" pitchFamily="34" charset="0"/>
                <a:ea typeface="Tahoma" panose="020B0604030504040204" pitchFamily="34" charset="0"/>
                <a:cs typeface="Arial" panose="020B0604020202020204" pitchFamily="34" charset="0"/>
              </a:rPr>
              <a:t>Con la instalación de la Tablet, el servicio al ciudadano ha mejorado en  su proceso de radicación, toda vez que al radicar la misma llega en tiempo real de forma inmediata al correo de Participación Ciudadana</a:t>
            </a:r>
            <a:r>
              <a:rPr lang="es-CO" dirty="0" smtClean="0">
                <a:solidFill>
                  <a:srgbClr val="002060"/>
                </a:solidFill>
                <a:latin typeface="Tahoma" panose="020B0604030504040204" pitchFamily="34" charset="0"/>
                <a:ea typeface="Tahoma" panose="020B0604030504040204" pitchFamily="34" charset="0"/>
                <a:cs typeface="Tahoma" panose="020B0604030504040204" pitchFamily="34" charset="0"/>
              </a:rPr>
              <a:t>. </a:t>
            </a:r>
            <a:endParaRPr lang="es-CO" dirty="0"/>
          </a:p>
        </p:txBody>
      </p:sp>
      <p:sp>
        <p:nvSpPr>
          <p:cNvPr id="2" name="CuadroTexto 1"/>
          <p:cNvSpPr txBox="1"/>
          <p:nvPr/>
        </p:nvSpPr>
        <p:spPr>
          <a:xfrm>
            <a:off x="1259632" y="237064"/>
            <a:ext cx="3913192" cy="646331"/>
          </a:xfrm>
          <a:prstGeom prst="rect">
            <a:avLst/>
          </a:prstGeom>
          <a:noFill/>
        </p:spPr>
        <p:txBody>
          <a:bodyPr wrap="square" rtlCol="0">
            <a:spAutoFit/>
          </a:bodyPr>
          <a:lstStyle/>
          <a:p>
            <a:r>
              <a:rPr lang="es-CO" b="1" dirty="0" smtClean="0">
                <a:solidFill>
                  <a:srgbClr val="002060"/>
                </a:solidFill>
                <a:latin typeface="Arial" panose="020B0604020202020204" pitchFamily="34" charset="0"/>
                <a:ea typeface="Tahoma" panose="020B0604030504040204" pitchFamily="34" charset="0"/>
                <a:cs typeface="Arial" panose="020B0604020202020204" pitchFamily="34" charset="0"/>
              </a:rPr>
              <a:t>Atención al Ciudadano de forma presencial Abril 2015</a:t>
            </a:r>
            <a:endParaRPr lang="es-CO" b="1" dirty="0">
              <a:solidFill>
                <a:srgbClr val="002060"/>
              </a:solidFill>
              <a:latin typeface="Arial" panose="020B0604020202020204" pitchFamily="34" charset="0"/>
              <a:ea typeface="Tahoma" panose="020B0604030504040204" pitchFamily="34" charset="0"/>
              <a:cs typeface="Arial" panose="020B0604020202020204"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Rectángulo"/>
          <p:cNvSpPr/>
          <p:nvPr/>
        </p:nvSpPr>
        <p:spPr>
          <a:xfrm>
            <a:off x="1259632" y="188640"/>
            <a:ext cx="4572000" cy="646331"/>
          </a:xfrm>
          <a:prstGeom prst="rect">
            <a:avLst/>
          </a:prstGeom>
        </p:spPr>
        <p:txBody>
          <a:bodyPr>
            <a:spAutoFit/>
          </a:bodyPr>
          <a:lstStyle/>
          <a:p>
            <a:r>
              <a:rPr lang="es-CO" b="1" dirty="0">
                <a:solidFill>
                  <a:srgbClr val="002060"/>
                </a:solidFill>
                <a:latin typeface="Arial" panose="020B0604020202020204" pitchFamily="34" charset="0"/>
                <a:ea typeface="Tahoma" panose="020B0604030504040204" pitchFamily="34" charset="0"/>
                <a:cs typeface="Arial" panose="020B0604020202020204" pitchFamily="34" charset="0"/>
              </a:rPr>
              <a:t>Atención al Ciudadano de forma presencial </a:t>
            </a:r>
            <a:r>
              <a:rPr lang="es-CO" b="1" dirty="0" smtClean="0">
                <a:solidFill>
                  <a:srgbClr val="002060"/>
                </a:solidFill>
                <a:latin typeface="Arial" panose="020B0604020202020204" pitchFamily="34" charset="0"/>
                <a:ea typeface="Tahoma" panose="020B0604030504040204" pitchFamily="34" charset="0"/>
                <a:cs typeface="Arial" panose="020B0604020202020204" pitchFamily="34" charset="0"/>
              </a:rPr>
              <a:t>abril 2015</a:t>
            </a:r>
            <a:endParaRPr lang="es-CO" b="1" dirty="0">
              <a:solidFill>
                <a:srgbClr val="002060"/>
              </a:solidFill>
              <a:latin typeface="Arial" panose="020B0604020202020204" pitchFamily="34" charset="0"/>
              <a:ea typeface="Tahoma" panose="020B0604030504040204" pitchFamily="34" charset="0"/>
              <a:cs typeface="Arial" panose="020B0604020202020204" pitchFamily="34" charset="0"/>
            </a:endParaRPr>
          </a:p>
        </p:txBody>
      </p:sp>
      <p:pic>
        <p:nvPicPr>
          <p:cNvPr id="3"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3984" t="16801" r="30335" b="33582"/>
          <a:stretch/>
        </p:blipFill>
        <p:spPr bwMode="auto">
          <a:xfrm>
            <a:off x="165034" y="975360"/>
            <a:ext cx="8809757" cy="5189944"/>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352819977"/>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o" ma:contentTypeID="0x01010094BAFE52DC0F0E4D842EABD4A218E42E" ma:contentTypeVersion="2" ma:contentTypeDescription="Crear nuevo documento." ma:contentTypeScope="" ma:versionID="52b263663e53af53b37c7f7b85c91aad">
  <xsd:schema xmlns:xsd="http://www.w3.org/2001/XMLSchema" xmlns:xs="http://www.w3.org/2001/XMLSchema" xmlns:p="http://schemas.microsoft.com/office/2006/metadata/properties" xmlns:ns1="http://schemas.microsoft.com/sharepoint/v3" xmlns:ns2="4afde810-2293-4670-bb5c-117753097ca5" targetNamespace="http://schemas.microsoft.com/office/2006/metadata/properties" ma:root="true" ma:fieldsID="f80fb3e10a1309681584f0ace55822c2" ns1:_="" ns2:_="">
    <xsd:import namespace="http://schemas.microsoft.com/sharepoint/v3"/>
    <xsd:import namespace="4afde810-2293-4670-bb5c-117753097ca5"/>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Fecha de inicio programada" ma:description="Fecha de inicio programada es una columna del sitio que crea la característica Publicación. Se usa para especificar la fecha y la hora a la que esta página se presentará por primera vez a los visitantes del sitio." ma:internalName="PublishingStartDate">
      <xsd:simpleType>
        <xsd:restriction base="dms:Unknown"/>
      </xsd:simpleType>
    </xsd:element>
    <xsd:element name="PublishingExpirationDate" ma:index="9" nillable="true" ma:displayName="Fecha de finalización programada" ma:description="Fecha de finalización programada es una columna del sitio que crea la característica Publicación. Se usa para especificar la fecha y la hora a la que esta página dejará de presentarse a los visitantes del sitio."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4afde810-2293-4670-bb5c-117753097ca5" elementFormDefault="qualified">
    <xsd:import namespace="http://schemas.microsoft.com/office/2006/documentManagement/types"/>
    <xsd:import namespace="http://schemas.microsoft.com/office/infopath/2007/PartnerControls"/>
    <xsd:element name="SharedWithUsers" ma:index="10" nillable="true" ma:displayName="Compartido con"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ipo de contenido"/>
        <xsd:element ref="dc:title" minOccurs="0" maxOccurs="1" ma:index="4" ma:displayName="Títul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3B0AB1B4-0EA0-4E02-9C08-E5C5D21F3524}"/>
</file>

<file path=customXml/itemProps2.xml><?xml version="1.0" encoding="utf-8"?>
<ds:datastoreItem xmlns:ds="http://schemas.openxmlformats.org/officeDocument/2006/customXml" ds:itemID="{ECC18024-2636-454F-B803-54A5A0BF1E96}"/>
</file>

<file path=customXml/itemProps3.xml><?xml version="1.0" encoding="utf-8"?>
<ds:datastoreItem xmlns:ds="http://schemas.openxmlformats.org/officeDocument/2006/customXml" ds:itemID="{5191802E-1552-4A75-9D25-755EDBC14A25}"/>
</file>

<file path=docProps/app.xml><?xml version="1.0" encoding="utf-8"?>
<Properties xmlns="http://schemas.openxmlformats.org/officeDocument/2006/extended-properties" xmlns:vt="http://schemas.openxmlformats.org/officeDocument/2006/docPropsVTypes">
  <TotalTime>16449</TotalTime>
  <Words>123</Words>
  <Application>Microsoft Office PowerPoint</Application>
  <PresentationFormat>Presentación en pantalla (4:3)</PresentationFormat>
  <Paragraphs>21</Paragraphs>
  <Slides>3</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3</vt:i4>
      </vt:variant>
    </vt:vector>
  </HeadingPairs>
  <TitlesOfParts>
    <vt:vector size="7" baseType="lpstr">
      <vt:lpstr>Arial</vt:lpstr>
      <vt:lpstr>Calibri</vt:lpstr>
      <vt:lpstr>Tahoma</vt:lpstr>
      <vt:lpstr>Tema de Office</vt:lpstr>
      <vt:lpstr>Presentación de PowerPoint</vt:lpstr>
      <vt:lpstr>Presentación de PowerPoint</vt:lpstr>
      <vt:lpstr>Presentación de PowerPoint</vt:lpstr>
    </vt:vector>
  </TitlesOfParts>
  <Company>Hogar</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Jana De Galindo</dc:creator>
  <cp:lastModifiedBy>Carolina Peña Mugno</cp:lastModifiedBy>
  <cp:revision>48</cp:revision>
  <dcterms:created xsi:type="dcterms:W3CDTF">2014-09-22T12:19:24Z</dcterms:created>
  <dcterms:modified xsi:type="dcterms:W3CDTF">2015-05-07T17:06:36Z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0x01010094BAFE52DC0F0E4D842EABD4A218E42E</vt:lpwstr>
  </property>
</Properties>
</file>