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4" autoAdjust="0"/>
    <p:restoredTop sz="86421" autoAdjust="0"/>
  </p:normalViewPr>
  <p:slideViewPr>
    <p:cSldViewPr snapToObjects="1" showGuides="1">
      <p:cViewPr varScale="1">
        <p:scale>
          <a:sx n="100" d="100"/>
          <a:sy n="100" d="100"/>
        </p:scale>
        <p:origin x="2328" y="96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presencial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Julio 2015</a:t>
            </a:r>
            <a:endParaRPr lang="es-CO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2059851"/>
            <a:ext cx="60486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</a:t>
            </a: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</a:t>
            </a:r>
            <a:r>
              <a:rPr lang="es-CO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Ciudadano y Comunicaciones  </a:t>
            </a:r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Julio - </a:t>
            </a:r>
            <a:r>
              <a:rPr lang="es-CO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 </a:t>
            </a:r>
            <a:endParaRPr lang="es-CO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bulletANH-01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542424"/>
            <a:ext cx="397764" cy="37705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23528" y="1207021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31 de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julio de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 se atendieron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personas de manera presencial, de los cuales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fueron hombres y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mujer. 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tipificación más recurrente fue: 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Solicitud de Información: </a:t>
            </a:r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Consultas: </a:t>
            </a:r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Peticiones: 1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Quejas: 0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Mejoras: </a:t>
            </a:r>
          </a:p>
          <a:p>
            <a:pPr algn="just"/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y Comunicaciones de acuerdo con la Ley 1712 del 2014 publicó en el mes de julio todos los informes y estadísticas de PQRS con corte semestral junio 30 de 2015, de cara a que el ciudadano tenga acceso a ellos</a:t>
            </a:r>
            <a:r>
              <a:rPr lang="es-CO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259632" y="237064"/>
            <a:ext cx="391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Julio 2015</a:t>
            </a:r>
            <a:endParaRPr lang="es-CO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</a:t>
            </a:r>
            <a:r>
              <a:rPr lang="es-CO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Julio 2015</a:t>
            </a:r>
            <a:endParaRPr lang="es-CO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35242"/>
            <a:ext cx="8601189" cy="484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81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2853E29-B235-4D2A-9FF1-23ECE53329AB}"/>
</file>

<file path=customXml/itemProps2.xml><?xml version="1.0" encoding="utf-8"?>
<ds:datastoreItem xmlns:ds="http://schemas.openxmlformats.org/officeDocument/2006/customXml" ds:itemID="{DEA322C5-6BE5-4262-A998-2479EEFF5DB7}"/>
</file>

<file path=customXml/itemProps3.xml><?xml version="1.0" encoding="utf-8"?>
<ds:datastoreItem xmlns:ds="http://schemas.openxmlformats.org/officeDocument/2006/customXml" ds:itemID="{FBA3932C-03FB-458F-B1CC-8CC66C53A03D}"/>
</file>

<file path=docProps/app.xml><?xml version="1.0" encoding="utf-8"?>
<Properties xmlns="http://schemas.openxmlformats.org/officeDocument/2006/extended-properties" xmlns:vt="http://schemas.openxmlformats.org/officeDocument/2006/docPropsVTypes">
  <TotalTime>16444</TotalTime>
  <Words>131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Doris Gómez Silva</cp:lastModifiedBy>
  <cp:revision>51</cp:revision>
  <dcterms:created xsi:type="dcterms:W3CDTF">2014-09-22T12:19:24Z</dcterms:created>
  <dcterms:modified xsi:type="dcterms:W3CDTF">2015-08-18T21:41:14Z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