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64" autoAdjust="0"/>
    <p:restoredTop sz="86421" autoAdjust="0"/>
  </p:normalViewPr>
  <p:slideViewPr>
    <p:cSldViewPr snapToObjects="1" showGuides="1">
      <p:cViewPr varScale="1">
        <p:scale>
          <a:sx n="84" d="100"/>
          <a:sy n="84" d="100"/>
        </p:scale>
        <p:origin x="1926" y="90"/>
      </p:cViewPr>
      <p:guideLst>
        <p:guide orient="horz" pos="2160"/>
        <p:guide pos="283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 descr="logo ANHgris-01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053537" y="0"/>
            <a:ext cx="2126597" cy="990600"/>
          </a:xfrm>
          <a:prstGeom prst="rect">
            <a:avLst/>
          </a:prstGeom>
        </p:spPr>
      </p:pic>
      <p:pic>
        <p:nvPicPr>
          <p:cNvPr id="10" name="Imagen 9" descr="bandera-04.png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410200"/>
            <a:ext cx="1445461" cy="1447800"/>
          </a:xfrm>
          <a:prstGeom prst="rect">
            <a:avLst/>
          </a:prstGeom>
        </p:spPr>
      </p:pic>
      <p:cxnSp>
        <p:nvCxnSpPr>
          <p:cNvPr id="4" name="Conector recto 3"/>
          <p:cNvCxnSpPr/>
          <p:nvPr userDrawn="1"/>
        </p:nvCxnSpPr>
        <p:spPr>
          <a:xfrm>
            <a:off x="0" y="912812"/>
            <a:ext cx="9144000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n 4" descr="logo ANH-03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483174" y="381000"/>
            <a:ext cx="803855" cy="76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59632" y="26064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</a:t>
            </a:r>
            <a:r>
              <a:rPr lang="es-CO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presencial Enero 2015</a:t>
            </a:r>
            <a:endParaRPr lang="es-CO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1691680" y="2059851"/>
            <a:ext cx="604867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</a:t>
            </a:r>
          </a:p>
          <a:p>
            <a:pPr algn="ctr"/>
            <a:endParaRPr lang="es-CO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</a:t>
            </a:r>
          </a:p>
          <a:p>
            <a:pPr algn="ctr"/>
            <a:endParaRPr lang="es-CO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s-CO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s-CO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Enero - 2015 </a:t>
            </a:r>
            <a:endParaRPr lang="es-CO" sz="2800" dirty="0"/>
          </a:p>
        </p:txBody>
      </p:sp>
    </p:spTree>
    <p:extLst>
      <p:ext uri="{BB962C8B-B14F-4D97-AF65-F5344CB8AC3E}">
        <p14:creationId xmlns:p14="http://schemas.microsoft.com/office/powerpoint/2010/main" val="367887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 descr="bulletANH-01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395536" y="1542424"/>
            <a:ext cx="397764" cy="377053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793300" y="1196752"/>
            <a:ext cx="74888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 2 de enero al 31 de enero de 2015 se atendieron 5 personas de manera presencial, de los cuales 4 fueron hombres y 1 mujer. </a:t>
            </a:r>
          </a:p>
          <a:p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 tipificación más recurrentes fue: 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Solicitud de Información: 5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Consultas: </a:t>
            </a:r>
            <a:r>
              <a:rPr lang="es-CO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</a:t>
            </a:r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Peticiones: 0</a:t>
            </a: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Quejas: 0</a:t>
            </a:r>
          </a:p>
          <a:p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Mejoras: </a:t>
            </a:r>
          </a:p>
          <a:p>
            <a:pPr algn="just"/>
            <a:endParaRPr lang="es-CO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s-CO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sigue trabajando para colocar los 2 equipos en la oficina de correspondencia con el fin de llevar el registro sistematizado de los visitantes y prestar una mejor atención. Desde el mes de enero de 2015 se viene trabajando con la nueva planilla actualizada, en donde hemos recopilado mayor información de los peticionarios</a:t>
            </a:r>
            <a:endParaRPr lang="es-CO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s-CO" dirty="0" smtClean="0"/>
          </a:p>
          <a:p>
            <a:endParaRPr lang="es-CO" dirty="0"/>
          </a:p>
        </p:txBody>
      </p:sp>
      <p:sp>
        <p:nvSpPr>
          <p:cNvPr id="2" name="CuadroTexto 1"/>
          <p:cNvSpPr txBox="1"/>
          <p:nvPr/>
        </p:nvSpPr>
        <p:spPr>
          <a:xfrm>
            <a:off x="1331640" y="260648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enero 2015</a:t>
            </a:r>
            <a:endParaRPr lang="es-CO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0715"/>
          <a:stretch/>
        </p:blipFill>
        <p:spPr bwMode="auto">
          <a:xfrm>
            <a:off x="107504" y="955184"/>
            <a:ext cx="9036495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259632" y="18864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Atención al Ciudadano de forma presencial enero 2015</a:t>
            </a:r>
          </a:p>
        </p:txBody>
      </p:sp>
    </p:spTree>
    <p:extLst>
      <p:ext uri="{BB962C8B-B14F-4D97-AF65-F5344CB8AC3E}">
        <p14:creationId xmlns:p14="http://schemas.microsoft.com/office/powerpoint/2010/main" val="135281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762E03-5A30-4252-85A4-F2E65497A029}"/>
</file>

<file path=customXml/itemProps2.xml><?xml version="1.0" encoding="utf-8"?>
<ds:datastoreItem xmlns:ds="http://schemas.openxmlformats.org/officeDocument/2006/customXml" ds:itemID="{8B95D17A-F7D3-461F-9CF3-C276C796D962}"/>
</file>

<file path=customXml/itemProps3.xml><?xml version="1.0" encoding="utf-8"?>
<ds:datastoreItem xmlns:ds="http://schemas.openxmlformats.org/officeDocument/2006/customXml" ds:itemID="{3152C933-C2F9-4420-9996-85046E4FDE70}"/>
</file>

<file path=docProps/app.xml><?xml version="1.0" encoding="utf-8"?>
<Properties xmlns="http://schemas.openxmlformats.org/officeDocument/2006/extended-properties" xmlns:vt="http://schemas.openxmlformats.org/officeDocument/2006/docPropsVTypes">
  <TotalTime>16498</TotalTime>
  <Words>143</Words>
  <Application>Microsoft Office PowerPoint</Application>
  <PresentationFormat>Presentación en pantalla (4:3)</PresentationFormat>
  <Paragraphs>21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Tahoma</vt:lpstr>
      <vt:lpstr>Tema de Office</vt:lpstr>
      <vt:lpstr>Presentación de PowerPoint</vt:lpstr>
      <vt:lpstr>Presentación de PowerPoint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38</cp:revision>
  <dcterms:created xsi:type="dcterms:W3CDTF">2014-09-22T12:19:24Z</dcterms:created>
  <dcterms:modified xsi:type="dcterms:W3CDTF">2015-02-02T19:07:41Z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