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64" autoAdjust="0"/>
    <p:restoredTop sz="86421" autoAdjust="0"/>
  </p:normalViewPr>
  <p:slideViewPr>
    <p:cSldViewPr snapToObjects="1" showGuides="1">
      <p:cViewPr varScale="1">
        <p:scale>
          <a:sx n="100" d="100"/>
          <a:sy n="100" d="100"/>
        </p:scale>
        <p:origin x="-2328" y="-96"/>
      </p:cViewPr>
      <p:guideLst>
        <p:guide orient="horz" pos="2160"/>
        <p:guide pos="283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5" Type="http://schemas.openxmlformats.org/officeDocument/2006/relationships/slide" Target="slides/slide5.xml"/><Relationship Id="rId4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08EAF-AF88-4C8D-B004-4C74F22D6B14}" type="datetimeFigureOut">
              <a:rPr lang="es-CO" smtClean="0"/>
              <a:pPr/>
              <a:t>05/01/2015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33E14-3565-4D33-B4E5-017F7399371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674144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33E14-3565-4D33-B4E5-017F73993716}" type="slidenum">
              <a:rPr lang="es-CO" smtClean="0"/>
              <a:pPr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462484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logo ANHgris-0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53537" y="0"/>
            <a:ext cx="2126597" cy="990600"/>
          </a:xfrm>
          <a:prstGeom prst="rect">
            <a:avLst/>
          </a:prstGeom>
        </p:spPr>
      </p:pic>
      <p:pic>
        <p:nvPicPr>
          <p:cNvPr id="10" name="Imagen 9" descr="bandera-04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410200"/>
            <a:ext cx="1445461" cy="1447800"/>
          </a:xfrm>
          <a:prstGeom prst="rect">
            <a:avLst/>
          </a:prstGeom>
        </p:spPr>
      </p:pic>
      <p:cxnSp>
        <p:nvCxnSpPr>
          <p:cNvPr id="4" name="Conector recto 3"/>
          <p:cNvCxnSpPr/>
          <p:nvPr userDrawn="1"/>
        </p:nvCxnSpPr>
        <p:spPr>
          <a:xfrm>
            <a:off x="0" y="912812"/>
            <a:ext cx="9144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logo ANH-03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3174" y="381000"/>
            <a:ext cx="803855" cy="76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67744" y="2204864"/>
            <a:ext cx="53285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Atención al ciudadano de forma presencial</a:t>
            </a:r>
          </a:p>
          <a:p>
            <a:pPr algn="ctr"/>
            <a:endParaRPr lang="es-CO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CO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Atención al Ciudadano </a:t>
            </a:r>
          </a:p>
          <a:p>
            <a:pPr algn="ctr"/>
            <a:endParaRPr lang="es-CO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s-CO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CO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2014 </a:t>
            </a:r>
            <a:endParaRPr lang="es-CO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bulletANH-01-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95536" y="1542424"/>
            <a:ext cx="397764" cy="377053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043608" y="1542424"/>
            <a:ext cx="748883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enero a la fecha se han atendido 88 personas de forma presencial, de los cuales 58 fueron hombres y 30 mujeres. </a:t>
            </a:r>
          </a:p>
          <a:p>
            <a:endParaRPr lang="es-CO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CO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 tipificaciones más recurrentes fueron: </a:t>
            </a:r>
          </a:p>
          <a:p>
            <a:endParaRPr lang="es-CO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CO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Solicitud de Información: 66</a:t>
            </a:r>
          </a:p>
          <a:p>
            <a:r>
              <a:rPr lang="es-CO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Consultas: 15</a:t>
            </a:r>
          </a:p>
          <a:p>
            <a:r>
              <a:rPr lang="es-CO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Peticiones: 6</a:t>
            </a:r>
          </a:p>
          <a:p>
            <a:r>
              <a:rPr lang="es-CO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Quejas: 1</a:t>
            </a:r>
          </a:p>
          <a:p>
            <a:endParaRPr lang="es-CO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CO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Acciones de mejora: </a:t>
            </a:r>
          </a:p>
          <a:p>
            <a:pPr algn="just"/>
            <a:endParaRPr lang="es-CO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O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dispondrá de 2 equipos en la oficina de correspondencia con el fin de llevar el registro sistematizado de los visitantes. </a:t>
            </a:r>
          </a:p>
          <a:p>
            <a:pPr marL="342900" indent="-342900" algn="just">
              <a:buFont typeface="+mj-lt"/>
              <a:buAutoNum type="arabicPeriod"/>
            </a:pPr>
            <a:endParaRPr lang="es-CO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O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ampliarán los campos de información de la planilla que solicitudes presenciales con el fin de obtener más información de los usuarios que se acercan a la ANH a solicitar información y/o a tramitar PQRS </a:t>
            </a:r>
            <a:endParaRPr lang="es-CO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2" name="CuadroTexto 1"/>
          <p:cNvSpPr txBox="1"/>
          <p:nvPr/>
        </p:nvSpPr>
        <p:spPr>
          <a:xfrm>
            <a:off x="1331640" y="260648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Atención al Ciudadano de forma presencial</a:t>
            </a:r>
            <a:endParaRPr lang="es-CO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526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31640" y="429925"/>
            <a:ext cx="5832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Listado Atención al ciudadano de forma presencial </a:t>
            </a:r>
            <a:endParaRPr lang="es-CO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917542"/>
            <a:ext cx="8280920" cy="594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872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64056"/>
            <a:ext cx="8496944" cy="586348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331640" y="429925"/>
            <a:ext cx="5832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Listado Atención al ciudadano de forma presencial </a:t>
            </a:r>
            <a:endParaRPr lang="es-CO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476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78657"/>
            <a:ext cx="8856984" cy="546868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331640" y="429925"/>
            <a:ext cx="5832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Listado Atención al ciudadano de forma presencial </a:t>
            </a:r>
            <a:endParaRPr lang="es-CO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805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62" y="1784314"/>
            <a:ext cx="8703518" cy="174070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331640" y="429925"/>
            <a:ext cx="5832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Listado Atención al ciudadano de forma presencial </a:t>
            </a:r>
            <a:endParaRPr lang="es-CO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246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BAFE52DC0F0E4D842EABD4A218E42E" ma:contentTypeVersion="2" ma:contentTypeDescription="Crear nuevo documento." ma:contentTypeScope="" ma:versionID="52b263663e53af53b37c7f7b85c91aad">
  <xsd:schema xmlns:xsd="http://www.w3.org/2001/XMLSchema" xmlns:xs="http://www.w3.org/2001/XMLSchema" xmlns:p="http://schemas.microsoft.com/office/2006/metadata/properties" xmlns:ns1="http://schemas.microsoft.com/sharepoint/v3" xmlns:ns2="4afde810-2293-4670-bb5c-117753097ca5" targetNamespace="http://schemas.microsoft.com/office/2006/metadata/properties" ma:root="true" ma:fieldsID="f80fb3e10a1309681584f0ace55822c2" ns1:_="" ns2:_="">
    <xsd:import namespace="http://schemas.microsoft.com/sharepoint/v3"/>
    <xsd:import namespace="4afde810-2293-4670-bb5c-117753097ca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fde810-2293-4670-bb5c-117753097ca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2ABEC9-65BB-49FD-AD20-F3B1491DC482}"/>
</file>

<file path=customXml/itemProps2.xml><?xml version="1.0" encoding="utf-8"?>
<ds:datastoreItem xmlns:ds="http://schemas.openxmlformats.org/officeDocument/2006/customXml" ds:itemID="{504ACE91-09F6-4ECE-A651-229438FCB0FD}"/>
</file>

<file path=customXml/itemProps3.xml><?xml version="1.0" encoding="utf-8"?>
<ds:datastoreItem xmlns:ds="http://schemas.openxmlformats.org/officeDocument/2006/customXml" ds:itemID="{48099E87-A4C1-4C92-AA2D-D3CC719B1B0F}"/>
</file>

<file path=docProps/app.xml><?xml version="1.0" encoding="utf-8"?>
<Properties xmlns="http://schemas.openxmlformats.org/officeDocument/2006/extended-properties" xmlns:vt="http://schemas.openxmlformats.org/officeDocument/2006/docPropsVTypes">
  <TotalTime>16081</TotalTime>
  <Words>150</Words>
  <Application>Microsoft Office PowerPoint</Application>
  <PresentationFormat>Presentación en pantalla (4:3)</PresentationFormat>
  <Paragraphs>26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Company>Hogar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Jana De Galindo</dc:creator>
  <cp:lastModifiedBy>carolina.pena</cp:lastModifiedBy>
  <cp:revision>34</cp:revision>
  <dcterms:created xsi:type="dcterms:W3CDTF">2014-09-22T12:19:24Z</dcterms:created>
  <dcterms:modified xsi:type="dcterms:W3CDTF">2015-01-05T19:31:17Z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0x01010094BAFE52DC0F0E4D842EABD4A218E42E</vt:lpwstr>
  </property>
</Properties>
</file>