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80" r:id="rId3"/>
    <p:sldId id="281" r:id="rId4"/>
  </p:sldIdLst>
  <p:sldSz cx="9144000" cy="6858000" type="screen4x3"/>
  <p:notesSz cx="7010400" cy="92964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60" autoAdjust="0"/>
  </p:normalViewPr>
  <p:slideViewPr>
    <p:cSldViewPr snapToObjects="1" showGuides="1">
      <p:cViewPr varScale="1">
        <p:scale>
          <a:sx n="95" d="100"/>
          <a:sy n="95" d="100"/>
        </p:scale>
        <p:origin x="2064" y="90"/>
      </p:cViewPr>
      <p:guideLst>
        <p:guide orient="horz" pos="2160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 ANHgris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3537" y="0"/>
            <a:ext cx="2126597" cy="990600"/>
          </a:xfrm>
          <a:prstGeom prst="rect">
            <a:avLst/>
          </a:prstGeom>
        </p:spPr>
      </p:pic>
      <p:pic>
        <p:nvPicPr>
          <p:cNvPr id="10" name="Imagen 9" descr="bandera-04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410200"/>
            <a:ext cx="1445461" cy="1447800"/>
          </a:xfrm>
          <a:prstGeom prst="rect">
            <a:avLst/>
          </a:prstGeom>
        </p:spPr>
      </p:pic>
      <p:cxnSp>
        <p:nvCxnSpPr>
          <p:cNvPr id="4" name="Conector recto 3"/>
          <p:cNvCxnSpPr/>
          <p:nvPr userDrawn="1"/>
        </p:nvCxnSpPr>
        <p:spPr>
          <a:xfrm>
            <a:off x="0" y="91281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logo ANH-03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3174" y="381000"/>
            <a:ext cx="803855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1556792"/>
            <a:ext cx="655272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 smtClean="0"/>
              <a:t>LA PRESENTE ENCUESTA DE SATISFACCION AL CLIENTE FUE PRACTICADA POR LA FIRMA CONALCREDITOS A UNA BASE DE DATOS DE 1415 CIUDADANOS QUE HABIAN ESCRITO A LA AGENCIA REQUIRIENDO ALGÚN TIPO DE INFORMACIÓN DURANTE EL AÑO 2013,  LOS RESULADOS OBTENIDOS SERÁN REFLEJADOS A  CONTINUACIÓN. </a:t>
            </a:r>
          </a:p>
          <a:p>
            <a:pPr algn="ctr"/>
            <a:endParaRPr lang="es-CO" b="1" dirty="0"/>
          </a:p>
          <a:p>
            <a:pPr algn="ctr"/>
            <a:endParaRPr lang="es-CO" b="1" dirty="0" smtClean="0"/>
          </a:p>
          <a:p>
            <a:pPr algn="ctr"/>
            <a:endParaRPr lang="es-CO" b="1" dirty="0" smtClean="0"/>
          </a:p>
          <a:p>
            <a:pPr algn="r"/>
            <a:r>
              <a:rPr lang="es-CO" sz="1600" b="1" dirty="0" smtClean="0"/>
              <a:t>ATENCIÓN AL CIUDADANO Y COMUNICACIONES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03371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68760"/>
            <a:ext cx="613410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329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12776"/>
            <a:ext cx="611505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5607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870E084-E4D5-414E-AB70-492B11673AA3}"/>
</file>

<file path=customXml/itemProps2.xml><?xml version="1.0" encoding="utf-8"?>
<ds:datastoreItem xmlns:ds="http://schemas.openxmlformats.org/officeDocument/2006/customXml" ds:itemID="{A12A75D0-DDA2-44F9-A3F4-D000EC1831E6}"/>
</file>

<file path=customXml/itemProps3.xml><?xml version="1.0" encoding="utf-8"?>
<ds:datastoreItem xmlns:ds="http://schemas.openxmlformats.org/officeDocument/2006/customXml" ds:itemID="{EAB87EFE-E4BC-49D3-B613-AF8ADE8EEB56}"/>
</file>

<file path=docProps/app.xml><?xml version="1.0" encoding="utf-8"?>
<Properties xmlns="http://schemas.openxmlformats.org/officeDocument/2006/extended-properties" xmlns:vt="http://schemas.openxmlformats.org/officeDocument/2006/docPropsVTypes">
  <TotalTime>23673</TotalTime>
  <Words>50</Words>
  <Application>Microsoft Office PowerPoint</Application>
  <PresentationFormat>Presentación en pantalla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Carolina Peña Mugno</cp:lastModifiedBy>
  <cp:revision>73</cp:revision>
  <cp:lastPrinted>2015-01-22T16:14:51Z</cp:lastPrinted>
  <dcterms:created xsi:type="dcterms:W3CDTF">2014-09-22T12:19:24Z</dcterms:created>
  <dcterms:modified xsi:type="dcterms:W3CDTF">2015-02-27T15:47:00Z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