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3" r:id="rId2"/>
    <p:sldId id="262" r:id="rId3"/>
    <p:sldId id="264" r:id="rId4"/>
    <p:sldId id="265" r:id="rId5"/>
    <p:sldId id="266" r:id="rId6"/>
    <p:sldId id="267" r:id="rId7"/>
    <p:sldId id="270" r:id="rId8"/>
    <p:sldId id="269" r:id="rId9"/>
    <p:sldId id="268" r:id="rId10"/>
  </p:sldIdLst>
  <p:sldSz cx="9144000" cy="6858000" type="screen4x3"/>
  <p:notesSz cx="7010400" cy="92964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7903B"/>
    <a:srgbClr val="FFCC66"/>
    <a:srgbClr val="B2B953"/>
    <a:srgbClr val="FFCC00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9754" autoAdjust="0"/>
  </p:normalViewPr>
  <p:slideViewPr>
    <p:cSldViewPr>
      <p:cViewPr varScale="1">
        <p:scale>
          <a:sx n="116" d="100"/>
          <a:sy n="116" d="100"/>
        </p:scale>
        <p:origin x="2178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E552E55-7B1D-4446-A7AC-67B134B55DC3}" type="datetimeFigureOut">
              <a:rPr lang="es-ES" smtClean="0"/>
              <a:pPr/>
              <a:t>12/05/2014</a:t>
            </a:fld>
            <a:endParaRPr lang="es-ES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ES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F02075F-AE72-42D7-998D-69AC4ED9E6EC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16226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2075F-AE72-42D7-998D-69AC4ED9E6EC}" type="slidenum">
              <a:rPr lang="es-ES" smtClean="0"/>
              <a:pPr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7781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566DA-0CFB-4434-8995-F0FD6D870051}" type="datetimeFigureOut">
              <a:rPr lang="es-ES" smtClean="0"/>
              <a:pPr/>
              <a:t>12/05/2014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28775-7C7C-49D5-B370-14FA14B9C337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566DA-0CFB-4434-8995-F0FD6D870051}" type="datetimeFigureOut">
              <a:rPr lang="es-ES" smtClean="0"/>
              <a:pPr/>
              <a:t>12/05/2014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28775-7C7C-49D5-B370-14FA14B9C337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566DA-0CFB-4434-8995-F0FD6D870051}" type="datetimeFigureOut">
              <a:rPr lang="es-ES" smtClean="0"/>
              <a:pPr/>
              <a:t>12/05/2014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28775-7C7C-49D5-B370-14FA14B9C337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566DA-0CFB-4434-8995-F0FD6D870051}" type="datetimeFigureOut">
              <a:rPr lang="es-ES" smtClean="0"/>
              <a:pPr/>
              <a:t>12/05/2014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28775-7C7C-49D5-B370-14FA14B9C337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566DA-0CFB-4434-8995-F0FD6D870051}" type="datetimeFigureOut">
              <a:rPr lang="es-ES" smtClean="0"/>
              <a:pPr/>
              <a:t>12/05/2014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28775-7C7C-49D5-B370-14FA14B9C337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566DA-0CFB-4434-8995-F0FD6D870051}" type="datetimeFigureOut">
              <a:rPr lang="es-ES" smtClean="0"/>
              <a:pPr/>
              <a:t>12/05/2014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28775-7C7C-49D5-B370-14FA14B9C337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566DA-0CFB-4434-8995-F0FD6D870051}" type="datetimeFigureOut">
              <a:rPr lang="es-ES" smtClean="0"/>
              <a:pPr/>
              <a:t>12/05/2014</a:t>
            </a:fld>
            <a:endParaRPr lang="es-ES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28775-7C7C-49D5-B370-14FA14B9C337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566DA-0CFB-4434-8995-F0FD6D870051}" type="datetimeFigureOut">
              <a:rPr lang="es-ES" smtClean="0"/>
              <a:pPr/>
              <a:t>12/05/2014</a:t>
            </a:fld>
            <a:endParaRPr lang="es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28775-7C7C-49D5-B370-14FA14B9C337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566DA-0CFB-4434-8995-F0FD6D870051}" type="datetimeFigureOut">
              <a:rPr lang="es-ES" smtClean="0"/>
              <a:pPr/>
              <a:t>12/05/2014</a:t>
            </a:fld>
            <a:endParaRPr lang="es-ES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28775-7C7C-49D5-B370-14FA14B9C337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566DA-0CFB-4434-8995-F0FD6D870051}" type="datetimeFigureOut">
              <a:rPr lang="es-ES" smtClean="0"/>
              <a:pPr/>
              <a:t>12/05/2014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28775-7C7C-49D5-B370-14FA14B9C337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566DA-0CFB-4434-8995-F0FD6D870051}" type="datetimeFigureOut">
              <a:rPr lang="es-ES" smtClean="0"/>
              <a:pPr/>
              <a:t>12/05/2014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28775-7C7C-49D5-B370-14FA14B9C337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0566DA-0CFB-4434-8995-F0FD6D870051}" type="datetimeFigureOut">
              <a:rPr lang="es-ES" smtClean="0"/>
              <a:pPr/>
              <a:t>12/05/2014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728775-7C7C-49D5-B370-14FA14B9C337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148064" y="1241508"/>
            <a:ext cx="358174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pasado 26 de abril se llevó a cabo la XXII Feria Nacional de Servicio al Ciudadano en el municipio de Malambo (Atlántico). En esta ocasión más de 85 entidades de la administración pública ofrecieron a 12.300 ciudadanos la oferta de trámites y servicios de estas entidades.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1961"/>
            <a:ext cx="9144793" cy="86570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4584007"/>
            <a:ext cx="5904656" cy="2269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23 CuadroTexto"/>
          <p:cNvSpPr txBox="1"/>
          <p:nvPr/>
        </p:nvSpPr>
        <p:spPr>
          <a:xfrm>
            <a:off x="323528" y="188640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Feria Malambo – Atlántico </a:t>
            </a:r>
            <a:endParaRPr lang="es-CO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587" y="1054347"/>
            <a:ext cx="4248472" cy="3433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6924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6712"/>
            <a:ext cx="9144000" cy="6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 </a:t>
            </a:r>
            <a:endParaRPr kumimoji="0" lang="es-C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 </a:t>
            </a:r>
            <a:endParaRPr kumimoji="0" lang="es-E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 </a:t>
            </a:r>
            <a:endParaRPr kumimoji="0" lang="es-C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094" name="Imagen 1" descr="http://www.euroresidentes.com/salud/indicador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14300" cy="95250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/>
            </a:r>
            <a:b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</a:b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  <a:t/>
            </a:r>
            <a:b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imes New Roman" pitchFamily="18" charset="0"/>
                <a:cs typeface="Tahoma" pitchFamily="34" charset="0"/>
              </a:rPr>
            </a:b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051" name="Picture 3" descr="http://www.assoc-amazon.com/e/ir?t=euroresidente-20&amp;l=ur2&amp;o=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70700" y="-592138"/>
            <a:ext cx="9525" cy="9525"/>
          </a:xfrm>
          <a:prstGeom prst="rect">
            <a:avLst/>
          </a:prstGeom>
          <a:noFill/>
        </p:spPr>
      </p:pic>
      <p:sp>
        <p:nvSpPr>
          <p:cNvPr id="2050" name="AutoShape 2" descr="data:image/jpeg;base64,/9j/4AAQSkZJRgABAQAAAQABAAD/2wCEAAkGBhAPDw8PEBAQDQ8PDw8NDw8QEBAPEA0PFRAVFBUQFBQXHCYeFxkjGRUUHy8gIycpLCwtFR4xNTAqNSYtLCoBCQoKDgwOGA8PGjQiHCQ1NTUzLDUuNSw1NTMtLywpKi00MiwsLC4sMi0sNCw1KiwqKSwtLDQpLCwsKSwsKSwsNv/AABEIANQA7gMBIgACEQEDEQH/xAAcAAEAAQUBAQAAAAAAAAAAAAAABwEDBAYIBQL/xABaEAABAwICAwoECxMLBQAAAAABAAIDBBEFEgYhMQcIEyJBUWFxgZFSocHCFCMyQkRykrHD0dIWFxhDRVNUYnOCg4STlKKjsrPTFSQlMzQ1VXTh4/BjZIWVpP/EABkBAQADAQEAAAAAAAAAAAAAAAADBAUCAf/EACYRAQACAQMDBAMBAQAAAAAAAAABAgMEERIhMUETIlGRBRTwMmH/2gAMAwEAAhEDEQA/AJwRCueMV3dcWhqaiBraVwhnmiF4Hk2ZI5vI/oQdDoubvohMXG2Oj7YJB8IrjN8Vig2wUJ/BzD4RB0ai54bvj8R5aWiPZOPhF9fRIV/2JSd83y0HQqLn5m+Sq+Wipj1PlHlKvs3yk/Lh8J6p3jzSgnpFBbN8u7lw1p6qsj4Ir7G+XP8Ahg/PP9lBOKKE2b5ZnLhr+yqB+CV1u+Th5cPmHVOw+agmdFDo3yVL9g1H5SJfTd8jR8tFVDqdCfKgmBFEjd8fh/LS1g6hAfPV5u+Mwvlgrh+CgPwqCVUUWDfFYV9Zrh+Bg/iq6zfCYQfW1jeuBnkegk5FHDN3zBztfUN66c+Qq83d1wU/T5R1003kCCQUWgjdzwT7JkH4tP8AJVxu7dgZ9mEddPUjzEG9ItKbuy4GfZ7B1w1A8xbfQ1kc8Uc0Tg+KaNksbwCA9j2hzXWOvWCEF5ERAREQEREArnPQ1+TTKVuy9fijOwichdFlc7YcOD01d04hUHtfE8+cg6JyhUMYPID2L6RBYdQRHbHGetjT5FadgtMdtPAeuGM+RZiIPNdozRHbSUp66eE+avj5lKD7CpPzaD5K9VEHju0Ow47aCiP4rB8lWn6B4WduHUR/FYfkr3UQa8dzvCT9TaL82iHkXy7c4wg/U2j/ACDB5FsaINXfuX4OfqdTdjCPeKsv3JMFP1Ph7DKPectuRBpbtxrAz7AZ2S1I96RfPzl8D+wW/l6v+It2RBortxLAz7DI6qip+WrTtwvBD7GkHVUz+Vy39EEeO3BsFP0qcdVRJ5V8HcEwb63UD8YcpGRBGrt79g5+yh1TjytVp294wk+vrR1TR+WNSeiDmfdf3OaTBhRmmfUPNQ6cPEz43ABgjtlysbb1Z51P2hDMuF4a3moKMf8AzsUTb5d/Gwxv2tW7xwhTBowzLQ0TfBpKYd0LUHpoiICIiAiIgLnHFDwWmrenEqb9YyP5S6OXOemzsmmUTuT0bhT/ANCnug6MCIEQEREBERAREQEREBERAREQEREBERAREQQRvlT6dhv3Kq/ajU1YKLUtN/l4f3bVB++Tf/OqBvNTzHvkA8ik/TjEX0uDP4IXlkjgo4xcjjzFsVxblAcT2INL0/3Y6mComo6JkTDC/I6peRMXcUE5GepGskXN9mxalSbtuLxuu+WGoANy18MYuOa8eUr1cP3H2OiPCTPbK5pAe0AMY4jwOUdZ1r0Zdx+i4LK0ytlDR6fnJJdbaWHi2vyeNVf2sa1+rduW51unRYuHxmP0PVRMEj4s2Zj2XsZI3bbAkAg6xcbVu6500WgkwTHKQTlvByHgTI0kNMct4w4316n5CepdFhWK2i0bwrWrNZ2kREXTwXOm6wzg9J4H7MzsPk7ntb5q6LXOu7w7g8dpn81NSv8AczyfEg6KRAiAiIgIiICIiAiIgIiICIiCqoiIKqiIgqqIiDnzfGPviNE3mpL987x5FK26DRGSlpg12Qx1tK+9gSMuYXaDqJF76+ZRLvhG3xijHPRQjvqp1PWLUXDQvZa59W2/htNx/wA6Vxk34zt3d49uUb9mh4TSyRzzkSVD2hwiInkc+KQ2zcLECdQ5NVh0KuIUs3DxvElTaV/BHgpS2GnaG34R7Nlj76zDVNsAHRsdtyyG1+qy+nVbQ22Zkjm7S03DeYLF9Try26Nn052479Wiaa4BPWVNEyI55GN48pDG5WmZlnu2A6wTYbbFTo1afo1gZfJ6KfbLxWxjwsrnG/VmJ7luDVp6Xlw6s3VceftVVVRLK0qi543xzP6SpHc9EB3Ty/Guh1AW+ThtVUD/AAqeZnuZAfPQT1C+7WuGwtBHaLr7WDgM2ekpX+FTwO74mlZyBdERAREQEREBERBhYji8VNlMudrXX47YZpGMsQOO5jSGbR6q3LzL7ocVgqATBNFOBtMUjJLdeU6llLArsDppyHSwRSPGyRzG8I3qf6odhQZ90XhP0ZczXT1tZTagAx0oq4tQsLtqA8ge1c1fJdikXJRVzbchloZeTVr4Vjjt8EIPfRa981/B6qqirqTVreIPRcXu6YyWHWB02WRS6YUUxaIKmGdzr8SORrntttzN9U3tC8mYiN5exEzO0PZRWY6tp6COQ6tXOqGujHr2e6C9j3dnNpivfovosR2LQj19+oEqw/HohsDj2AeVSRjvPaEU58cd7Qg7dw4+kFCz/oUbO+qk+NdBFRPpboY3EMUhxEzmJsLacCERhxcYpC/W7NqBJ5lukukEpuG5G/ekkd5UkabJPhFbWYo8vC0riofRJglMMpd6cYXxNm4Fx2u4zSBm28/YvNjmpYiyKONzIS67hTQxtc421uDRYcg4x8a1SqqqipxKqaGgODrmZwJLIsoygN2Ek67np5lvFNT7cjGxtPLa19e3pUdfxUXycpn2/H/fKe35f08XGI9/9s33DnRmKPgv6vIMnQObrWUFp9BXyU7AxrgWgkgOF9ZNzrWxYdijZh4Lxrc2/jHOF3l09sfbshw6quXpPdnIiKBaFBu+Xbrws9Fa2/bAfjU5KGN8pFeDDnc007fdMYfNQShofJmw2gd4VFSn9Qxewtd3PH3wjDD/ANjTDuiaFsKAqqiICqqIgKqoiAiK1Uus3Vq12QUmNyGg7dqr6FbzeMr6ihDevnXxUzZdQ2nxIK+hW83jKGlbzeMrD4Q7bnvWXTTZtR2jxoKRGzi3tCxK3Bw9zpGOMcptxrNdewtY3F7dqz5Ig7bt5180ziRr12NlzasWjaXVbTWd4eLJh9UI3HNG91jxHgi+rwhf3lrQrKmTVHTzuJt9KeBfpJAA71IllRTabJGn32jff5V9Vi/Z25Ttt8NBFDiDtlO4e2fE333L6/kHEXesjZ7aZvmgrfUVr97J4iPpVj8fj8zP2hTGdIX0uIR4bL/aZXQsZkJdHeUgMBdq59epbTBS1EJyVDcjzrbZzXhzdl7jp51oGmoz6Z0jeapw0eJjvKpS09qeBa2XwYJ339oA7yqbDq75LcbbbIc+jx46cq90eaI1gmxDEpdodI0N5srS9rfE0LcJqrKNij3czfYzm1yTHfsDr++tzrJ7i1iOuyuaavOkTP8AdVLVTxyTH92Y8+N5ZWgnbq6P9F7tHWEZZGGzhrHxHoWNoNhzZqipc9oewQcCQ4XB4R2sdzCrs+GOo5zCSXRPu6F52lvKw/bDx6ivcmSlrzi8w8rivXHXLHZu+H1rZow8dTh4LhtCybrU8GrOCmAPqJSGHmDvWu79Xb0La1iZ8fp228NzT5vVpv5VUQ75CL+Y0T/Bqy3vhcfNUvLQN2jRaqxLD4YKSLh5WVkcpbnYy0YhlaTd5A2ub3qFYepuVT58Ew481OGe5e5vkW1rnKh0B0shjbDC+ogiYCGRsr4mMYCSTYNk1ayT2q/8welx21NSP/J/FIg6GRc9fO60rPsqf/2cny1Ubm2lR21cvbiUvykHQiXXPfzqNJnbaw9uITlPnMaQu21kfbW1J81B0JdLrnv5xOOO21tN21VWfgl8ne/YwdtZRn8PVH4FB0LfrVmsdZvaFATd71ivLWUnZJUn4NfY3v1fHxnVtNbZq4c7fvUE/GoaNrmj74LCrqtgseEZzHjt+NQiN7hVnbXU/uJSvj6HiYH+8Ib84gk+UgmX+Uovrsf5RnxrIpMThFyZoQNmuWP41Cn0Ps3LiEH5s4+cvqPe7OJ14iwdIpXH4RBN7sepRtqacdc0Q8qxYdJKNoOarpm8Y7aiEecombvaefEh2Un+6vtu9zZJr/lFzbEt1Urf4qCV3aYYeNtfRjrqoB5ytnTjDBtxGgHXWUw85RcN7TH/AIi/81b/ABVcZva4eXEJT1QMHnoJM+bvC/8AEqD88pvlr4dug4SPqlQ9lVCfeco8bvbaXlrqg9UcQV5u9woeWsqz1CAeag1DFMSiqtMoJoJGTxOq6EMkjcHsdlhjBsRqNiCOxSluugjDZHjaGvj7HgA+ILz8A3C6GiqoKuOoq3yU8gla15hyEjkIDAbdqv6e6X0vDMwt7ZXzSOaHN4J5Y4SMytY0j1RdwltQOsG9lLh/3HXZDn/xPTdHu5qL8P1t95bfVbSvHwwU2Fj0NLM1koAkeJPS38fWMzXaxqsOxKvS6iF/5xGegEu/ZC3tPNcdIiZj7YGprbJkmYrP0kbQGky0zpLa5ZXG/wBq3ijxhy9PSKjEkDj66IiZh5i3b3tuO1efuf4pDU4fC+B+drS+N5yubaTMXOHGA8Ia17GKyARP+2GQdv8ApdYt7zOebR8tqtIrp+NvhqWIcWMnYQLg8xGsFbtG64B5wCtLq4DK+OIfTHtYfa343iBW6qXVz0rHlW0ET7pfSWRFRaitlREQEREBERAREQFbqGtLSHGw5yba1cWNiI9Kd0WPjQWjFycPqtsJGzvXw6hAteQC+y9tfjVJJGagI+Eflbe3JxQvuOnIjbmj4RwJs2/qQUFBQi1+EFhtOqw8a+RRtOyVp7vjVnll4vB+lnidoXw4tLWtDCHmwzHUCgzjAW6jNl6NQ1d6vw5GtADgRfbcaysCT+tfdhl1DUL6tQ1rLhga5o4hj1ni3/5zIMpERAREQFAO7lj7jikEUZdG6hiY9sjSWvbNI5suZpGywbGR03U/Ll3dUnL8ZxAn1szGDqbDGEHgYji01TIZZ5nzyODWl7zmcQ0WAJ6liFx5z3lWmy67K8Qgn3cExhsuGyU+VrX0k7gS31UjJfTGvdzm+ZvUwLbcWq+HyxNc6Eh2YnIC4gAggBwsNu3Wo+3uzW8FiJ9fwtMDzZMkmXxl6lHF5WtDXE6xcW5SCNg7QFHktascqzskx1reeNo33eLh1C59VG4AmOLM57iRYPyENA5b6/EtqXmaOnNDntbhHvdY7bA5fNXprql7WrE2ndxfHWl7RSNlURF08EREBERAREQEREBWqmHO0tva9te3lurqIMH+T3Bxc2TLcAep5grjqaSwHCkEXuco132LKRBhDDjxi55c5zct7bF9y0OaNrM1iy1nW8iykQWIqaz3PvfMALW2WV9EQEVVRAREQFy9urwZMaxAH10sbx1OgjK6hXNW7Sy2NVPTHTH9QweRBp+jmGGprYIA3OZHOAbz2Y4+S/YrDTcA84B8S3HcTgDsdpr68kVS8dfAub7zitVrYODllj2cHLJHbmyvLfIglfe/SO/pNjCA8spXtzbLgzDX3qSYcBqJpM9S9rR4LHXJ6ubrUXb3mW1ZXM8KmicPvZSD+2FOyjvjrfukpktTfitU1O2NjWMAa1oytA5ArqIpEYiIgIiICIiAiIgIiICIiAiIgIiICIiAiIgIiIC5z3dKcsxh5+uU1PIP04/MXRigTfBs/pClPPR267TP+NB4e4h/fkH3Cp/drz90XDvQ2LV8drA1Dp2+1mAlFvdkdi9HcR/vyD7hU/u17u+AwrJXUtSBYVFOYnHnfC/b7mVvuUGFuD1QZizmk2M1HPG0c7hJFJ+yxy6GXJuhmL+g8RoqnY2OoZn+5v8AS3/oucusggIiICIiAiIgIiICIiAiIgIiICIiAiIgIiICIiAiIgKCN8L/AG2j/wAq/wDfFTuuet3nEBJijYx7HpYmHoe9z5CPcuZ3oPP3EI743CfBp6lx6sgHlUnbu+FcLhbZgLmlqYpCeUMfeE+N7D2KO9wRl8YcfBoqg/rIh5VOOmuGeisNroLXMlLMGj7cMLmfpBqDk0jk6F1rohi4rMPo6m9zLBG5/wB0Dcrx2PDh2LksG4vz610VuG1mfB2M2mGpqIj0XcJAO6QIJBREQEVUQURVVEBERAREQEREBERARFVBRERBVUREBEVUFEREGt6badU2EwCWYl8j8wgp2f1k7gNdvBaLi7jqF+UkA8vaQaRS11XPVyhofO/OWtvlYMoaGi/MAAp83UNyubF54aiGojhdFDwBjla4tIzufnDm3sTmsRb1oWv4FvdGteH1tXwjQdcVOwszdBkcb26gOtBqu4Rc4y0i9hS1BdbYBxQL9F7dtl0kQvJwDRWkoGZKWFkItY5Rxne2dtceslZ+JVzIIZZ5DZkMUkzz9oxhc7xAoOR8Yo+AqamA/SaieHm1Mlc0eIKZt7zMTS1zORtTG4dboQD+yFBOKYlJU1M9TIbPnlkneAdQc9xdYdAvbsU8b3fD3MoKqc7J6oMaOiOMAu73kfeoJYREQLoiICIqoKIiICIqoKIiqgoiqiCiIiAiIgIiICKqogIqqiAiKqCl1jYpQMqYJqeS/BzxSQSZTlOR7C11jyGxKyVVBCcm9xHCHLiFor6gabNJbmJEgaT02HUpX0Z0dhw6kipIL8HEDxnWzSOJLnPd0kkleoqoKJdEQEREAIiICIiAqoiCiIiAl0RAREQEREBERAuiIgIiICIiAiIgIiICXRE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2052" name="AutoShape 4" descr="data:image/jpeg;base64,/9j/4AAQSkZJRgABAQAAAQABAAD/2wCEAAkGBhAPDw8PEBAQDQ8PDw8NDw8QEBAPEA0PFRAVFBUQFBQXHCYeFxkjGRUUHy8gIycpLCwtFR4xNTAqNSYtLCoBCQoKDgwOGA8PGjQiHCQ1NTUzLDUuNSw1NTMtLywpKi00MiwsLC4sMi0sNCw1KiwqKSwtLDQpLCwsKSwsKSwsNv/AABEIANQA7gMBIgACEQEDEQH/xAAcAAEAAQUBAQAAAAAAAAAAAAAABwEDBAYIBQL/xABaEAABAwICAwoECxMLBQAAAAABAAIDBBEFEgYhMQcIEyJBUWFxgZFSocHCFCMyQkRykrHD0dIWFxhDRVNUYnOCg4STlKKjsrPTFSQlMzQ1VXTh4/BjZIWVpP/EABkBAQADAQEAAAAAAAAAAAAAAAADBAUCAf/EACYRAQACAQMDBAMBAQAAAAAAAAABAgMEERIhMUETIlGRBRTwMmH/2gAMAwEAAhEDEQA/AJwRCueMV3dcWhqaiBraVwhnmiF4Hk2ZI5vI/oQdDoubvohMXG2Oj7YJB8IrjN8Vig2wUJ/BzD4RB0ai54bvj8R5aWiPZOPhF9fRIV/2JSd83y0HQqLn5m+Sq+Wipj1PlHlKvs3yk/Lh8J6p3jzSgnpFBbN8u7lw1p6qsj4Ir7G+XP8Ahg/PP9lBOKKE2b5ZnLhr+yqB+CV1u+Th5cPmHVOw+agmdFDo3yVL9g1H5SJfTd8jR8tFVDqdCfKgmBFEjd8fh/LS1g6hAfPV5u+Mwvlgrh+CgPwqCVUUWDfFYV9Zrh+Bg/iq6zfCYQfW1jeuBnkegk5FHDN3zBztfUN66c+Qq83d1wU/T5R1003kCCQUWgjdzwT7JkH4tP8AJVxu7dgZ9mEddPUjzEG9ItKbuy4GfZ7B1w1A8xbfQ1kc8Uc0Tg+KaNksbwCA9j2hzXWOvWCEF5ERAREQEREArnPQ1+TTKVuy9fijOwichdFlc7YcOD01d04hUHtfE8+cg6JyhUMYPID2L6RBYdQRHbHGetjT5FadgtMdtPAeuGM+RZiIPNdozRHbSUp66eE+avj5lKD7CpPzaD5K9VEHju0Ow47aCiP4rB8lWn6B4WduHUR/FYfkr3UQa8dzvCT9TaL82iHkXy7c4wg/U2j/ACDB5FsaINXfuX4OfqdTdjCPeKsv3JMFP1Ph7DKPectuRBpbtxrAz7AZ2S1I96RfPzl8D+wW/l6v+It2RBortxLAz7DI6qip+WrTtwvBD7GkHVUz+Vy39EEeO3BsFP0qcdVRJ5V8HcEwb63UD8YcpGRBGrt79g5+yh1TjytVp294wk+vrR1TR+WNSeiDmfdf3OaTBhRmmfUPNQ6cPEz43ABgjtlysbb1Z51P2hDMuF4a3moKMf8AzsUTb5d/Gwxv2tW7xwhTBowzLQ0TfBpKYd0LUHpoiICIiAiIgLnHFDwWmrenEqb9YyP5S6OXOemzsmmUTuT0bhT/ANCnug6MCIEQEREBERAREQEREBERAREQEREBERAREQQRvlT6dhv3Kq/ajU1YKLUtN/l4f3bVB++Tf/OqBvNTzHvkA8ik/TjEX0uDP4IXlkjgo4xcjjzFsVxblAcT2INL0/3Y6mComo6JkTDC/I6peRMXcUE5GepGskXN9mxalSbtuLxuu+WGoANy18MYuOa8eUr1cP3H2OiPCTPbK5pAe0AMY4jwOUdZ1r0Zdx+i4LK0ytlDR6fnJJdbaWHi2vyeNVf2sa1+rduW51unRYuHxmP0PVRMEj4s2Zj2XsZI3bbAkAg6xcbVu6500WgkwTHKQTlvByHgTI0kNMct4w4316n5CepdFhWK2i0bwrWrNZ2kREXTwXOm6wzg9J4H7MzsPk7ntb5q6LXOu7w7g8dpn81NSv8AczyfEg6KRAiAiIgIiICIiAiIgIiICIiCqoiIKqiIgqqIiDnzfGPviNE3mpL987x5FK26DRGSlpg12Qx1tK+9gSMuYXaDqJF76+ZRLvhG3xijHPRQjvqp1PWLUXDQvZa59W2/htNx/wA6Vxk34zt3d49uUb9mh4TSyRzzkSVD2hwiInkc+KQ2zcLECdQ5NVh0KuIUs3DxvElTaV/BHgpS2GnaG34R7Nlj76zDVNsAHRsdtyyG1+qy+nVbQ22Zkjm7S03DeYLF9Try26Nn052479Wiaa4BPWVNEyI55GN48pDG5WmZlnu2A6wTYbbFTo1afo1gZfJ6KfbLxWxjwsrnG/VmJ7luDVp6Xlw6s3VceftVVVRLK0qi543xzP6SpHc9EB3Ty/Guh1AW+ThtVUD/AAqeZnuZAfPQT1C+7WuGwtBHaLr7WDgM2ekpX+FTwO74mlZyBdERAREQEREBERBhYji8VNlMudrXX47YZpGMsQOO5jSGbR6q3LzL7ocVgqATBNFOBtMUjJLdeU6llLArsDppyHSwRSPGyRzG8I3qf6odhQZ90XhP0ZczXT1tZTagAx0oq4tQsLtqA8ge1c1fJdikXJRVzbchloZeTVr4Vjjt8EIPfRa981/B6qqirqTVreIPRcXu6YyWHWB02WRS6YUUxaIKmGdzr8SORrntttzN9U3tC8mYiN5exEzO0PZRWY6tp6COQ6tXOqGujHr2e6C9j3dnNpivfovosR2LQj19+oEqw/HohsDj2AeVSRjvPaEU58cd7Qg7dw4+kFCz/oUbO+qk+NdBFRPpboY3EMUhxEzmJsLacCERhxcYpC/W7NqBJ5lukukEpuG5G/ekkd5UkabJPhFbWYo8vC0riofRJglMMpd6cYXxNm4Fx2u4zSBm28/YvNjmpYiyKONzIS67hTQxtc421uDRYcg4x8a1SqqqipxKqaGgODrmZwJLIsoygN2Ek67np5lvFNT7cjGxtPLa19e3pUdfxUXycpn2/H/fKe35f08XGI9/9s33DnRmKPgv6vIMnQObrWUFp9BXyU7AxrgWgkgOF9ZNzrWxYdijZh4Lxrc2/jHOF3l09sfbshw6quXpPdnIiKBaFBu+Xbrws9Fa2/bAfjU5KGN8pFeDDnc007fdMYfNQShofJmw2gd4VFSn9Qxewtd3PH3wjDD/ANjTDuiaFsKAqqiICqqIgKqoiAiK1Uus3Vq12QUmNyGg7dqr6FbzeMr6ihDevnXxUzZdQ2nxIK+hW83jKGlbzeMrD4Q7bnvWXTTZtR2jxoKRGzi3tCxK3Bw9zpGOMcptxrNdewtY3F7dqz5Ig7bt5180ziRr12NlzasWjaXVbTWd4eLJh9UI3HNG91jxHgi+rwhf3lrQrKmTVHTzuJt9KeBfpJAA71IllRTabJGn32jff5V9Vi/Z25Ttt8NBFDiDtlO4e2fE333L6/kHEXesjZ7aZvmgrfUVr97J4iPpVj8fj8zP2hTGdIX0uIR4bL/aZXQsZkJdHeUgMBdq59epbTBS1EJyVDcjzrbZzXhzdl7jp51oGmoz6Z0jeapw0eJjvKpS09qeBa2XwYJ339oA7yqbDq75LcbbbIc+jx46cq90eaI1gmxDEpdodI0N5srS9rfE0LcJqrKNij3czfYzm1yTHfsDr++tzrJ7i1iOuyuaavOkTP8AdVLVTxyTH92Y8+N5ZWgnbq6P9F7tHWEZZGGzhrHxHoWNoNhzZqipc9oewQcCQ4XB4R2sdzCrs+GOo5zCSXRPu6F52lvKw/bDx6ivcmSlrzi8w8rivXHXLHZu+H1rZow8dTh4LhtCybrU8GrOCmAPqJSGHmDvWu79Xb0La1iZ8fp228NzT5vVpv5VUQ75CL+Y0T/Bqy3vhcfNUvLQN2jRaqxLD4YKSLh5WVkcpbnYy0YhlaTd5A2ub3qFYepuVT58Ew481OGe5e5vkW1rnKh0B0shjbDC+ogiYCGRsr4mMYCSTYNk1ayT2q/8welx21NSP/J/FIg6GRc9fO60rPsqf/2cny1Ubm2lR21cvbiUvykHQiXXPfzqNJnbaw9uITlPnMaQu21kfbW1J81B0JdLrnv5xOOO21tN21VWfgl8ne/YwdtZRn8PVH4FB0LfrVmsdZvaFATd71ivLWUnZJUn4NfY3v1fHxnVtNbZq4c7fvUE/GoaNrmj74LCrqtgseEZzHjt+NQiN7hVnbXU/uJSvj6HiYH+8Ib84gk+UgmX+Uovrsf5RnxrIpMThFyZoQNmuWP41Cn0Ps3LiEH5s4+cvqPe7OJ14iwdIpXH4RBN7sepRtqacdc0Q8qxYdJKNoOarpm8Y7aiEecombvaefEh2Un+6vtu9zZJr/lFzbEt1Urf4qCV3aYYeNtfRjrqoB5ytnTjDBtxGgHXWUw85RcN7TH/AIi/81b/ABVcZva4eXEJT1QMHnoJM+bvC/8AEqD88pvlr4dug4SPqlQ9lVCfeco8bvbaXlrqg9UcQV5u9woeWsqz1CAeag1DFMSiqtMoJoJGTxOq6EMkjcHsdlhjBsRqNiCOxSluugjDZHjaGvj7HgA+ILz8A3C6GiqoKuOoq3yU8gla15hyEjkIDAbdqv6e6X0vDMwt7ZXzSOaHN4J5Y4SMytY0j1RdwltQOsG9lLh/3HXZDn/xPTdHu5qL8P1t95bfVbSvHwwU2Fj0NLM1koAkeJPS38fWMzXaxqsOxKvS6iF/5xGegEu/ZC3tPNcdIiZj7YGprbJkmYrP0kbQGky0zpLa5ZXG/wBq3ijxhy9PSKjEkDj66IiZh5i3b3tuO1efuf4pDU4fC+B+drS+N5yubaTMXOHGA8Ia17GKyARP+2GQdv8ApdYt7zOebR8tqtIrp+NvhqWIcWMnYQLg8xGsFbtG64B5wCtLq4DK+OIfTHtYfa343iBW6qXVz0rHlW0ET7pfSWRFRaitlREQEREBERAREQFbqGtLSHGw5yba1cWNiI9Kd0WPjQWjFycPqtsJGzvXw6hAteQC+y9tfjVJJGagI+Eflbe3JxQvuOnIjbmj4RwJs2/qQUFBQi1+EFhtOqw8a+RRtOyVp7vjVnll4vB+lnidoXw4tLWtDCHmwzHUCgzjAW6jNl6NQ1d6vw5GtADgRfbcaysCT+tfdhl1DUL6tQ1rLhga5o4hj1ni3/5zIMpERAREQFAO7lj7jikEUZdG6hiY9sjSWvbNI5suZpGywbGR03U/Ll3dUnL8ZxAn1szGDqbDGEHgYji01TIZZ5nzyODWl7zmcQ0WAJ6liFx5z3lWmy67K8Qgn3cExhsuGyU+VrX0k7gS31UjJfTGvdzm+ZvUwLbcWq+HyxNc6Eh2YnIC4gAggBwsNu3Wo+3uzW8FiJ9fwtMDzZMkmXxl6lHF5WtDXE6xcW5SCNg7QFHktascqzskx1reeNo33eLh1C59VG4AmOLM57iRYPyENA5b6/EtqXmaOnNDntbhHvdY7bA5fNXprql7WrE2ndxfHWl7RSNlURF08EREBERAREQEREBWqmHO0tva9te3lurqIMH+T3Bxc2TLcAep5grjqaSwHCkEXuco132LKRBhDDjxi55c5zct7bF9y0OaNrM1iy1nW8iykQWIqaz3PvfMALW2WV9EQEVVRAREQFy9urwZMaxAH10sbx1OgjK6hXNW7Sy2NVPTHTH9QweRBp+jmGGprYIA3OZHOAbz2Y4+S/YrDTcA84B8S3HcTgDsdpr68kVS8dfAub7zitVrYODllj2cHLJHbmyvLfIglfe/SO/pNjCA8spXtzbLgzDX3qSYcBqJpM9S9rR4LHXJ6ubrUXb3mW1ZXM8KmicPvZSD+2FOyjvjrfukpktTfitU1O2NjWMAa1oytA5ArqIpEYiIgIiICIiAiIgIiICIiAiIgIiICIiAiIgIiIC5z3dKcsxh5+uU1PIP04/MXRigTfBs/pClPPR267TP+NB4e4h/fkH3Cp/drz90XDvQ2LV8drA1Dp2+1mAlFvdkdi9HcR/vyD7hU/u17u+AwrJXUtSBYVFOYnHnfC/b7mVvuUGFuD1QZizmk2M1HPG0c7hJFJ+yxy6GXJuhmL+g8RoqnY2OoZn+5v8AS3/oucusggIiICIiAiIgIiICIiAiIgIiICIiAiIgIiICIiAiIgKCN8L/AG2j/wAq/wDfFTuuet3nEBJijYx7HpYmHoe9z5CPcuZ3oPP3EI743CfBp6lx6sgHlUnbu+FcLhbZgLmlqYpCeUMfeE+N7D2KO9wRl8YcfBoqg/rIh5VOOmuGeisNroLXMlLMGj7cMLmfpBqDk0jk6F1rohi4rMPo6m9zLBG5/wB0Dcrx2PDh2LksG4vz610VuG1mfB2M2mGpqIj0XcJAO6QIJBREQEVUQURVVEBERAREQEREBERARFVBRERBVUREBEVUFEREGt6badU2EwCWYl8j8wgp2f1k7gNdvBaLi7jqF+UkA8vaQaRS11XPVyhofO/OWtvlYMoaGi/MAAp83UNyubF54aiGojhdFDwBjla4tIzufnDm3sTmsRb1oWv4FvdGteH1tXwjQdcVOwszdBkcb26gOtBqu4Rc4y0i9hS1BdbYBxQL9F7dtl0kQvJwDRWkoGZKWFkItY5Rxne2dtceslZ+JVzIIZZ5DZkMUkzz9oxhc7xAoOR8Yo+AqamA/SaieHm1Mlc0eIKZt7zMTS1zORtTG4dboQD+yFBOKYlJU1M9TIbPnlkneAdQc9xdYdAvbsU8b3fD3MoKqc7J6oMaOiOMAu73kfeoJYREQLoiICIqoKIiICIqoKIiqgoiqiCiIiAiIgIiICKqogIqqiAiKqCl1jYpQMqYJqeS/BzxSQSZTlOR7C11jyGxKyVVBCcm9xHCHLiFor6gabNJbmJEgaT02HUpX0Z0dhw6kipIL8HEDxnWzSOJLnPd0kkleoqoKJdEQEREAIiICIiAqoiCiIiAl0RAREQEREBERAuiIgIiICIiAiIgIiICXRE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2054" name="AutoShape 6" descr="data:image/jpeg;base64,/9j/4AAQSkZJRgABAQAAAQABAAD/2wCEAAkGBhAPDw8PEBAQDQ8PDw8NDw8QEBAPEA0PFRAVFBUQFBQXHCYeFxkjGRUUHy8gIycpLCwtFR4xNTAqNSYtLCoBCQoKDgwOGA8PGjQiHCQ1NTUzLDUuNSw1NTMtLywpKi00MiwsLC4sMi0sNCw1KiwqKSwtLDQpLCwsKSwsKSwsNv/AABEIANQA7gMBIgACEQEDEQH/xAAcAAEAAQUBAQAAAAAAAAAAAAAABwEDBAYIBQL/xABaEAABAwICAwoECxMLBQAAAAABAAIDBBEFEgYhMQcIEyJBUWFxgZFSocHCFCMyQkRykrHD0dIWFxhDRVNUYnOCg4STlKKjsrPTFSQlMzQ1VXTh4/BjZIWVpP/EABkBAQADAQEAAAAAAAAAAAAAAAADBAUCAf/EACYRAQACAQMDBAMBAQAAAAAAAAABAgMEERIhMUETIlGRBRTwMmH/2gAMAwEAAhEDEQA/AJwRCueMV3dcWhqaiBraVwhnmiF4Hk2ZI5vI/oQdDoubvohMXG2Oj7YJB8IrjN8Vig2wUJ/BzD4RB0ai54bvj8R5aWiPZOPhF9fRIV/2JSd83y0HQqLn5m+Sq+Wipj1PlHlKvs3yk/Lh8J6p3jzSgnpFBbN8u7lw1p6qsj4Ir7G+XP8Ahg/PP9lBOKKE2b5ZnLhr+yqB+CV1u+Th5cPmHVOw+agmdFDo3yVL9g1H5SJfTd8jR8tFVDqdCfKgmBFEjd8fh/LS1g6hAfPV5u+Mwvlgrh+CgPwqCVUUWDfFYV9Zrh+Bg/iq6zfCYQfW1jeuBnkegk5FHDN3zBztfUN66c+Qq83d1wU/T5R1003kCCQUWgjdzwT7JkH4tP8AJVxu7dgZ9mEddPUjzEG9ItKbuy4GfZ7B1w1A8xbfQ1kc8Uc0Tg+KaNksbwCA9j2hzXWOvWCEF5ERAREQEREArnPQ1+TTKVuy9fijOwichdFlc7YcOD01d04hUHtfE8+cg6JyhUMYPID2L6RBYdQRHbHGetjT5FadgtMdtPAeuGM+RZiIPNdozRHbSUp66eE+avj5lKD7CpPzaD5K9VEHju0Ow47aCiP4rB8lWn6B4WduHUR/FYfkr3UQa8dzvCT9TaL82iHkXy7c4wg/U2j/ACDB5FsaINXfuX4OfqdTdjCPeKsv3JMFP1Ph7DKPectuRBpbtxrAz7AZ2S1I96RfPzl8D+wW/l6v+It2RBortxLAz7DI6qip+WrTtwvBD7GkHVUz+Vy39EEeO3BsFP0qcdVRJ5V8HcEwb63UD8YcpGRBGrt79g5+yh1TjytVp294wk+vrR1TR+WNSeiDmfdf3OaTBhRmmfUPNQ6cPEz43ABgjtlysbb1Z51P2hDMuF4a3moKMf8AzsUTb5d/Gwxv2tW7xwhTBowzLQ0TfBpKYd0LUHpoiICIiAiIgLnHFDwWmrenEqb9YyP5S6OXOemzsmmUTuT0bhT/ANCnug6MCIEQEREBERAREQEREBERAREQEREBERAREQQRvlT6dhv3Kq/ajU1YKLUtN/l4f3bVB++Tf/OqBvNTzHvkA8ik/TjEX0uDP4IXlkjgo4xcjjzFsVxblAcT2INL0/3Y6mComo6JkTDC/I6peRMXcUE5GepGskXN9mxalSbtuLxuu+WGoANy18MYuOa8eUr1cP3H2OiPCTPbK5pAe0AMY4jwOUdZ1r0Zdx+i4LK0ytlDR6fnJJdbaWHi2vyeNVf2sa1+rduW51unRYuHxmP0PVRMEj4s2Zj2XsZI3bbAkAg6xcbVu6500WgkwTHKQTlvByHgTI0kNMct4w4316n5CepdFhWK2i0bwrWrNZ2kREXTwXOm6wzg9J4H7MzsPk7ntb5q6LXOu7w7g8dpn81NSv8AczyfEg6KRAiAiIgIiICIiAiIgIiICIiCqoiIKqiIgqqIiDnzfGPviNE3mpL987x5FK26DRGSlpg12Qx1tK+9gSMuYXaDqJF76+ZRLvhG3xijHPRQjvqp1PWLUXDQvZa59W2/htNx/wA6Vxk34zt3d49uUb9mh4TSyRzzkSVD2hwiInkc+KQ2zcLECdQ5NVh0KuIUs3DxvElTaV/BHgpS2GnaG34R7Nlj76zDVNsAHRsdtyyG1+qy+nVbQ22Zkjm7S03DeYLF9Try26Nn052479Wiaa4BPWVNEyI55GN48pDG5WmZlnu2A6wTYbbFTo1afo1gZfJ6KfbLxWxjwsrnG/VmJ7luDVp6Xlw6s3VceftVVVRLK0qi543xzP6SpHc9EB3Ty/Guh1AW+ThtVUD/AAqeZnuZAfPQT1C+7WuGwtBHaLr7WDgM2ekpX+FTwO74mlZyBdERAREQEREBERBhYji8VNlMudrXX47YZpGMsQOO5jSGbR6q3LzL7ocVgqATBNFOBtMUjJLdeU6llLArsDppyHSwRSPGyRzG8I3qf6odhQZ90XhP0ZczXT1tZTagAx0oq4tQsLtqA8ge1c1fJdikXJRVzbchloZeTVr4Vjjt8EIPfRa981/B6qqirqTVreIPRcXu6YyWHWB02WRS6YUUxaIKmGdzr8SORrntttzN9U3tC8mYiN5exEzO0PZRWY6tp6COQ6tXOqGujHr2e6C9j3dnNpivfovosR2LQj19+oEqw/HohsDj2AeVSRjvPaEU58cd7Qg7dw4+kFCz/oUbO+qk+NdBFRPpboY3EMUhxEzmJsLacCERhxcYpC/W7NqBJ5lukukEpuG5G/ekkd5UkabJPhFbWYo8vC0riofRJglMMpd6cYXxNm4Fx2u4zSBm28/YvNjmpYiyKONzIS67hTQxtc421uDRYcg4x8a1SqqqipxKqaGgODrmZwJLIsoygN2Ek67np5lvFNT7cjGxtPLa19e3pUdfxUXycpn2/H/fKe35f08XGI9/9s33DnRmKPgv6vIMnQObrWUFp9BXyU7AxrgWgkgOF9ZNzrWxYdijZh4Lxrc2/jHOF3l09sfbshw6quXpPdnIiKBaFBu+Xbrws9Fa2/bAfjU5KGN8pFeDDnc007fdMYfNQShofJmw2gd4VFSn9Qxewtd3PH3wjDD/ANjTDuiaFsKAqqiICqqIgKqoiAiK1Uus3Vq12QUmNyGg7dqr6FbzeMr6ihDevnXxUzZdQ2nxIK+hW83jKGlbzeMrD4Q7bnvWXTTZtR2jxoKRGzi3tCxK3Bw9zpGOMcptxrNdewtY3F7dqz5Ig7bt5180ziRr12NlzasWjaXVbTWd4eLJh9UI3HNG91jxHgi+rwhf3lrQrKmTVHTzuJt9KeBfpJAA71IllRTabJGn32jff5V9Vi/Z25Ttt8NBFDiDtlO4e2fE333L6/kHEXesjZ7aZvmgrfUVr97J4iPpVj8fj8zP2hTGdIX0uIR4bL/aZXQsZkJdHeUgMBdq59epbTBS1EJyVDcjzrbZzXhzdl7jp51oGmoz6Z0jeapw0eJjvKpS09qeBa2XwYJ339oA7yqbDq75LcbbbIc+jx46cq90eaI1gmxDEpdodI0N5srS9rfE0LcJqrKNij3czfYzm1yTHfsDr++tzrJ7i1iOuyuaavOkTP8AdVLVTxyTH92Y8+N5ZWgnbq6P9F7tHWEZZGGzhrHxHoWNoNhzZqipc9oewQcCQ4XB4R2sdzCrs+GOo5zCSXRPu6F52lvKw/bDx6ivcmSlrzi8w8rivXHXLHZu+H1rZow8dTh4LhtCybrU8GrOCmAPqJSGHmDvWu79Xb0La1iZ8fp228NzT5vVpv5VUQ75CL+Y0T/Bqy3vhcfNUvLQN2jRaqxLD4YKSLh5WVkcpbnYy0YhlaTd5A2ub3qFYepuVT58Ew481OGe5e5vkW1rnKh0B0shjbDC+ogiYCGRsr4mMYCSTYNk1ayT2q/8welx21NSP/J/FIg6GRc9fO60rPsqf/2cny1Ubm2lR21cvbiUvykHQiXXPfzqNJnbaw9uITlPnMaQu21kfbW1J81B0JdLrnv5xOOO21tN21VWfgl8ne/YwdtZRn8PVH4FB0LfrVmsdZvaFATd71ivLWUnZJUn4NfY3v1fHxnVtNbZq4c7fvUE/GoaNrmj74LCrqtgseEZzHjt+NQiN7hVnbXU/uJSvj6HiYH+8Ib84gk+UgmX+Uovrsf5RnxrIpMThFyZoQNmuWP41Cn0Ps3LiEH5s4+cvqPe7OJ14iwdIpXH4RBN7sepRtqacdc0Q8qxYdJKNoOarpm8Y7aiEecombvaefEh2Un+6vtu9zZJr/lFzbEt1Urf4qCV3aYYeNtfRjrqoB5ytnTjDBtxGgHXWUw85RcN7TH/AIi/81b/ABVcZva4eXEJT1QMHnoJM+bvC/8AEqD88pvlr4dug4SPqlQ9lVCfeco8bvbaXlrqg9UcQV5u9woeWsqz1CAeag1DFMSiqtMoJoJGTxOq6EMkjcHsdlhjBsRqNiCOxSluugjDZHjaGvj7HgA+ILz8A3C6GiqoKuOoq3yU8gla15hyEjkIDAbdqv6e6X0vDMwt7ZXzSOaHN4J5Y4SMytY0j1RdwltQOsG9lLh/3HXZDn/xPTdHu5qL8P1t95bfVbSvHwwU2Fj0NLM1koAkeJPS38fWMzXaxqsOxKvS6iF/5xGegEu/ZC3tPNcdIiZj7YGprbJkmYrP0kbQGky0zpLa5ZXG/wBq3ijxhy9PSKjEkDj66IiZh5i3b3tuO1efuf4pDU4fC+B+drS+N5yubaTMXOHGA8Ia17GKyARP+2GQdv8ApdYt7zOebR8tqtIrp+NvhqWIcWMnYQLg8xGsFbtG64B5wCtLq4DK+OIfTHtYfa343iBW6qXVz0rHlW0ET7pfSWRFRaitlREQEREBERAREQFbqGtLSHGw5yba1cWNiI9Kd0WPjQWjFycPqtsJGzvXw6hAteQC+y9tfjVJJGagI+Eflbe3JxQvuOnIjbmj4RwJs2/qQUFBQi1+EFhtOqw8a+RRtOyVp7vjVnll4vB+lnidoXw4tLWtDCHmwzHUCgzjAW6jNl6NQ1d6vw5GtADgRfbcaysCT+tfdhl1DUL6tQ1rLhga5o4hj1ni3/5zIMpERAREQFAO7lj7jikEUZdG6hiY9sjSWvbNI5suZpGywbGR03U/Ll3dUnL8ZxAn1szGDqbDGEHgYji01TIZZ5nzyODWl7zmcQ0WAJ6liFx5z3lWmy67K8Qgn3cExhsuGyU+VrX0k7gS31UjJfTGvdzm+ZvUwLbcWq+HyxNc6Eh2YnIC4gAggBwsNu3Wo+3uzW8FiJ9fwtMDzZMkmXxl6lHF5WtDXE6xcW5SCNg7QFHktascqzskx1reeNo33eLh1C59VG4AmOLM57iRYPyENA5b6/EtqXmaOnNDntbhHvdY7bA5fNXprql7WrE2ndxfHWl7RSNlURF08EREBERAREQEREBWqmHO0tva9te3lurqIMH+T3Bxc2TLcAep5grjqaSwHCkEXuco132LKRBhDDjxi55c5zct7bF9y0OaNrM1iy1nW8iykQWIqaz3PvfMALW2WV9EQEVVRAREQFy9urwZMaxAH10sbx1OgjK6hXNW7Sy2NVPTHTH9QweRBp+jmGGprYIA3OZHOAbz2Y4+S/YrDTcA84B8S3HcTgDsdpr68kVS8dfAub7zitVrYODllj2cHLJHbmyvLfIglfe/SO/pNjCA8spXtzbLgzDX3qSYcBqJpM9S9rR4LHXJ6ubrUXb3mW1ZXM8KmicPvZSD+2FOyjvjrfukpktTfitU1O2NjWMAa1oytA5ArqIpEYiIgIiICIiAiIgIiICIiAiIgIiICIiAiIgIiIC5z3dKcsxh5+uU1PIP04/MXRigTfBs/pClPPR267TP+NB4e4h/fkH3Cp/drz90XDvQ2LV8drA1Dp2+1mAlFvdkdi9HcR/vyD7hU/u17u+AwrJXUtSBYVFOYnHnfC/b7mVvuUGFuD1QZizmk2M1HPG0c7hJFJ+yxy6GXJuhmL+g8RoqnY2OoZn+5v8AS3/oucusggIiICIiAiIgIiICIiAiIgIiICIiAiIgIiICIiAiIgKCN8L/AG2j/wAq/wDfFTuuet3nEBJijYx7HpYmHoe9z5CPcuZ3oPP3EI743CfBp6lx6sgHlUnbu+FcLhbZgLmlqYpCeUMfeE+N7D2KO9wRl8YcfBoqg/rIh5VOOmuGeisNroLXMlLMGj7cMLmfpBqDk0jk6F1rohi4rMPo6m9zLBG5/wB0Dcrx2PDh2LksG4vz610VuG1mfB2M2mGpqIj0XcJAO6QIJBREQEVUQURVVEBERAREQEREBERARFVBRERBVUREBEVUFEREGt6badU2EwCWYl8j8wgp2f1k7gNdvBaLi7jqF+UkA8vaQaRS11XPVyhofO/OWtvlYMoaGi/MAAp83UNyubF54aiGojhdFDwBjla4tIzufnDm3sTmsRb1oWv4FvdGteH1tXwjQdcVOwszdBkcb26gOtBqu4Rc4y0i9hS1BdbYBxQL9F7dtl0kQvJwDRWkoGZKWFkItY5Rxne2dtceslZ+JVzIIZZ5DZkMUkzz9oxhc7xAoOR8Yo+AqamA/SaieHm1Mlc0eIKZt7zMTS1zORtTG4dboQD+yFBOKYlJU1M9TIbPnlkneAdQc9xdYdAvbsU8b3fD3MoKqc7J6oMaOiOMAu73kfeoJYREQLoiICIqoKIiICIqoKIiqgoiqiCiIiAiIgIiICKqogIqqiAiKqCl1jYpQMqYJqeS/BzxSQSZTlOR7C11jyGxKyVVBCcm9xHCHLiFor6gabNJbmJEgaT02HUpX0Z0dhw6kipIL8HEDxnWzSOJLnPd0kkleoqoKJdEQEREAIiICIiAqoiCiIiAl0RAREQEREBERAuiIgIiICIiAiIgIiICXRE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34" name="Imagen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93" y="1961"/>
            <a:ext cx="9144793" cy="865707"/>
          </a:xfrm>
          <a:prstGeom prst="rect">
            <a:avLst/>
          </a:prstGeom>
        </p:spPr>
      </p:pic>
      <p:sp>
        <p:nvSpPr>
          <p:cNvPr id="35" name="23 CuadroTexto"/>
          <p:cNvSpPr txBox="1"/>
          <p:nvPr/>
        </p:nvSpPr>
        <p:spPr>
          <a:xfrm>
            <a:off x="323528" y="226367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Feria Malambo – Atlántico </a:t>
            </a:r>
            <a:endParaRPr lang="es-CO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217099" y="1628800"/>
            <a:ext cx="360233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</a:t>
            </a:r>
            <a:r>
              <a:rPr lang="es-CO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feria </a:t>
            </a:r>
            <a:r>
              <a:rPr lang="es-C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contó con la participación de 84 entidades públicas, atendió a más de 8.000 habitantes no sólo de Malambo, sino también de municipios cercanos como lo son Palmar, Santo Tomas, </a:t>
            </a:r>
            <a:r>
              <a:rPr lang="es-CO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Sabanagrande</a:t>
            </a:r>
            <a:r>
              <a:rPr lang="es-C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Soledad y Barranquilla, quienes demandaron principalmente servicios e información de procesos de identificación, atención integral a víctimas, Red Unidos y atención integral a menores entre 0 a 5 años.</a:t>
            </a:r>
            <a:endParaRPr lang="es-CO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" y="946802"/>
            <a:ext cx="4736953" cy="3065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198" y="4149080"/>
            <a:ext cx="3563155" cy="2658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1961"/>
            <a:ext cx="9144793" cy="86570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092074"/>
            <a:ext cx="3325544" cy="2486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23 CuadroTexto"/>
          <p:cNvSpPr txBox="1"/>
          <p:nvPr/>
        </p:nvSpPr>
        <p:spPr>
          <a:xfrm>
            <a:off x="323528" y="226367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Feria Malambo – Atlántico </a:t>
            </a:r>
            <a:endParaRPr lang="es-CO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960" y="839661"/>
            <a:ext cx="3891948" cy="2861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2160" y="3933056"/>
            <a:ext cx="2808312" cy="2811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CuadroTexto 1"/>
          <p:cNvSpPr txBox="1"/>
          <p:nvPr/>
        </p:nvSpPr>
        <p:spPr>
          <a:xfrm>
            <a:off x="179512" y="3834533"/>
            <a:ext cx="54726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 </a:t>
            </a:r>
            <a:r>
              <a:rPr lang="es-C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carpa del sector de Minas y Energía las entidades brindaron a los asistentes información sobre la Agencia, la CREG, la UPME, la Agencia Nacional Minera, el IPSE y el Servicio Geológico y se realizaron actividades lúdicas con los niños que visitaron el stand, donde se divirtieron conociendo del sector a través de los títeres del teatrito en la plaza principal de este municipio. Todos los trámites y servicios del Estado estuvieron disponibles por un día para los habitantes de esta región del </a:t>
            </a:r>
            <a:r>
              <a:rPr lang="es-CO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país. </a:t>
            </a:r>
            <a:endParaRPr lang="es-CO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91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1961"/>
            <a:ext cx="9144793" cy="865707"/>
          </a:xfrm>
          <a:prstGeom prst="rect">
            <a:avLst/>
          </a:prstGeom>
        </p:spPr>
      </p:pic>
      <p:sp>
        <p:nvSpPr>
          <p:cNvPr id="7" name="23 CuadroTexto"/>
          <p:cNvSpPr txBox="1"/>
          <p:nvPr/>
        </p:nvSpPr>
        <p:spPr>
          <a:xfrm>
            <a:off x="323528" y="226367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Feria Malambo – Atlántico </a:t>
            </a:r>
            <a:endParaRPr lang="es-CO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6" y="1060942"/>
            <a:ext cx="2869406" cy="5536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5639" y="1045769"/>
            <a:ext cx="2941562" cy="5531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7083" y="1065461"/>
            <a:ext cx="3049414" cy="5531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6532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1961"/>
            <a:ext cx="9144793" cy="865707"/>
          </a:xfrm>
          <a:prstGeom prst="rect">
            <a:avLst/>
          </a:prstGeom>
        </p:spPr>
      </p:pic>
      <p:sp>
        <p:nvSpPr>
          <p:cNvPr id="7" name="23 CuadroTexto"/>
          <p:cNvSpPr txBox="1"/>
          <p:nvPr/>
        </p:nvSpPr>
        <p:spPr>
          <a:xfrm>
            <a:off x="323528" y="226367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Feria Malambo – Atlántico </a:t>
            </a:r>
            <a:endParaRPr lang="es-CO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79512" y="4877676"/>
            <a:ext cx="50405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 la carpa del sector de Minas y Energía se atendieron 1.056 personas, las charlas </a:t>
            </a:r>
            <a:r>
              <a:rPr lang="es-CO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informativas del sector </a:t>
            </a:r>
            <a:r>
              <a:rPr lang="es-CO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fueron atendidas por 976 personas y se entregaron 4.486 piezas publicitarias entre material POP y didáctico y se atendieron 110 trámites y solicitudes de información. </a:t>
            </a:r>
            <a:endParaRPr lang="es-CO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85" y="891359"/>
            <a:ext cx="5664356" cy="3916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88" y="3068960"/>
            <a:ext cx="3400378" cy="2572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17699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1961"/>
            <a:ext cx="9144793" cy="865707"/>
          </a:xfrm>
          <a:prstGeom prst="rect">
            <a:avLst/>
          </a:prstGeom>
        </p:spPr>
      </p:pic>
      <p:sp>
        <p:nvSpPr>
          <p:cNvPr id="7" name="23 CuadroTexto"/>
          <p:cNvSpPr txBox="1"/>
          <p:nvPr/>
        </p:nvSpPr>
        <p:spPr>
          <a:xfrm>
            <a:off x="323528" y="226367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Feria Malambo – Atlántico </a:t>
            </a:r>
            <a:endParaRPr lang="es-CO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268760"/>
            <a:ext cx="7297507" cy="5265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7250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1961"/>
            <a:ext cx="9144793" cy="865707"/>
          </a:xfrm>
          <a:prstGeom prst="rect">
            <a:avLst/>
          </a:prstGeom>
        </p:spPr>
      </p:pic>
      <p:sp>
        <p:nvSpPr>
          <p:cNvPr id="7" name="23 CuadroTexto"/>
          <p:cNvSpPr txBox="1"/>
          <p:nvPr/>
        </p:nvSpPr>
        <p:spPr>
          <a:xfrm>
            <a:off x="323528" y="226367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Feria Malambo – Atlántico </a:t>
            </a:r>
            <a:endParaRPr lang="es-CO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1210252"/>
            <a:ext cx="6984776" cy="5252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7024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1961"/>
            <a:ext cx="9144793" cy="865707"/>
          </a:xfrm>
          <a:prstGeom prst="rect">
            <a:avLst/>
          </a:prstGeom>
        </p:spPr>
      </p:pic>
      <p:sp>
        <p:nvSpPr>
          <p:cNvPr id="7" name="23 CuadroTexto"/>
          <p:cNvSpPr txBox="1"/>
          <p:nvPr/>
        </p:nvSpPr>
        <p:spPr>
          <a:xfrm>
            <a:off x="323528" y="226367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Feria Malambo – Atlántico </a:t>
            </a:r>
            <a:endParaRPr lang="es-CO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764704"/>
            <a:ext cx="6264696" cy="5969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2319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052736"/>
            <a:ext cx="7992888" cy="5667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3" y="1961"/>
            <a:ext cx="9144793" cy="865707"/>
          </a:xfrm>
          <a:prstGeom prst="rect">
            <a:avLst/>
          </a:prstGeom>
        </p:spPr>
      </p:pic>
      <p:sp>
        <p:nvSpPr>
          <p:cNvPr id="6" name="23 CuadroTexto"/>
          <p:cNvSpPr txBox="1"/>
          <p:nvPr/>
        </p:nvSpPr>
        <p:spPr>
          <a:xfrm>
            <a:off x="323528" y="226367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Feria Malambo – Atlántico </a:t>
            </a:r>
            <a:endParaRPr lang="es-CO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18828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4BAFE52DC0F0E4D842EABD4A218E42E" ma:contentTypeVersion="2" ma:contentTypeDescription="Crear nuevo documento." ma:contentTypeScope="" ma:versionID="52b263663e53af53b37c7f7b85c91aad">
  <xsd:schema xmlns:xsd="http://www.w3.org/2001/XMLSchema" xmlns:xs="http://www.w3.org/2001/XMLSchema" xmlns:p="http://schemas.microsoft.com/office/2006/metadata/properties" xmlns:ns1="http://schemas.microsoft.com/sharepoint/v3" xmlns:ns2="4afde810-2293-4670-bb5c-117753097ca5" targetNamespace="http://schemas.microsoft.com/office/2006/metadata/properties" ma:root="true" ma:fieldsID="f80fb3e10a1309681584f0ace55822c2" ns1:_="" ns2:_="">
    <xsd:import namespace="http://schemas.microsoft.com/sharepoint/v3"/>
    <xsd:import namespace="4afde810-2293-4670-bb5c-117753097ca5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Fecha de inicio programada" ma:description="Fecha de inicio programada es una columna del sitio que crea la característica Publicación. Se usa para especificar la fecha y la hora a la que esta página se presentará por primera vez a los visitantes del sitio." ma:internalName="PublishingStartDate">
      <xsd:simpleType>
        <xsd:restriction base="dms:Unknown"/>
      </xsd:simpleType>
    </xsd:element>
    <xsd:element name="PublishingExpirationDate" ma:index="9" nillable="true" ma:displayName="Fecha de finalización programada" ma:description="Fecha de finalización programada es una columna del sitio que crea la característica Publicación. Se usa para especificar la fecha y la hora a la que esta página dejará de presentarse a los visitantes del sitio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fde810-2293-4670-bb5c-117753097ca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do con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35FB2FEE-0FA2-4363-80A8-2D5FD339CAF8}"/>
</file>

<file path=customXml/itemProps2.xml><?xml version="1.0" encoding="utf-8"?>
<ds:datastoreItem xmlns:ds="http://schemas.openxmlformats.org/officeDocument/2006/customXml" ds:itemID="{878D91D8-8440-4A39-96B8-6AE1C5EC619F}"/>
</file>

<file path=customXml/itemProps3.xml><?xml version="1.0" encoding="utf-8"?>
<ds:datastoreItem xmlns:ds="http://schemas.openxmlformats.org/officeDocument/2006/customXml" ds:itemID="{C3A4D209-5640-4542-9414-C69C82848F3B}"/>
</file>

<file path=docProps/app.xml><?xml version="1.0" encoding="utf-8"?>
<Properties xmlns="http://schemas.openxmlformats.org/officeDocument/2006/extended-properties" xmlns:vt="http://schemas.openxmlformats.org/officeDocument/2006/docPropsVTypes">
  <TotalTime>2592</TotalTime>
  <Words>294</Words>
  <Application>Microsoft Office PowerPoint</Application>
  <PresentationFormat>Presentación en pantalla (4:3)</PresentationFormat>
  <Paragraphs>18</Paragraphs>
  <Slides>9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4" baseType="lpstr">
      <vt:lpstr>Arial</vt:lpstr>
      <vt:lpstr>Calibri</vt:lpstr>
      <vt:lpstr>Tahoma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PERSONAL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Cristina Quiroga</dc:creator>
  <cp:lastModifiedBy>Gilma Sampayo Franco</cp:lastModifiedBy>
  <cp:revision>482</cp:revision>
  <dcterms:created xsi:type="dcterms:W3CDTF">2010-04-26T14:13:57Z</dcterms:created>
  <dcterms:modified xsi:type="dcterms:W3CDTF">2014-05-12T19:33:57Z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0x01010094BAFE52DC0F0E4D842EABD4A218E42E</vt:lpwstr>
  </property>
</Properties>
</file>