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75" r:id="rId3"/>
    <p:sldId id="276" r:id="rId4"/>
    <p:sldId id="281" r:id="rId5"/>
    <p:sldId id="280" r:id="rId6"/>
    <p:sldId id="278" r:id="rId7"/>
  </p:sldIdLst>
  <p:sldSz cx="9144000" cy="6858000" type="screen4x3"/>
  <p:notesSz cx="6797675" cy="9928225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9EC4C-FEEC-4AB7-838D-7028BE7648E4}" type="datetimeFigureOut">
              <a:rPr lang="es-CO" smtClean="0"/>
              <a:t>05/01/2015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56F2-C37F-46A5-8A7A-1AA27A30A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32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 ANHgris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3537" y="0"/>
            <a:ext cx="2126597" cy="990600"/>
          </a:xfrm>
          <a:prstGeom prst="rect">
            <a:avLst/>
          </a:prstGeom>
        </p:spPr>
      </p:pic>
      <p:pic>
        <p:nvPicPr>
          <p:cNvPr id="10" name="Imagen 9" descr="bandera-0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410200"/>
            <a:ext cx="1445461" cy="1447800"/>
          </a:xfrm>
          <a:prstGeom prst="rect">
            <a:avLst/>
          </a:prstGeom>
        </p:spPr>
      </p:pic>
      <p:cxnSp>
        <p:nvCxnSpPr>
          <p:cNvPr id="4" name="Conector recto 3"/>
          <p:cNvCxnSpPr/>
          <p:nvPr userDrawn="1"/>
        </p:nvCxnSpPr>
        <p:spPr>
          <a:xfrm>
            <a:off x="0" y="912812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 ANH-03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174" y="381000"/>
            <a:ext cx="80385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3174" y="4953000"/>
            <a:ext cx="9140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Presentaciones PPT </a:t>
            </a:r>
            <a:r>
              <a:rPr lang="es-CO" sz="2400" b="1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– </a:t>
            </a:r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2014 - Carátula OffShore</a:t>
            </a:r>
          </a:p>
          <a:p>
            <a:pPr algn="ctr"/>
            <a:endParaRPr lang="es-CO" b="1" dirty="0">
              <a:solidFill>
                <a:schemeClr val="bg1"/>
              </a:solidFill>
              <a:latin typeface="Calibri" pitchFamily="-95" charset="0"/>
              <a:ea typeface="Tahoma" pitchFamily="-95" charset="0"/>
              <a:cs typeface="Calibri" pitchFamily="-95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Nicolas Mejia Mejia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Vicepresidente de Promoción y Asignación de Áreas</a:t>
            </a:r>
          </a:p>
        </p:txBody>
      </p:sp>
      <p:sp>
        <p:nvSpPr>
          <p:cNvPr id="7" name="31 CuadroTexto"/>
          <p:cNvSpPr txBox="1">
            <a:spLocks noChangeArrowheads="1"/>
          </p:cNvSpPr>
          <p:nvPr/>
        </p:nvSpPr>
        <p:spPr bwMode="auto">
          <a:xfrm>
            <a:off x="3730625" y="1412875"/>
            <a:ext cx="48244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CO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Zurich Cn BT" pitchFamily="34" charset="0"/>
              </a:rPr>
              <a:t>Feria de Servicio al Ciudadano Cartago – Valle del Cauca </a:t>
            </a:r>
          </a:p>
          <a:p>
            <a:pPr algn="r" eaLnBrk="1" hangingPunct="1">
              <a:defRPr/>
            </a:pPr>
            <a:endParaRPr lang="es-CO" sz="4400" b="1" dirty="0">
              <a:solidFill>
                <a:schemeClr val="tx1">
                  <a:lumMod val="50000"/>
                  <a:lumOff val="50000"/>
                </a:schemeClr>
              </a:solidFill>
              <a:latin typeface="Zurich Cn BT" pitchFamily="34" charset="0"/>
            </a:endParaRPr>
          </a:p>
          <a:p>
            <a:pPr algn="r" eaLnBrk="1" hangingPunct="1">
              <a:defRPr/>
            </a:pPr>
            <a:r>
              <a:rPr lang="es-CO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Zurich Cn BT" pitchFamily="34" charset="0"/>
              </a:rPr>
              <a:t>Octubre 18 de  </a:t>
            </a:r>
            <a:endParaRPr lang="es-CO" sz="4400" b="1" dirty="0">
              <a:solidFill>
                <a:schemeClr val="tx1">
                  <a:lumMod val="50000"/>
                  <a:lumOff val="50000"/>
                </a:schemeClr>
              </a:solidFill>
              <a:latin typeface="Zurich Cn BT" pitchFamily="34" charset="0"/>
            </a:endParaRPr>
          </a:p>
          <a:p>
            <a:pPr algn="r" eaLnBrk="1" hangingPunct="1">
              <a:defRPr/>
            </a:pPr>
            <a:r>
              <a:rPr lang="es-CO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Zurich Cn BT" pitchFamily="34" charset="0"/>
              </a:rPr>
              <a:t>2014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410626" cy="250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3371" y="1556792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Agencia Nacional de Hidrocarburos asistió a la quinta Feria de Servicio al Ciudadano que se llevó a cabo en el coliseo La Isleta en Cartago – Valle del Cauca. 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lluvia no fue impedimento para que 426 ciudadanos de esta región del país visitaran la carpa del sector de Minas y Energía: 33 atenciones personalizadas, 52 niños aprendieron divirtiéndose sobre el petróleo y el ahorro de la energía, mientras que 379 adultos recibieron información sobre el uso eficiente de la energía, los canales y herramientas a través de los cuales pueden acceder para tramitar una PQRS y Ecopetrol presento un proyecto productivo de Responsabilidad Social que se lleva en esta zona del país.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268760"/>
            <a:ext cx="2327719" cy="4721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1475656" y="4046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Feria Cartago 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7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3174" y="4953000"/>
            <a:ext cx="9140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Presentaciones PPT </a:t>
            </a:r>
            <a:r>
              <a:rPr lang="es-CO" sz="2400" b="1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– </a:t>
            </a:r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2014 - Carátula OffShore</a:t>
            </a:r>
          </a:p>
          <a:p>
            <a:pPr algn="ctr"/>
            <a:endParaRPr lang="es-CO" b="1" dirty="0">
              <a:solidFill>
                <a:schemeClr val="bg1"/>
              </a:solidFill>
              <a:latin typeface="Calibri" pitchFamily="-95" charset="0"/>
              <a:ea typeface="Tahoma" pitchFamily="-95" charset="0"/>
              <a:cs typeface="Calibri" pitchFamily="-95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Nicolas Mejia Mejia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Vicepresidente de Promoción y Asignación de Áreas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75656" y="3036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Feria </a:t>
            </a:r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Cartago</a:t>
            </a:r>
          </a:p>
          <a:p>
            <a:r>
              <a:rPr lang="es-CO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Charlas</a:t>
            </a:r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80728"/>
            <a:ext cx="6324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3174" y="4953000"/>
            <a:ext cx="9140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Presentaciones PPT </a:t>
            </a:r>
            <a:r>
              <a:rPr lang="es-CO" sz="2400" b="1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– </a:t>
            </a:r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2014 - Carátula OffShore</a:t>
            </a:r>
          </a:p>
          <a:p>
            <a:pPr algn="ctr"/>
            <a:endParaRPr lang="es-CO" b="1" dirty="0">
              <a:solidFill>
                <a:schemeClr val="bg1"/>
              </a:solidFill>
              <a:latin typeface="Calibri" pitchFamily="-95" charset="0"/>
              <a:ea typeface="Tahoma" pitchFamily="-95" charset="0"/>
              <a:cs typeface="Calibri" pitchFamily="-95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Nicolas Mejia Mejia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Vicepresidente de Promoción y Asignación de Áreas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96126"/>
            <a:ext cx="3240360" cy="387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52736"/>
            <a:ext cx="388843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433" y="3778623"/>
            <a:ext cx="3261133" cy="3079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1475656" y="4046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Feria Cartago 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3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3174" y="4869160"/>
            <a:ext cx="9140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Presentaciones PPT </a:t>
            </a:r>
            <a:r>
              <a:rPr lang="es-CO" sz="2400" b="1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– </a:t>
            </a:r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2014 - Carátula OffShore</a:t>
            </a:r>
          </a:p>
          <a:p>
            <a:pPr algn="ctr"/>
            <a:endParaRPr lang="es-CO" b="1" dirty="0">
              <a:solidFill>
                <a:schemeClr val="bg1"/>
              </a:solidFill>
              <a:latin typeface="Calibri" pitchFamily="-95" charset="0"/>
              <a:ea typeface="Tahoma" pitchFamily="-95" charset="0"/>
              <a:cs typeface="Calibri" pitchFamily="-95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Nicolas Mejia Mejia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Vicepresidente de Promoción y Asignación de Áreas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766"/>
            <a:ext cx="3010165" cy="660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6124"/>
            <a:ext cx="3238027" cy="654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7248134" y="2624964"/>
            <a:ext cx="166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Atenciones Presenciales y entrega de material 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3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3174" y="4953000"/>
            <a:ext cx="9140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Presentaciones PPT </a:t>
            </a:r>
            <a:r>
              <a:rPr lang="es-CO" sz="2400" b="1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– </a:t>
            </a:r>
            <a:r>
              <a:rPr lang="es-CO" sz="2400" b="1" dirty="0" smtClean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2014 - Carátula OffShore</a:t>
            </a:r>
          </a:p>
          <a:p>
            <a:pPr algn="ctr"/>
            <a:endParaRPr lang="es-CO" b="1" dirty="0">
              <a:solidFill>
                <a:schemeClr val="bg1"/>
              </a:solidFill>
              <a:latin typeface="Calibri" pitchFamily="-95" charset="0"/>
              <a:ea typeface="Tahoma" pitchFamily="-95" charset="0"/>
              <a:cs typeface="Calibri" pitchFamily="-95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Nicolas Mejia Mejia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Calibri" pitchFamily="-95" charset="0"/>
                <a:ea typeface="Tahoma" pitchFamily="-95" charset="0"/>
                <a:cs typeface="Calibri" pitchFamily="-95" charset="0"/>
              </a:rPr>
              <a:t>Vicepresidente de Promoción y Asignación de Áreas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3649403" cy="44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8" y="1628800"/>
            <a:ext cx="4154043" cy="323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1475656" y="4046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Feria Cartago 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88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AAAEE-E97A-4B35-995A-F89A2A1D43C4}"/>
</file>

<file path=customXml/itemProps2.xml><?xml version="1.0" encoding="utf-8"?>
<ds:datastoreItem xmlns:ds="http://schemas.openxmlformats.org/officeDocument/2006/customXml" ds:itemID="{7C2B7242-F719-454E-B855-68210F1D1087}"/>
</file>

<file path=customXml/itemProps3.xml><?xml version="1.0" encoding="utf-8"?>
<ds:datastoreItem xmlns:ds="http://schemas.openxmlformats.org/officeDocument/2006/customXml" ds:itemID="{D77BF6E2-2594-40DF-BDA1-53D460AF1CCF}"/>
</file>

<file path=docProps/app.xml><?xml version="1.0" encoding="utf-8"?>
<Properties xmlns="http://schemas.openxmlformats.org/officeDocument/2006/extended-properties" xmlns:vt="http://schemas.openxmlformats.org/officeDocument/2006/docPropsVTypes">
  <TotalTime>16036</TotalTime>
  <Words>234</Words>
  <Application>Microsoft Office PowerPoint</Application>
  <PresentationFormat>Presentación en pantalla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Zurich Cn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Gilma Sampayo Franco</cp:lastModifiedBy>
  <cp:revision>25</cp:revision>
  <cp:lastPrinted>2014-10-20T15:13:59Z</cp:lastPrinted>
  <dcterms:created xsi:type="dcterms:W3CDTF">2014-09-22T12:19:24Z</dcterms:created>
  <dcterms:modified xsi:type="dcterms:W3CDTF">2015-01-05T21:27:16Z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