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80" r:id="rId5"/>
    <p:sldId id="281" r:id="rId6"/>
  </p:sldIdLst>
  <p:sldSz cx="9144000" cy="6858000" type="screen4x3"/>
  <p:notesSz cx="7010400" cy="9296400"/>
  <p:defaultTextStyle>
    <a:defPPr>
      <a:defRPr lang="es-ES_tradnl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576" y="72"/>
      </p:cViewPr>
      <p:guideLst>
        <p:guide orient="horz" pos="2160"/>
        <p:guide pos="28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568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458200" cy="539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172200"/>
            <a:ext cx="2438400" cy="3841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B07E8AB-021E-421E-BFCA-375B84E6CF3E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466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8" descr="logo ANHgris-01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263" y="0"/>
            <a:ext cx="21272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n 9" descr="bandera-04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10200"/>
            <a:ext cx="1446213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Conector recto 3"/>
          <p:cNvCxnSpPr/>
          <p:nvPr userDrawn="1"/>
        </p:nvCxnSpPr>
        <p:spPr>
          <a:xfrm>
            <a:off x="0" y="912813"/>
            <a:ext cx="9144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Imagen 4" descr="logo ANH-03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381000"/>
            <a:ext cx="8048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4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Text Box 21"/>
          <p:cNvSpPr txBox="1">
            <a:spLocks noChangeArrowheads="1"/>
          </p:cNvSpPr>
          <p:nvPr/>
        </p:nvSpPr>
        <p:spPr bwMode="auto">
          <a:xfrm>
            <a:off x="1187624" y="8297"/>
            <a:ext cx="748188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>
              <a:defRPr/>
            </a:pPr>
            <a:r>
              <a:rPr lang="es-CO" b="1" dirty="0">
                <a:latin typeface="Arial Black" panose="020B0A04020102020204" pitchFamily="34" charset="0"/>
              </a:rPr>
              <a:t>Sistema Virtual de Asesoría de la ANH -SILVIAA</a:t>
            </a:r>
          </a:p>
          <a:p>
            <a:pPr>
              <a:defRPr/>
            </a:pPr>
            <a:r>
              <a:rPr lang="es-CO" i="1" dirty="0">
                <a:cs typeface="Arial" panose="020B0604020202020204" pitchFamily="34" charset="0"/>
              </a:rPr>
              <a:t>Informe No. 02 Mes Febrero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95535" y="1157091"/>
            <a:ext cx="85689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/>
              <a:t>Silviaa salió al aire el pasado 22 de Diciembre de 2016, a partir de esa fecha los ciudadanos podían hacer uso de la herramienta, la siguiente gráfica muestra el número de sesiones que hubo durante el mes de Febrero de 2017.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3528" y="6026074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/>
              <a:t>Durante el mes de Febrero de 2017 un total de 252 ciudadanos ingresaron a la herramienta y realizaron un total de 778 preguntas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2228673"/>
            <a:ext cx="6192688" cy="372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21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Text Box 21"/>
          <p:cNvSpPr txBox="1">
            <a:spLocks noChangeArrowheads="1"/>
          </p:cNvSpPr>
          <p:nvPr/>
        </p:nvSpPr>
        <p:spPr bwMode="auto">
          <a:xfrm>
            <a:off x="1187624" y="8297"/>
            <a:ext cx="748188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>
              <a:defRPr/>
            </a:pPr>
            <a:r>
              <a:rPr lang="es-CO" b="1" dirty="0">
                <a:latin typeface="Arial Black" panose="020B0A04020102020204" pitchFamily="34" charset="0"/>
              </a:rPr>
              <a:t>Sistema Virtual de Asesoría de la ANH -SILVIAA</a:t>
            </a:r>
          </a:p>
          <a:p>
            <a:pPr>
              <a:defRPr/>
            </a:pPr>
            <a:r>
              <a:rPr lang="es-CO" i="1" dirty="0">
                <a:cs typeface="Arial" panose="020B0604020202020204" pitchFamily="34" charset="0"/>
              </a:rPr>
              <a:t>Informe No. 02 Mes Febrero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95535" y="1157091"/>
            <a:ext cx="85689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/>
              <a:t>A través de Silviaa se pueden enviar por correo aquellas preguntas para las cuales no se obtuvo respuesta, en el gráfico se muestra el total de correos recibidos y el total de correos que fueron respondidos.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3528" y="6026074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/>
              <a:t>Durante el mes de Febrero de 2017 se recibieron un total 63 correos de los cuales al finalizar el mes se habían respondido un total de 58  de estos.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660" y="2170008"/>
            <a:ext cx="6048672" cy="3635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0920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3303E1-94EE-4ED1-9B8F-F63B85F3AF15}"/>
</file>

<file path=customXml/itemProps2.xml><?xml version="1.0" encoding="utf-8"?>
<ds:datastoreItem xmlns:ds="http://schemas.openxmlformats.org/officeDocument/2006/customXml" ds:itemID="{EF3F43D1-3B41-4160-BC02-7CCF6B0BB6F6}"/>
</file>

<file path=customXml/itemProps3.xml><?xml version="1.0" encoding="utf-8"?>
<ds:datastoreItem xmlns:ds="http://schemas.openxmlformats.org/officeDocument/2006/customXml" ds:itemID="{9855D99D-534C-44B0-BE75-56116AA44053}"/>
</file>

<file path=docProps/app.xml><?xml version="1.0" encoding="utf-8"?>
<Properties xmlns="http://schemas.openxmlformats.org/officeDocument/2006/extended-properties" xmlns:vt="http://schemas.openxmlformats.org/officeDocument/2006/docPropsVTypes">
  <TotalTime>63369</TotalTime>
  <Words>165</Words>
  <Application>Microsoft Office PowerPoint</Application>
  <PresentationFormat>Presentación en pantalla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Arial Black</vt:lpstr>
      <vt:lpstr>Calibri</vt:lpstr>
      <vt:lpstr>Tema de Office</vt:lpstr>
      <vt:lpstr>Presentación de PowerPoint</vt:lpstr>
      <vt:lpstr>Presentación de PowerPoint</vt:lpstr>
    </vt:vector>
  </TitlesOfParts>
  <Company>Hogar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Lina Maria Rojas Gomez</cp:lastModifiedBy>
  <cp:revision>144</cp:revision>
  <cp:lastPrinted>2016-12-05T15:28:43Z</cp:lastPrinted>
  <dcterms:created xsi:type="dcterms:W3CDTF">2014-10-06T17:04:15Z</dcterms:created>
  <dcterms:modified xsi:type="dcterms:W3CDTF">2017-03-01T16:29:41Z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