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80" r:id="rId5"/>
    <p:sldId id="281" r:id="rId6"/>
  </p:sldIdLst>
  <p:sldSz cx="9144000" cy="6858000" type="screen4x3"/>
  <p:notesSz cx="7010400" cy="9296400"/>
  <p:defaultTextStyle>
    <a:defPPr>
      <a:defRPr lang="es-ES_tradnl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568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458200" cy="5399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6172200"/>
            <a:ext cx="2438400" cy="3841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B07E8AB-021E-421E-BFCA-375B84E6CF3E}" type="slidenum">
              <a:rPr lang="es-ES" altLang="en-US"/>
              <a:pPr>
                <a:defRPr/>
              </a:pPr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466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8" descr="logo ANHgris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263" y="0"/>
            <a:ext cx="2127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9" descr="bandera-04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10200"/>
            <a:ext cx="14462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ector recto 3"/>
          <p:cNvCxnSpPr/>
          <p:nvPr userDrawn="1"/>
        </p:nvCxnSpPr>
        <p:spPr>
          <a:xfrm>
            <a:off x="0" y="912813"/>
            <a:ext cx="9144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Imagen 4" descr="logo ANH-03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381000"/>
            <a:ext cx="8048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anose="020B0600070205080204" pitchFamily="34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ext Box 21"/>
          <p:cNvSpPr txBox="1">
            <a:spLocks noChangeArrowheads="1"/>
          </p:cNvSpPr>
          <p:nvPr/>
        </p:nvSpPr>
        <p:spPr bwMode="auto">
          <a:xfrm>
            <a:off x="1187624" y="8297"/>
            <a:ext cx="748188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>
              <a:defRPr/>
            </a:pPr>
            <a:r>
              <a:rPr lang="es-CO" b="1" dirty="0">
                <a:latin typeface="Arial Black" panose="020B0A04020102020204" pitchFamily="34" charset="0"/>
              </a:rPr>
              <a:t>Sistema Virtual de Asesoría de la ANH -SILVIAA</a:t>
            </a:r>
          </a:p>
          <a:p>
            <a:pPr>
              <a:defRPr/>
            </a:pPr>
            <a:r>
              <a:rPr lang="es-CO" i="1" dirty="0">
                <a:cs typeface="Arial" panose="020B0604020202020204" pitchFamily="34" charset="0"/>
              </a:rPr>
              <a:t>Informe No. 01 Mes Enero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95535" y="1157091"/>
            <a:ext cx="856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Silviaa salió al aire el pasado 21 de Diciembre de 2016, a partir de esa fecha los ciudadanos podían hacer uso de la herramienta, la siguiente gráfica muestra el número de sesiones que hubo durante el mes de Enero de 2017.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136631"/>
            <a:ext cx="5976664" cy="3592357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23528" y="602607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Durante el mes de Enero de 2017 un total de 217 ciudadanos ingresaron a la herramienta y realizaron un total de 659 preguntas</a:t>
            </a:r>
          </a:p>
        </p:txBody>
      </p:sp>
    </p:spTree>
    <p:extLst>
      <p:ext uri="{BB962C8B-B14F-4D97-AF65-F5344CB8AC3E}">
        <p14:creationId xmlns:p14="http://schemas.microsoft.com/office/powerpoint/2010/main" val="154521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ext Box 21"/>
          <p:cNvSpPr txBox="1">
            <a:spLocks noChangeArrowheads="1"/>
          </p:cNvSpPr>
          <p:nvPr/>
        </p:nvSpPr>
        <p:spPr bwMode="auto">
          <a:xfrm>
            <a:off x="1187624" y="8297"/>
            <a:ext cx="748188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>
              <a:defRPr/>
            </a:pPr>
            <a:r>
              <a:rPr lang="es-CO" b="1" dirty="0">
                <a:latin typeface="Arial Black" panose="020B0A04020102020204" pitchFamily="34" charset="0"/>
              </a:rPr>
              <a:t>Sistema Virtual de Asesoría de la ANH -SILVIAA</a:t>
            </a:r>
          </a:p>
          <a:p>
            <a:pPr>
              <a:defRPr/>
            </a:pPr>
            <a:r>
              <a:rPr lang="es-CO" i="1" dirty="0">
                <a:cs typeface="Arial" panose="020B0604020202020204" pitchFamily="34" charset="0"/>
              </a:rPr>
              <a:t>Informe No. 01 Mes Enero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95535" y="1157091"/>
            <a:ext cx="856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A través de Silviaa se pueden enviar por correo aquellas preguntas para las cuales no se obtuvo respuesta, en el gráfico se muestra el total de correos recibidos y el total de correos que fueron respondidos.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528" y="6026074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/>
              <a:t>Durante el mes de Enero de 2017 se recibieron un total 54 correos de los cuales al finalizar el mes se habían respondido un total de 52 de estos.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260" y="1993630"/>
            <a:ext cx="6473084" cy="380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0920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49D57D-95FE-4360-816B-E19709F85E78}"/>
</file>

<file path=customXml/itemProps2.xml><?xml version="1.0" encoding="utf-8"?>
<ds:datastoreItem xmlns:ds="http://schemas.openxmlformats.org/officeDocument/2006/customXml" ds:itemID="{EF3F43D1-3B41-4160-BC02-7CCF6B0BB6F6}"/>
</file>

<file path=customXml/itemProps3.xml><?xml version="1.0" encoding="utf-8"?>
<ds:datastoreItem xmlns:ds="http://schemas.openxmlformats.org/officeDocument/2006/customXml" ds:itemID="{9855D99D-534C-44B0-BE75-56116AA44053}"/>
</file>

<file path=docProps/app.xml><?xml version="1.0" encoding="utf-8"?>
<Properties xmlns="http://schemas.openxmlformats.org/officeDocument/2006/extended-properties" xmlns:vt="http://schemas.openxmlformats.org/officeDocument/2006/docPropsVTypes">
  <TotalTime>63361</TotalTime>
  <Words>165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Arial Black</vt:lpstr>
      <vt:lpstr>Calibri</vt:lpstr>
      <vt:lpstr>Tema de Office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Doris Gomez Silva</cp:lastModifiedBy>
  <cp:revision>142</cp:revision>
  <cp:lastPrinted>2016-12-05T15:28:43Z</cp:lastPrinted>
  <dcterms:created xsi:type="dcterms:W3CDTF">2014-10-06T17:04:15Z</dcterms:created>
  <dcterms:modified xsi:type="dcterms:W3CDTF">2017-02-01T14:37:14Z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