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6" r:id="rId5"/>
    <p:sldId id="264" r:id="rId6"/>
    <p:sldId id="265" r:id="rId7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9F7"/>
    <a:srgbClr val="FFFFFF"/>
    <a:srgbClr val="FEF9F4"/>
    <a:srgbClr val="F71AEE"/>
    <a:srgbClr val="F7AA00"/>
    <a:srgbClr val="F78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09" d="100"/>
          <a:sy n="109" d="100"/>
        </p:scale>
        <p:origin x="1674" y="102"/>
      </p:cViewPr>
      <p:guideLst>
        <p:guide orient="horz" pos="9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12/07/2016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12/07/2016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12/07/2016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12/07/2016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12/07/2016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12/07/2016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12/07/2016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12/07/2016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12/07/2016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12/07/2016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12/07/2016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3B43C-F731-5249-82D3-1CFB2E6E3E4A}" type="datetimeFigureOut">
              <a:rPr lang="es-ES_tradnl" smtClean="0"/>
              <a:t>12/07/2016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Vicepresidencia Administrativa y Financiera – Atención al </a:t>
            </a:r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Ciudadano </a:t>
            </a:r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Comunicaciones hizo presencia el pasado sábado </a:t>
            </a:r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julio en </a:t>
            </a:r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 </a:t>
            </a:r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Colegio General Santander – Villa del Rosario – </a:t>
            </a:r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Cúcuta en la </a:t>
            </a:r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Feria del </a:t>
            </a:r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ciudadano. La carpa del sector de Minas y Energía a la cual pertenece la Agencia atendió en promedio </a:t>
            </a:r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825 </a:t>
            </a:r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ciudadanos, se dictaron charlas para adultos y la historia de los hidrocarburos a los niños mediante títeres. Se entrego material POP a los ciudadanos asistentes. </a:t>
            </a:r>
          </a:p>
          <a:p>
            <a:pPr marL="0" indent="0" algn="just">
              <a:buNone/>
            </a:pP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1" descr="04bannerVAF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834"/>
            <a:ext cx="9144000" cy="18918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82" y="3374989"/>
            <a:ext cx="3815585" cy="315035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374542"/>
            <a:ext cx="4429695" cy="315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7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11098"/>
            <a:ext cx="8435280" cy="5215066"/>
          </a:xfrm>
        </p:spPr>
        <p:txBody>
          <a:bodyPr/>
          <a:lstStyle/>
          <a:p>
            <a:pPr marL="0" indent="0">
              <a:buNone/>
            </a:pPr>
            <a:endParaRPr lang="es-ES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s-ES" sz="1800" b="1" dirty="0" smtClean="0">
                <a:solidFill>
                  <a:srgbClr val="002060"/>
                </a:solidFill>
              </a:rPr>
              <a:t>9 </a:t>
            </a:r>
            <a:r>
              <a:rPr lang="es-ES" sz="1800" b="1" dirty="0">
                <a:solidFill>
                  <a:srgbClr val="002060"/>
                </a:solidFill>
              </a:rPr>
              <a:t>MIL CIUDADANOS ATENDIDOS EN LA </a:t>
            </a:r>
            <a:r>
              <a:rPr lang="es-ES" sz="1800" b="1" dirty="0" smtClean="0">
                <a:solidFill>
                  <a:srgbClr val="002060"/>
                </a:solidFill>
              </a:rPr>
              <a:t>FERIA </a:t>
            </a:r>
            <a:r>
              <a:rPr lang="es-ES" sz="1800" b="1" dirty="0">
                <a:solidFill>
                  <a:srgbClr val="002060"/>
                </a:solidFill>
              </a:rPr>
              <a:t>NACIONAL DE SERVICIO </a:t>
            </a:r>
            <a:endParaRPr lang="es-ES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s-ES" sz="1800" b="1" dirty="0" smtClean="0">
                <a:solidFill>
                  <a:srgbClr val="002060"/>
                </a:solidFill>
              </a:rPr>
              <a:t>AL </a:t>
            </a:r>
            <a:r>
              <a:rPr lang="es-ES" sz="1800" b="1" dirty="0">
                <a:solidFill>
                  <a:srgbClr val="002060"/>
                </a:solidFill>
              </a:rPr>
              <a:t>CIUDADANO EN </a:t>
            </a:r>
            <a:r>
              <a:rPr lang="es-ES" sz="1800" b="1" dirty="0" smtClean="0">
                <a:solidFill>
                  <a:srgbClr val="002060"/>
                </a:solidFill>
              </a:rPr>
              <a:t>VILLA DEL ROSARIO – CUCUTA </a:t>
            </a:r>
            <a:endParaRPr lang="es-CO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5292079" y="2060848"/>
            <a:ext cx="36030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92 entidades </a:t>
            </a:r>
            <a:r>
              <a:rPr lang="es-ES" b="1" dirty="0"/>
              <a:t>públicas</a:t>
            </a:r>
            <a:r>
              <a:rPr lang="es-ES" dirty="0"/>
              <a:t> prestaron sus servicios a cerca de </a:t>
            </a:r>
            <a:r>
              <a:rPr lang="es-ES" dirty="0" smtClean="0"/>
              <a:t>9 </a:t>
            </a:r>
            <a:r>
              <a:rPr lang="es-ES" dirty="0"/>
              <a:t>mil ciudadanos el pasado </a:t>
            </a:r>
            <a:r>
              <a:rPr lang="es-ES" dirty="0" smtClean="0"/>
              <a:t>9 de julio en </a:t>
            </a:r>
            <a:r>
              <a:rPr lang="es-ES" dirty="0" smtClean="0"/>
              <a:t>el </a:t>
            </a:r>
            <a:r>
              <a:rPr lang="es-ES" dirty="0" smtClean="0"/>
              <a:t>Colegio General Santander del </a:t>
            </a:r>
            <a:r>
              <a:rPr lang="es-ES" dirty="0"/>
              <a:t>municipio de </a:t>
            </a:r>
            <a:r>
              <a:rPr lang="es-ES" dirty="0" smtClean="0"/>
              <a:t>Villa del Rosario – Cúcuta, </a:t>
            </a:r>
            <a:r>
              <a:rPr lang="es-ES" dirty="0"/>
              <a:t>en la Feria Nacional de Servicio al Ciudadano</a:t>
            </a:r>
            <a:r>
              <a:rPr lang="es-ES" dirty="0" smtClean="0"/>
              <a:t>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/>
              <a:t>Durante esta jornada, ciudadanos de los municipios </a:t>
            </a:r>
            <a:r>
              <a:rPr lang="es-ES" dirty="0" smtClean="0"/>
              <a:t>de </a:t>
            </a:r>
            <a:r>
              <a:rPr lang="es-ES" dirty="0" smtClean="0"/>
              <a:t>Pedro María Ureña, Los Patíos e inclusive Villa del Rosario, hicieron </a:t>
            </a:r>
            <a:r>
              <a:rPr lang="es-ES" dirty="0"/>
              <a:t>presencia para realizar </a:t>
            </a:r>
            <a:r>
              <a:rPr lang="es-ES" b="1" dirty="0"/>
              <a:t>consultas, peticiones y trámites</a:t>
            </a:r>
            <a:r>
              <a:rPr lang="es-ES" dirty="0"/>
              <a:t> relacionados con la oferta que presta el Estado. </a:t>
            </a:r>
            <a:endParaRPr lang="es-CO" dirty="0"/>
          </a:p>
          <a:p>
            <a:endParaRPr lang="es-CO" dirty="0"/>
          </a:p>
        </p:txBody>
      </p:sp>
      <p:pic>
        <p:nvPicPr>
          <p:cNvPr id="8" name="Imagen 1" descr="04bannerVAF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834"/>
            <a:ext cx="9144000" cy="15916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3" y="2132855"/>
            <a:ext cx="5144599" cy="41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5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04bannerVAF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03" y="-99392"/>
            <a:ext cx="9144000" cy="189186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716016" y="1484784"/>
            <a:ext cx="423021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dirty="0" smtClean="0"/>
              <a:t>Los servicios mas preguntados fueron: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T</a:t>
            </a:r>
            <a:r>
              <a:rPr lang="es-ES" sz="1400" dirty="0" smtClean="0"/>
              <a:t>rámites </a:t>
            </a:r>
            <a:r>
              <a:rPr lang="es-ES" sz="1400" dirty="0"/>
              <a:t>de identificación (tarjetas de identidad y cédula).</a:t>
            </a:r>
            <a:endParaRPr lang="es-CO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Solicitud del pasaporte.</a:t>
            </a:r>
            <a:endParaRPr lang="es-CO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Información sobre la libreta militar y vinculación a la fuerza pública.</a:t>
            </a:r>
            <a:endParaRPr lang="es-CO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Información para compra de vivienda.</a:t>
            </a:r>
            <a:endParaRPr lang="es-CO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Información sobre subsidios para población en situación de desplazamiento.</a:t>
            </a:r>
            <a:endParaRPr lang="es-CO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Solicitud y actualización del RUT</a:t>
            </a:r>
            <a:r>
              <a:rPr lang="es-ES" sz="1400" dirty="0" smtClean="0"/>
              <a:t>.</a:t>
            </a:r>
          </a:p>
          <a:p>
            <a:pPr lvl="0" algn="just"/>
            <a:endParaRPr lang="es-ES" sz="1400" dirty="0"/>
          </a:p>
          <a:p>
            <a:pPr algn="just"/>
            <a:r>
              <a:rPr lang="es-ES" sz="1400" dirty="0"/>
              <a:t>La Feria articula la oferta de servicios nacional, institucional, departamental y municipal y permite que los ciudadanos  accedan a los más de </a:t>
            </a:r>
            <a:r>
              <a:rPr lang="es-ES" sz="1400" b="1" dirty="0"/>
              <a:t>400 trámites y servicios  sin la intermediación</a:t>
            </a:r>
            <a:r>
              <a:rPr lang="es-ES" sz="1400" dirty="0"/>
              <a:t> de terceros y en cumplimiento de la misión de la administración pública. </a:t>
            </a:r>
            <a:endParaRPr lang="es-CO" sz="1400" dirty="0"/>
          </a:p>
          <a:p>
            <a:pPr algn="just"/>
            <a:endParaRPr lang="es-ES" sz="1400" dirty="0" smtClean="0"/>
          </a:p>
          <a:p>
            <a:pPr algn="just"/>
            <a:r>
              <a:rPr lang="es-ES" sz="1400" dirty="0" smtClean="0"/>
              <a:t>Finalmente, se contó con un interprete de lenguaje de señas en razón a la presencia de un significativo número de personas con discapacidad auditiva. </a:t>
            </a:r>
            <a:endParaRPr lang="es-CO" sz="1400" dirty="0"/>
          </a:p>
          <a:p>
            <a:pPr lvl="0"/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628800"/>
            <a:ext cx="428623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03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1760D8F6695946ABA25EFE29E85666" ma:contentTypeVersion="0" ma:contentTypeDescription="Crear nuevo documento." ma:contentTypeScope="" ma:versionID="f481eb2f26426628b0b4c3fa474bf49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003a7f0c3253a501f94ede70caf17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8FE23E-0951-40E2-AB86-160EBF27B995}"/>
</file>

<file path=customXml/itemProps2.xml><?xml version="1.0" encoding="utf-8"?>
<ds:datastoreItem xmlns:ds="http://schemas.openxmlformats.org/officeDocument/2006/customXml" ds:itemID="{845BAF32-2EAE-49E2-8276-B7541305434A}"/>
</file>

<file path=customXml/itemProps3.xml><?xml version="1.0" encoding="utf-8"?>
<ds:datastoreItem xmlns:ds="http://schemas.openxmlformats.org/officeDocument/2006/customXml" ds:itemID="{68E5ABE3-7926-4751-A4BF-B902B19BC0F8}"/>
</file>

<file path=docProps/app.xml><?xml version="1.0" encoding="utf-8"?>
<Properties xmlns="http://schemas.openxmlformats.org/officeDocument/2006/extended-properties" xmlns:vt="http://schemas.openxmlformats.org/officeDocument/2006/docPropsVTypes">
  <TotalTime>6179</TotalTime>
  <Words>252</Words>
  <Application>Microsoft Office PowerPoint</Application>
  <PresentationFormat>Presentación en pantalla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Company>Hogar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Jana De Galindo</dc:creator>
  <cp:lastModifiedBy>Doris Gomez Silva</cp:lastModifiedBy>
  <cp:revision>66</cp:revision>
  <dcterms:created xsi:type="dcterms:W3CDTF">2014-08-05T14:08:28Z</dcterms:created>
  <dcterms:modified xsi:type="dcterms:W3CDTF">2016-07-13T14:34:19Z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0x0101001D1760D8F6695946ABA25EFE29E85666</vt:lpwstr>
  </property>
</Properties>
</file>