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6" r:id="rId5"/>
    <p:sldId id="264" r:id="rId6"/>
    <p:sldId id="265" r:id="rId7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9F7"/>
    <a:srgbClr val="FFFFFF"/>
    <a:srgbClr val="FEF9F4"/>
    <a:srgbClr val="F71AEE"/>
    <a:srgbClr val="F7AA00"/>
    <a:srgbClr val="F78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110" d="100"/>
          <a:sy n="110" d="100"/>
        </p:scale>
        <p:origin x="1644" y="108"/>
      </p:cViewPr>
      <p:guideLst>
        <p:guide orient="horz" pos="9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15/10/2015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15/10/2015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15/10/2015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15/10/2015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15/10/2015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15/10/2015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15/10/2015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15/10/2015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15/10/2015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15/10/2015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15/10/2015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3B43C-F731-5249-82D3-1CFB2E6E3E4A}" type="datetimeFigureOut">
              <a:rPr lang="es-ES_tradnl" smtClean="0"/>
              <a:t>15/10/2015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Vicepresidencia Administrativa y Financiera – Atención al ciudadano y Comunicaciones hizo presencia el pasado sábado 26 de septiembre en la Villa Olímpica – Acacias Meta en la Feria del ciudadano. La carpa del sector de Minas y Energía a la cual pertenece la Agencia atendió en promedio 734 ciudadanos, se dictaron charlas para adultos y la historia de los hidrocarburos a los niños mediante títeres. Se entrego material POP a 1800 ciudadanos.  </a:t>
            </a:r>
          </a:p>
          <a:p>
            <a:pPr marL="0" indent="0" algn="just">
              <a:buNone/>
            </a:pP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1" descr="04bannerVAF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834"/>
            <a:ext cx="9144000" cy="18918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41" y="3444242"/>
            <a:ext cx="3024336" cy="233890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3429001"/>
            <a:ext cx="4103415" cy="235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7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11098"/>
            <a:ext cx="8435280" cy="5215066"/>
          </a:xfrm>
        </p:spPr>
        <p:txBody>
          <a:bodyPr/>
          <a:lstStyle/>
          <a:p>
            <a:pPr marL="0" indent="0">
              <a:buNone/>
            </a:pPr>
            <a:endParaRPr lang="es-ES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ES" sz="1800" b="1" dirty="0" smtClean="0">
                <a:solidFill>
                  <a:srgbClr val="002060"/>
                </a:solidFill>
              </a:rPr>
              <a:t>8.724 </a:t>
            </a:r>
            <a:r>
              <a:rPr lang="es-ES" sz="1800" b="1" dirty="0">
                <a:solidFill>
                  <a:srgbClr val="002060"/>
                </a:solidFill>
              </a:rPr>
              <a:t>MIL CIUDADANOS ATENDIDOS EN LA </a:t>
            </a:r>
            <a:r>
              <a:rPr lang="es-ES" sz="1800" b="1" dirty="0" smtClean="0">
                <a:solidFill>
                  <a:srgbClr val="002060"/>
                </a:solidFill>
              </a:rPr>
              <a:t>FERIA </a:t>
            </a:r>
            <a:r>
              <a:rPr lang="es-ES" sz="1800" b="1" dirty="0">
                <a:solidFill>
                  <a:srgbClr val="002060"/>
                </a:solidFill>
              </a:rPr>
              <a:t>NACIONAL DE SERVICIO AL CIUDADANO EN </a:t>
            </a:r>
            <a:r>
              <a:rPr lang="es-ES" sz="1800" b="1" dirty="0" smtClean="0">
                <a:solidFill>
                  <a:srgbClr val="002060"/>
                </a:solidFill>
              </a:rPr>
              <a:t>ACACIAS </a:t>
            </a:r>
            <a:endParaRPr lang="es-CO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1026" name="Imagen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45892"/>
            <a:ext cx="3918506" cy="388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322866" y="1954226"/>
            <a:ext cx="47136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93 </a:t>
            </a:r>
            <a:r>
              <a:rPr lang="es-ES" b="1" dirty="0"/>
              <a:t>entidades públicas</a:t>
            </a:r>
            <a:r>
              <a:rPr lang="es-ES" dirty="0"/>
              <a:t> prestaron sus servicios a </a:t>
            </a:r>
            <a:r>
              <a:rPr lang="es-ES" dirty="0" smtClean="0"/>
              <a:t> 8,724 ciudadanos </a:t>
            </a:r>
            <a:r>
              <a:rPr lang="es-ES" dirty="0"/>
              <a:t>el pasado </a:t>
            </a:r>
            <a:r>
              <a:rPr lang="es-ES" dirty="0" smtClean="0"/>
              <a:t>26 </a:t>
            </a:r>
            <a:r>
              <a:rPr lang="es-ES" dirty="0"/>
              <a:t>de </a:t>
            </a:r>
            <a:r>
              <a:rPr lang="es-ES" dirty="0" smtClean="0"/>
              <a:t>septiembre de 2015 en </a:t>
            </a:r>
            <a:r>
              <a:rPr lang="es-ES" dirty="0"/>
              <a:t>la </a:t>
            </a:r>
            <a:r>
              <a:rPr lang="es-ES" dirty="0" smtClean="0"/>
              <a:t>Villa Olímpica del </a:t>
            </a:r>
            <a:r>
              <a:rPr lang="es-ES" dirty="0"/>
              <a:t>municipio de </a:t>
            </a:r>
            <a:r>
              <a:rPr lang="es-ES" dirty="0" smtClean="0"/>
              <a:t>Acacias – Meta, </a:t>
            </a:r>
            <a:r>
              <a:rPr lang="es-ES" dirty="0"/>
              <a:t>en la Feria Nacional de Servicio al Ciudadano</a:t>
            </a:r>
            <a:r>
              <a:rPr lang="es-ES" dirty="0" smtClean="0"/>
              <a:t>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/>
              <a:t>Durante esta jornada, ciudadanos de los municipios del </a:t>
            </a:r>
            <a:r>
              <a:rPr lang="es-ES" dirty="0" err="1" smtClean="0"/>
              <a:t>Guamal</a:t>
            </a:r>
            <a:r>
              <a:rPr lang="es-ES" dirty="0" smtClean="0"/>
              <a:t>, </a:t>
            </a:r>
            <a:r>
              <a:rPr lang="es-ES" dirty="0" err="1" smtClean="0"/>
              <a:t>Cubarral</a:t>
            </a:r>
            <a:r>
              <a:rPr lang="es-ES" dirty="0" smtClean="0"/>
              <a:t>, El Dorado, Castilla, Granada, Puerto López, Puerto Gaitan, Puerto Lleras, Vista Hermosa, Puerto Rico, entre otros,</a:t>
            </a:r>
            <a:r>
              <a:rPr lang="es-ES" dirty="0"/>
              <a:t> </a:t>
            </a:r>
            <a:r>
              <a:rPr lang="es-ES" dirty="0" smtClean="0"/>
              <a:t>hicieron </a:t>
            </a:r>
            <a:r>
              <a:rPr lang="es-ES" dirty="0"/>
              <a:t>presencia para realizar </a:t>
            </a:r>
            <a:r>
              <a:rPr lang="es-ES" b="1" dirty="0"/>
              <a:t>consultas, peticiones y trámites</a:t>
            </a:r>
            <a:r>
              <a:rPr lang="es-ES" dirty="0"/>
              <a:t> relacionados con la oferta que presta el Estado. Entre los más solicitados estuvieron:</a:t>
            </a:r>
            <a:endParaRPr lang="es-CO" dirty="0"/>
          </a:p>
          <a:p>
            <a:endParaRPr lang="es-CO" dirty="0"/>
          </a:p>
        </p:txBody>
      </p:sp>
      <p:pic>
        <p:nvPicPr>
          <p:cNvPr id="8" name="Imagen 1" descr="04bannerVAF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834"/>
            <a:ext cx="9144000" cy="15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5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04bannerVAF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03" y="-99392"/>
            <a:ext cx="9144000" cy="189186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51520" y="1417638"/>
            <a:ext cx="86947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Trámites de identificación (tarjetas de identidad y cédula).</a:t>
            </a:r>
            <a:endParaRPr lang="es-CO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Solicitud del pasaporte.</a:t>
            </a:r>
            <a:endParaRPr lang="es-CO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Información sobre la libreta militar y vinculación a la fuerza pública.</a:t>
            </a:r>
            <a:endParaRPr lang="es-CO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Información para compra de vivienda.</a:t>
            </a:r>
            <a:endParaRPr lang="es-CO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Información sobre subsidios para población en situación de desplazamiento.</a:t>
            </a:r>
            <a:endParaRPr lang="es-CO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Solicitud y actualización del </a:t>
            </a:r>
            <a:r>
              <a:rPr lang="es-ES" dirty="0" smtClean="0"/>
              <a:t>RUT. La </a:t>
            </a:r>
            <a:r>
              <a:rPr lang="es-ES" dirty="0"/>
              <a:t>Feria articula la oferta de servicios nacional, institucional, departamental y municipal y permite que los ciudadanos  accedan a los más de </a:t>
            </a:r>
            <a:r>
              <a:rPr lang="es-ES" b="1" dirty="0"/>
              <a:t>400 trámites y servicios  sin la intermediación</a:t>
            </a:r>
            <a:r>
              <a:rPr lang="es-ES" dirty="0"/>
              <a:t> de terceros y en cumplimiento de la misión de la administración pública. </a:t>
            </a:r>
            <a:endParaRPr lang="es-CO" dirty="0"/>
          </a:p>
          <a:p>
            <a:pPr algn="just"/>
            <a:r>
              <a:rPr lang="es-ES" dirty="0"/>
              <a:t> </a:t>
            </a:r>
            <a:endParaRPr lang="es-CO" dirty="0"/>
          </a:p>
          <a:p>
            <a:pPr lvl="0"/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077072"/>
            <a:ext cx="403448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03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5C38D724D2E6C4F8FF69B36CCFA839B" ma:contentTypeVersion="3" ma:contentTypeDescription="Crear nuevo documento." ma:contentTypeScope="" ma:versionID="9b6c8d65241fceaeb2abdd61b34953e8">
  <xsd:schema xmlns:xsd="http://www.w3.org/2001/XMLSchema" xmlns:xs="http://www.w3.org/2001/XMLSchema" xmlns:p="http://schemas.microsoft.com/office/2006/metadata/properties" xmlns:ns1="http://schemas.microsoft.com/sharepoint/v3" xmlns:ns2="4afde810-2293-4670-bb5c-117753097ca5" targetNamespace="http://schemas.microsoft.com/office/2006/metadata/properties" ma:root="true" ma:fieldsID="f80fb3e10a1309681584f0ace55822c2" ns1:_="" ns2:_="">
    <xsd:import namespace="http://schemas.microsoft.com/sharepoint/v3"/>
    <xsd:import namespace="4afde810-2293-4670-bb5c-117753097ca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de810-2293-4670-bb5c-117753097c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A56020-F5DE-41D3-95BD-578FC1B92A39}"/>
</file>

<file path=customXml/itemProps2.xml><?xml version="1.0" encoding="utf-8"?>
<ds:datastoreItem xmlns:ds="http://schemas.openxmlformats.org/officeDocument/2006/customXml" ds:itemID="{68E5ABE3-7926-4751-A4BF-B902B19BC0F8}"/>
</file>

<file path=customXml/itemProps3.xml><?xml version="1.0" encoding="utf-8"?>
<ds:datastoreItem xmlns:ds="http://schemas.openxmlformats.org/officeDocument/2006/customXml" ds:itemID="{845BAF32-2EAE-49E2-8276-B7541305434A}"/>
</file>

<file path=docProps/app.xml><?xml version="1.0" encoding="utf-8"?>
<Properties xmlns="http://schemas.openxmlformats.org/officeDocument/2006/extended-properties" xmlns:vt="http://schemas.openxmlformats.org/officeDocument/2006/docPropsVTypes">
  <TotalTime>4130</TotalTime>
  <Words>232</Words>
  <Application>Microsoft Office PowerPoint</Application>
  <PresentationFormat>Presentación en pantalla 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Company>Hogar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Jana De Galindo</dc:creator>
  <cp:lastModifiedBy>Carolina Peña Mugno</cp:lastModifiedBy>
  <cp:revision>48</cp:revision>
  <dcterms:created xsi:type="dcterms:W3CDTF">2014-08-05T14:08:28Z</dcterms:created>
  <dcterms:modified xsi:type="dcterms:W3CDTF">2015-10-15T20:55:49Z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0x01010005C38D724D2E6C4F8FF69B36CCFA839B</vt:lpwstr>
  </property>
</Properties>
</file>