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presencial Marzo 2015</a:t>
            </a:r>
            <a:endParaRPr lang="es-CO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</a:t>
            </a: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 - 2015 </a:t>
            </a:r>
            <a:endParaRPr lang="es-CO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2 al 31 de marzo de 2015 se atendieron 4 personas de manera presencial, de los cuales 2 fueron hombres y 2 mujeres. </a:t>
            </a: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tipificación más recurrente fue: 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Solicitud de Información: 3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Consultas: </a:t>
            </a: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Peticiones: 1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Quejas: 0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Mejoras: </a:t>
            </a:r>
          </a:p>
          <a:p>
            <a:pPr algn="just"/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partir del 01 de abril de 2015 empieza la prueba piloto de la </a:t>
            </a:r>
            <a:r>
              <a:rPr lang="es-CO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tablet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ubicada en la recepción, con esto buscamos dar más confianza a nuestros visitantes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febrero 2015</a:t>
            </a:r>
            <a:endParaRPr lang="es-CO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febrero </a:t>
            </a:r>
            <a:r>
              <a:rPr lang="es-CO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" t="20833" r="31596" b="9166"/>
          <a:stretch/>
        </p:blipFill>
        <p:spPr bwMode="auto">
          <a:xfrm>
            <a:off x="251520" y="1052736"/>
            <a:ext cx="866710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648B3D-536F-4F18-B961-C7F1EEC449C2}"/>
</file>

<file path=customXml/itemProps2.xml><?xml version="1.0" encoding="utf-8"?>
<ds:datastoreItem xmlns:ds="http://schemas.openxmlformats.org/officeDocument/2006/customXml" ds:itemID="{DFDC8E4D-39C5-4D56-9081-51361A6EB4EA}"/>
</file>

<file path=customXml/itemProps3.xml><?xml version="1.0" encoding="utf-8"?>
<ds:datastoreItem xmlns:ds="http://schemas.openxmlformats.org/officeDocument/2006/customXml" ds:itemID="{802DFF79-092C-4D88-AA5D-206F8181D1AA}"/>
</file>

<file path=docProps/app.xml><?xml version="1.0" encoding="utf-8"?>
<Properties xmlns="http://schemas.openxmlformats.org/officeDocument/2006/extended-properties" xmlns:vt="http://schemas.openxmlformats.org/officeDocument/2006/docPropsVTypes">
  <TotalTime>16440</TotalTime>
  <Words>113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46</cp:revision>
  <dcterms:created xsi:type="dcterms:W3CDTF">2014-09-22T12:19:24Z</dcterms:created>
  <dcterms:modified xsi:type="dcterms:W3CDTF">2015-04-21T16:01:07Z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