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diagrams/data1.xml" ContentType="application/vnd.openxmlformats-officedocument.drawingml.diagramData+xml"/>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95" r:id="rId2"/>
  </p:sldMasterIdLst>
  <p:notesMasterIdLst>
    <p:notesMasterId r:id="rId27"/>
  </p:notesMasterIdLst>
  <p:sldIdLst>
    <p:sldId id="258" r:id="rId3"/>
    <p:sldId id="275" r:id="rId4"/>
    <p:sldId id="276" r:id="rId5"/>
    <p:sldId id="277" r:id="rId6"/>
    <p:sldId id="278" r:id="rId7"/>
    <p:sldId id="273" r:id="rId8"/>
    <p:sldId id="280" r:id="rId9"/>
    <p:sldId id="287" r:id="rId10"/>
    <p:sldId id="288" r:id="rId11"/>
    <p:sldId id="289" r:id="rId12"/>
    <p:sldId id="282" r:id="rId13"/>
    <p:sldId id="279" r:id="rId14"/>
    <p:sldId id="303" r:id="rId15"/>
    <p:sldId id="285" r:id="rId16"/>
    <p:sldId id="290" r:id="rId17"/>
    <p:sldId id="301" r:id="rId18"/>
    <p:sldId id="291" r:id="rId19"/>
    <p:sldId id="300" r:id="rId20"/>
    <p:sldId id="294" r:id="rId21"/>
    <p:sldId id="295" r:id="rId22"/>
    <p:sldId id="299" r:id="rId23"/>
    <p:sldId id="302" r:id="rId24"/>
    <p:sldId id="283" r:id="rId25"/>
    <p:sldId id="264" r:id="rId26"/>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36"/>
    <a:srgbClr val="003300"/>
    <a:srgbClr val="A8DA08"/>
    <a:srgbClr val="F26C08"/>
    <a:srgbClr val="929292"/>
    <a:srgbClr val="8484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1" autoAdjust="0"/>
  </p:normalViewPr>
  <p:slideViewPr>
    <p:cSldViewPr>
      <p:cViewPr varScale="1">
        <p:scale>
          <a:sx n="70" d="100"/>
          <a:sy n="70" d="100"/>
        </p:scale>
        <p:origin x="51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image" Target="../media/image17.jpeg"/><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5BC91D-BA29-4ABD-BADD-4821138CA63D}" type="doc">
      <dgm:prSet loTypeId="urn:microsoft.com/office/officeart/2005/8/layout/vList3#2" loCatId="list" qsTypeId="urn:microsoft.com/office/officeart/2005/8/quickstyle/simple1" qsCatId="simple" csTypeId="urn:microsoft.com/office/officeart/2005/8/colors/accent1_2" csCatId="accent1" phldr="1"/>
      <dgm:spPr/>
    </dgm:pt>
    <dgm:pt modelId="{51EC2131-B4FA-469D-9585-4F5A93422924}">
      <dgm:prSet phldrT="[Texto]" custT="1"/>
      <dgm:spPr>
        <a:solidFill>
          <a:schemeClr val="accent3"/>
        </a:solidFill>
      </dgm:spPr>
      <dgm:t>
        <a:bodyPr/>
        <a:lstStyle/>
        <a:p>
          <a:r>
            <a:rPr lang="es-CO" sz="1800" dirty="0" smtClean="0">
              <a:solidFill>
                <a:schemeClr val="tx1"/>
              </a:solidFill>
            </a:rPr>
            <a:t>Fluido Base (Agua/ aceite)</a:t>
          </a:r>
          <a:endParaRPr lang="es-ES" sz="1800" dirty="0">
            <a:solidFill>
              <a:schemeClr val="tx1"/>
            </a:solidFill>
          </a:endParaRPr>
        </a:p>
      </dgm:t>
    </dgm:pt>
    <dgm:pt modelId="{6F83C314-C62D-400A-931B-9169423CAC86}" type="parTrans" cxnId="{B9F349F8-4DD6-47F3-9B76-C70C65D14151}">
      <dgm:prSet/>
      <dgm:spPr/>
      <dgm:t>
        <a:bodyPr/>
        <a:lstStyle/>
        <a:p>
          <a:endParaRPr lang="es-ES"/>
        </a:p>
      </dgm:t>
    </dgm:pt>
    <dgm:pt modelId="{A09E779B-32FC-424B-897C-E12F4507B0CD}" type="sibTrans" cxnId="{B9F349F8-4DD6-47F3-9B76-C70C65D14151}">
      <dgm:prSet/>
      <dgm:spPr/>
      <dgm:t>
        <a:bodyPr/>
        <a:lstStyle/>
        <a:p>
          <a:endParaRPr lang="es-ES"/>
        </a:p>
      </dgm:t>
    </dgm:pt>
    <dgm:pt modelId="{BF564F5E-A6C8-4847-9340-92BFF33F9F7E}">
      <dgm:prSet phldrT="[Texto]" custT="1"/>
      <dgm:spPr>
        <a:solidFill>
          <a:schemeClr val="accent3"/>
        </a:solidFill>
      </dgm:spPr>
      <dgm:t>
        <a:bodyPr/>
        <a:lstStyle/>
        <a:p>
          <a:r>
            <a:rPr lang="es-CO" sz="1800" dirty="0" err="1" smtClean="0">
              <a:solidFill>
                <a:schemeClr val="tx1"/>
              </a:solidFill>
            </a:rPr>
            <a:t>Biocida</a:t>
          </a:r>
          <a:endParaRPr lang="es-ES" sz="1800" dirty="0">
            <a:solidFill>
              <a:schemeClr val="tx1"/>
            </a:solidFill>
          </a:endParaRPr>
        </a:p>
      </dgm:t>
    </dgm:pt>
    <dgm:pt modelId="{2D501B7A-C0ED-4B7A-ABD2-BE077354BF1D}" type="parTrans" cxnId="{EFA58248-8BB3-4361-9F61-6DBA5002B0EE}">
      <dgm:prSet/>
      <dgm:spPr/>
      <dgm:t>
        <a:bodyPr/>
        <a:lstStyle/>
        <a:p>
          <a:endParaRPr lang="es-ES"/>
        </a:p>
      </dgm:t>
    </dgm:pt>
    <dgm:pt modelId="{1FEA038E-8CED-4172-84D5-6FDC418F4769}" type="sibTrans" cxnId="{EFA58248-8BB3-4361-9F61-6DBA5002B0EE}">
      <dgm:prSet/>
      <dgm:spPr/>
      <dgm:t>
        <a:bodyPr/>
        <a:lstStyle/>
        <a:p>
          <a:endParaRPr lang="es-ES"/>
        </a:p>
      </dgm:t>
    </dgm:pt>
    <dgm:pt modelId="{B9AB314B-8E66-410F-9338-977B934EF5C3}">
      <dgm:prSet phldrT="[Texto]" custT="1"/>
      <dgm:spPr>
        <a:solidFill>
          <a:schemeClr val="accent3"/>
        </a:solidFill>
      </dgm:spPr>
      <dgm:t>
        <a:bodyPr/>
        <a:lstStyle/>
        <a:p>
          <a:r>
            <a:rPr lang="es-CO" sz="1800" dirty="0" smtClean="0">
              <a:solidFill>
                <a:schemeClr val="tx1"/>
              </a:solidFill>
            </a:rPr>
            <a:t>Controlador de Arcilla</a:t>
          </a:r>
          <a:endParaRPr lang="es-ES" sz="1800" dirty="0">
            <a:solidFill>
              <a:schemeClr val="tx1"/>
            </a:solidFill>
          </a:endParaRPr>
        </a:p>
      </dgm:t>
    </dgm:pt>
    <dgm:pt modelId="{B425AC41-DB4A-44CD-8BF1-74DC29019E58}" type="parTrans" cxnId="{EE7BC382-212B-437C-9B42-363E91D28035}">
      <dgm:prSet/>
      <dgm:spPr/>
      <dgm:t>
        <a:bodyPr/>
        <a:lstStyle/>
        <a:p>
          <a:endParaRPr lang="es-ES"/>
        </a:p>
      </dgm:t>
    </dgm:pt>
    <dgm:pt modelId="{C17C2C29-8EBA-4D80-96B6-400FB60AE0E3}" type="sibTrans" cxnId="{EE7BC382-212B-437C-9B42-363E91D28035}">
      <dgm:prSet/>
      <dgm:spPr/>
      <dgm:t>
        <a:bodyPr/>
        <a:lstStyle/>
        <a:p>
          <a:endParaRPr lang="es-ES"/>
        </a:p>
      </dgm:t>
    </dgm:pt>
    <dgm:pt modelId="{668F182C-F7F3-4480-89BE-9F1ADB9588F6}">
      <dgm:prSet custT="1"/>
      <dgm:spPr>
        <a:solidFill>
          <a:schemeClr val="accent3"/>
        </a:solidFill>
      </dgm:spPr>
      <dgm:t>
        <a:bodyPr/>
        <a:lstStyle/>
        <a:p>
          <a:r>
            <a:rPr lang="es-CO" sz="1800" dirty="0" smtClean="0">
              <a:solidFill>
                <a:schemeClr val="tx1"/>
              </a:solidFill>
            </a:rPr>
            <a:t>Polímero</a:t>
          </a:r>
          <a:endParaRPr lang="es-ES" sz="1800" dirty="0">
            <a:solidFill>
              <a:schemeClr val="tx1"/>
            </a:solidFill>
          </a:endParaRPr>
        </a:p>
      </dgm:t>
    </dgm:pt>
    <dgm:pt modelId="{762DB7A0-C9CD-497F-A642-2BD37477DE9E}" type="parTrans" cxnId="{39D6B4D1-6A7C-48B3-B83C-23301B2D0DD5}">
      <dgm:prSet/>
      <dgm:spPr/>
      <dgm:t>
        <a:bodyPr/>
        <a:lstStyle/>
        <a:p>
          <a:endParaRPr lang="es-ES"/>
        </a:p>
      </dgm:t>
    </dgm:pt>
    <dgm:pt modelId="{8C8FDDDC-D4CD-44D1-8592-6B75A6B186F5}" type="sibTrans" cxnId="{39D6B4D1-6A7C-48B3-B83C-23301B2D0DD5}">
      <dgm:prSet/>
      <dgm:spPr/>
      <dgm:t>
        <a:bodyPr/>
        <a:lstStyle/>
        <a:p>
          <a:endParaRPr lang="es-ES"/>
        </a:p>
      </dgm:t>
    </dgm:pt>
    <dgm:pt modelId="{F0611590-16E3-4377-B45C-308FAD9C2086}">
      <dgm:prSet custT="1"/>
      <dgm:spPr>
        <a:solidFill>
          <a:schemeClr val="accent3"/>
        </a:solidFill>
      </dgm:spPr>
      <dgm:t>
        <a:bodyPr/>
        <a:lstStyle/>
        <a:p>
          <a:r>
            <a:rPr lang="es-CO" sz="1800" dirty="0" smtClean="0">
              <a:solidFill>
                <a:schemeClr val="tx1"/>
              </a:solidFill>
            </a:rPr>
            <a:t>Activador</a:t>
          </a:r>
          <a:endParaRPr lang="es-ES" sz="1800" dirty="0">
            <a:solidFill>
              <a:schemeClr val="tx1"/>
            </a:solidFill>
          </a:endParaRPr>
        </a:p>
      </dgm:t>
    </dgm:pt>
    <dgm:pt modelId="{E2B43882-7CF7-42F8-9856-BC7A1DD0CDDF}" type="parTrans" cxnId="{2250386F-6011-4539-9500-BD89C5558219}">
      <dgm:prSet/>
      <dgm:spPr/>
      <dgm:t>
        <a:bodyPr/>
        <a:lstStyle/>
        <a:p>
          <a:endParaRPr lang="es-ES"/>
        </a:p>
      </dgm:t>
    </dgm:pt>
    <dgm:pt modelId="{B30BE394-2772-4136-8C4A-8215DED6B30A}" type="sibTrans" cxnId="{2250386F-6011-4539-9500-BD89C5558219}">
      <dgm:prSet/>
      <dgm:spPr/>
      <dgm:t>
        <a:bodyPr/>
        <a:lstStyle/>
        <a:p>
          <a:endParaRPr lang="es-ES"/>
        </a:p>
      </dgm:t>
    </dgm:pt>
    <dgm:pt modelId="{D6F00C66-4235-4677-9E8E-C37C6E72E5EA}">
      <dgm:prSet custT="1"/>
      <dgm:spPr>
        <a:solidFill>
          <a:schemeClr val="accent3"/>
        </a:solidFill>
      </dgm:spPr>
      <dgm:t>
        <a:bodyPr/>
        <a:lstStyle/>
        <a:p>
          <a:r>
            <a:rPr lang="es-CO" sz="1800" dirty="0" smtClean="0">
              <a:solidFill>
                <a:schemeClr val="tx1"/>
              </a:solidFill>
            </a:rPr>
            <a:t>Rompedor</a:t>
          </a:r>
          <a:endParaRPr lang="es-ES" sz="1800" dirty="0">
            <a:solidFill>
              <a:schemeClr val="tx1"/>
            </a:solidFill>
          </a:endParaRPr>
        </a:p>
      </dgm:t>
    </dgm:pt>
    <dgm:pt modelId="{C7FF7566-A556-48C9-BD2D-04D35CBEFDFD}" type="parTrans" cxnId="{C5149B04-BDCB-467F-B173-D457C42FDA05}">
      <dgm:prSet/>
      <dgm:spPr/>
      <dgm:t>
        <a:bodyPr/>
        <a:lstStyle/>
        <a:p>
          <a:endParaRPr lang="es-ES"/>
        </a:p>
      </dgm:t>
    </dgm:pt>
    <dgm:pt modelId="{9437CE04-5403-46F1-BC00-F2EAEC074AB4}" type="sibTrans" cxnId="{C5149B04-BDCB-467F-B173-D457C42FDA05}">
      <dgm:prSet/>
      <dgm:spPr/>
      <dgm:t>
        <a:bodyPr/>
        <a:lstStyle/>
        <a:p>
          <a:endParaRPr lang="es-ES"/>
        </a:p>
      </dgm:t>
    </dgm:pt>
    <dgm:pt modelId="{4294E318-0906-47B1-9182-64F71A05F64D}">
      <dgm:prSet custT="1"/>
      <dgm:spPr>
        <a:solidFill>
          <a:schemeClr val="accent3"/>
        </a:solidFill>
      </dgm:spPr>
      <dgm:t>
        <a:bodyPr/>
        <a:lstStyle/>
        <a:p>
          <a:r>
            <a:rPr lang="es-CO" sz="1800" dirty="0" smtClean="0">
              <a:solidFill>
                <a:schemeClr val="tx1"/>
              </a:solidFill>
            </a:rPr>
            <a:t>Buffer (opcional)</a:t>
          </a:r>
          <a:endParaRPr lang="es-ES" sz="1800" dirty="0">
            <a:solidFill>
              <a:schemeClr val="tx1"/>
            </a:solidFill>
          </a:endParaRPr>
        </a:p>
      </dgm:t>
    </dgm:pt>
    <dgm:pt modelId="{40064A4F-F37F-4CA9-B785-3867A3ECAAE3}" type="parTrans" cxnId="{696F7A3A-30DD-47FC-BA3E-2D6730C10EC8}">
      <dgm:prSet/>
      <dgm:spPr/>
      <dgm:t>
        <a:bodyPr/>
        <a:lstStyle/>
        <a:p>
          <a:endParaRPr lang="es-ES"/>
        </a:p>
      </dgm:t>
    </dgm:pt>
    <dgm:pt modelId="{7E2C04EA-3046-4B3C-976F-B3F660C892E1}" type="sibTrans" cxnId="{696F7A3A-30DD-47FC-BA3E-2D6730C10EC8}">
      <dgm:prSet/>
      <dgm:spPr/>
      <dgm:t>
        <a:bodyPr/>
        <a:lstStyle/>
        <a:p>
          <a:endParaRPr lang="es-ES"/>
        </a:p>
      </dgm:t>
    </dgm:pt>
    <dgm:pt modelId="{102EB6CB-16C4-43BC-90C2-9E16F2247801}">
      <dgm:prSet custT="1"/>
      <dgm:spPr>
        <a:solidFill>
          <a:schemeClr val="accent3"/>
        </a:solidFill>
      </dgm:spPr>
      <dgm:t>
        <a:bodyPr/>
        <a:lstStyle/>
        <a:p>
          <a:r>
            <a:rPr lang="es-CO" sz="1800" dirty="0" smtClean="0">
              <a:solidFill>
                <a:schemeClr val="tx1"/>
              </a:solidFill>
            </a:rPr>
            <a:t>Buffer (opcional)</a:t>
          </a:r>
          <a:endParaRPr lang="es-ES" sz="1800" dirty="0">
            <a:solidFill>
              <a:schemeClr val="tx1"/>
            </a:solidFill>
          </a:endParaRPr>
        </a:p>
      </dgm:t>
    </dgm:pt>
    <dgm:pt modelId="{0ECCCAEA-FC71-4CE9-B6D1-DAF4D0CD98F4}" type="parTrans" cxnId="{2EAEDBBF-8B76-4F59-B86A-96F81C7DA46F}">
      <dgm:prSet/>
      <dgm:spPr/>
      <dgm:t>
        <a:bodyPr/>
        <a:lstStyle/>
        <a:p>
          <a:endParaRPr lang="es-ES"/>
        </a:p>
      </dgm:t>
    </dgm:pt>
    <dgm:pt modelId="{9CC9A46E-834F-4E84-B011-608179B85736}" type="sibTrans" cxnId="{2EAEDBBF-8B76-4F59-B86A-96F81C7DA46F}">
      <dgm:prSet/>
      <dgm:spPr/>
      <dgm:t>
        <a:bodyPr/>
        <a:lstStyle/>
        <a:p>
          <a:endParaRPr lang="es-ES"/>
        </a:p>
      </dgm:t>
    </dgm:pt>
    <dgm:pt modelId="{D3D480AE-5A24-4012-8340-8FFE3DCA022E}">
      <dgm:prSet custT="1"/>
      <dgm:spPr>
        <a:solidFill>
          <a:schemeClr val="accent3"/>
        </a:solidFill>
      </dgm:spPr>
      <dgm:t>
        <a:bodyPr/>
        <a:lstStyle/>
        <a:p>
          <a:r>
            <a:rPr lang="es-CO" sz="1800" dirty="0" smtClean="0">
              <a:solidFill>
                <a:schemeClr val="tx1"/>
              </a:solidFill>
            </a:rPr>
            <a:t>Estabilizador (opcional)</a:t>
          </a:r>
          <a:endParaRPr lang="es-ES" sz="1800" dirty="0">
            <a:solidFill>
              <a:schemeClr val="tx1"/>
            </a:solidFill>
          </a:endParaRPr>
        </a:p>
      </dgm:t>
    </dgm:pt>
    <dgm:pt modelId="{F0746572-EF56-44A5-865F-9539A8D1E3ED}" type="parTrans" cxnId="{2B071C51-9948-4AD4-9E47-86E090D094F9}">
      <dgm:prSet/>
      <dgm:spPr/>
      <dgm:t>
        <a:bodyPr/>
        <a:lstStyle/>
        <a:p>
          <a:endParaRPr lang="es-ES"/>
        </a:p>
      </dgm:t>
    </dgm:pt>
    <dgm:pt modelId="{2F44A3D9-2502-4E68-B55A-9E943726141B}" type="sibTrans" cxnId="{2B071C51-9948-4AD4-9E47-86E090D094F9}">
      <dgm:prSet/>
      <dgm:spPr/>
      <dgm:t>
        <a:bodyPr/>
        <a:lstStyle/>
        <a:p>
          <a:endParaRPr lang="es-ES"/>
        </a:p>
      </dgm:t>
    </dgm:pt>
    <dgm:pt modelId="{0BAD3605-9FFB-490A-8320-553C28E7427A}" type="pres">
      <dgm:prSet presAssocID="{6E5BC91D-BA29-4ABD-BADD-4821138CA63D}" presName="linearFlow" presStyleCnt="0">
        <dgm:presLayoutVars>
          <dgm:dir/>
          <dgm:resizeHandles val="exact"/>
        </dgm:presLayoutVars>
      </dgm:prSet>
      <dgm:spPr/>
    </dgm:pt>
    <dgm:pt modelId="{33FB3CA1-79E3-4EBA-8305-B4E3D93F510C}" type="pres">
      <dgm:prSet presAssocID="{51EC2131-B4FA-469D-9585-4F5A93422924}" presName="composite" presStyleCnt="0"/>
      <dgm:spPr/>
    </dgm:pt>
    <dgm:pt modelId="{560BB41B-6C86-4FCC-8B7C-E184D6E73930}" type="pres">
      <dgm:prSet presAssocID="{51EC2131-B4FA-469D-9585-4F5A93422924}" presName="imgShp" presStyleLbl="fgImgPlace1" presStyleIdx="0" presStyleCnt="9" custScaleX="226584" custScaleY="222838"/>
      <dgm:spPr>
        <a:blipFill rotWithShape="0">
          <a:blip xmlns:r="http://schemas.openxmlformats.org/officeDocument/2006/relationships" r:embed="rId1"/>
          <a:stretch>
            <a:fillRect/>
          </a:stretch>
        </a:blipFill>
      </dgm:spPr>
    </dgm:pt>
    <dgm:pt modelId="{0489AFFB-63B8-4951-955A-F3332C5121DE}" type="pres">
      <dgm:prSet presAssocID="{51EC2131-B4FA-469D-9585-4F5A93422924}" presName="txShp" presStyleLbl="node1" presStyleIdx="0" presStyleCnt="9">
        <dgm:presLayoutVars>
          <dgm:bulletEnabled val="1"/>
        </dgm:presLayoutVars>
      </dgm:prSet>
      <dgm:spPr/>
      <dgm:t>
        <a:bodyPr/>
        <a:lstStyle/>
        <a:p>
          <a:endParaRPr lang="es-ES"/>
        </a:p>
      </dgm:t>
    </dgm:pt>
    <dgm:pt modelId="{E55B02F7-860D-4F65-89FD-2A57AB344634}" type="pres">
      <dgm:prSet presAssocID="{A09E779B-32FC-424B-897C-E12F4507B0CD}" presName="spacing" presStyleCnt="0"/>
      <dgm:spPr/>
    </dgm:pt>
    <dgm:pt modelId="{A334FAB2-3382-4ADF-86A9-80D1B80F3534}" type="pres">
      <dgm:prSet presAssocID="{BF564F5E-A6C8-4847-9340-92BFF33F9F7E}" presName="composite" presStyleCnt="0"/>
      <dgm:spPr/>
    </dgm:pt>
    <dgm:pt modelId="{4758E136-C8A8-4A21-9F7F-E36AC6691E61}" type="pres">
      <dgm:prSet presAssocID="{BF564F5E-A6C8-4847-9340-92BFF33F9F7E}" presName="imgShp" presStyleLbl="fgImgPlace1" presStyleIdx="1" presStyleCnt="9" custScaleX="184167" custScaleY="192071"/>
      <dgm:spPr>
        <a:blipFill rotWithShape="0">
          <a:blip xmlns:r="http://schemas.openxmlformats.org/officeDocument/2006/relationships" r:embed="rId2"/>
          <a:stretch>
            <a:fillRect/>
          </a:stretch>
        </a:blipFill>
      </dgm:spPr>
    </dgm:pt>
    <dgm:pt modelId="{A3C2145B-9692-4FF5-8B2E-A97F84B6C251}" type="pres">
      <dgm:prSet presAssocID="{BF564F5E-A6C8-4847-9340-92BFF33F9F7E}" presName="txShp" presStyleLbl="node1" presStyleIdx="1" presStyleCnt="9">
        <dgm:presLayoutVars>
          <dgm:bulletEnabled val="1"/>
        </dgm:presLayoutVars>
      </dgm:prSet>
      <dgm:spPr/>
      <dgm:t>
        <a:bodyPr/>
        <a:lstStyle/>
        <a:p>
          <a:endParaRPr lang="es-CO"/>
        </a:p>
      </dgm:t>
    </dgm:pt>
    <dgm:pt modelId="{186862D6-BD8E-4231-89E7-C178FAC912DC}" type="pres">
      <dgm:prSet presAssocID="{1FEA038E-8CED-4172-84D5-6FDC418F4769}" presName="spacing" presStyleCnt="0"/>
      <dgm:spPr/>
    </dgm:pt>
    <dgm:pt modelId="{B4403F11-8641-497D-B74B-467B2B68FF8A}" type="pres">
      <dgm:prSet presAssocID="{4294E318-0906-47B1-9182-64F71A05F64D}" presName="composite" presStyleCnt="0"/>
      <dgm:spPr/>
    </dgm:pt>
    <dgm:pt modelId="{C0F1081A-1055-4F24-B304-ADB2FC9CF71F}" type="pres">
      <dgm:prSet presAssocID="{4294E318-0906-47B1-9182-64F71A05F64D}" presName="imgShp" presStyleLbl="fgImgPlace1" presStyleIdx="2" presStyleCnt="9" custScaleX="219382" custScaleY="200464"/>
      <dgm:spPr>
        <a:blipFill rotWithShape="0">
          <a:blip xmlns:r="http://schemas.openxmlformats.org/officeDocument/2006/relationships" r:embed="rId3"/>
          <a:stretch>
            <a:fillRect/>
          </a:stretch>
        </a:blipFill>
      </dgm:spPr>
    </dgm:pt>
    <dgm:pt modelId="{8493FF50-0538-407C-92E7-1B71D1A32AAE}" type="pres">
      <dgm:prSet presAssocID="{4294E318-0906-47B1-9182-64F71A05F64D}" presName="txShp" presStyleLbl="node1" presStyleIdx="2" presStyleCnt="9">
        <dgm:presLayoutVars>
          <dgm:bulletEnabled val="1"/>
        </dgm:presLayoutVars>
      </dgm:prSet>
      <dgm:spPr/>
      <dgm:t>
        <a:bodyPr/>
        <a:lstStyle/>
        <a:p>
          <a:endParaRPr lang="es-CO"/>
        </a:p>
      </dgm:t>
    </dgm:pt>
    <dgm:pt modelId="{FF072CF5-9122-498A-9918-7810EDEE2468}" type="pres">
      <dgm:prSet presAssocID="{7E2C04EA-3046-4B3C-976F-B3F660C892E1}" presName="spacing" presStyleCnt="0"/>
      <dgm:spPr/>
    </dgm:pt>
    <dgm:pt modelId="{4DBBBAE1-3F7E-4807-8EEF-48BEF9D10304}" type="pres">
      <dgm:prSet presAssocID="{B9AB314B-8E66-410F-9338-977B934EF5C3}" presName="composite" presStyleCnt="0"/>
      <dgm:spPr/>
    </dgm:pt>
    <dgm:pt modelId="{79AAAC5D-60A8-4BE5-8630-6646AF874FC9}" type="pres">
      <dgm:prSet presAssocID="{B9AB314B-8E66-410F-9338-977B934EF5C3}" presName="imgShp" presStyleLbl="fgImgPlace1" presStyleIdx="3" presStyleCnt="9" custScaleX="190109" custScaleY="167817"/>
      <dgm:spPr>
        <a:blipFill rotWithShape="0">
          <a:blip xmlns:r="http://schemas.openxmlformats.org/officeDocument/2006/relationships" r:embed="rId4"/>
          <a:stretch>
            <a:fillRect/>
          </a:stretch>
        </a:blipFill>
      </dgm:spPr>
    </dgm:pt>
    <dgm:pt modelId="{C1EC3356-59CF-4676-82A4-890C4507D74A}" type="pres">
      <dgm:prSet presAssocID="{B9AB314B-8E66-410F-9338-977B934EF5C3}" presName="txShp" presStyleLbl="node1" presStyleIdx="3" presStyleCnt="9">
        <dgm:presLayoutVars>
          <dgm:bulletEnabled val="1"/>
        </dgm:presLayoutVars>
      </dgm:prSet>
      <dgm:spPr/>
      <dgm:t>
        <a:bodyPr/>
        <a:lstStyle/>
        <a:p>
          <a:endParaRPr lang="es-CO"/>
        </a:p>
      </dgm:t>
    </dgm:pt>
    <dgm:pt modelId="{E5410467-EE68-40E1-96A2-7FD282CC3C07}" type="pres">
      <dgm:prSet presAssocID="{C17C2C29-8EBA-4D80-96B6-400FB60AE0E3}" presName="spacing" presStyleCnt="0"/>
      <dgm:spPr/>
    </dgm:pt>
    <dgm:pt modelId="{D1797D24-9BFE-4B85-BDF6-E50B4281F4C8}" type="pres">
      <dgm:prSet presAssocID="{668F182C-F7F3-4480-89BE-9F1ADB9588F6}" presName="composite" presStyleCnt="0"/>
      <dgm:spPr/>
    </dgm:pt>
    <dgm:pt modelId="{51DDDFC3-B35D-41D0-9EFB-4D8D5F76DB74}" type="pres">
      <dgm:prSet presAssocID="{668F182C-F7F3-4480-89BE-9F1ADB9588F6}" presName="imgShp" presStyleLbl="fgImgPlace1" presStyleIdx="4" presStyleCnt="9" custScaleX="160385" custScaleY="150042"/>
      <dgm:spPr>
        <a:blipFill rotWithShape="0">
          <a:blip xmlns:r="http://schemas.openxmlformats.org/officeDocument/2006/relationships" r:embed="rId5"/>
          <a:stretch>
            <a:fillRect/>
          </a:stretch>
        </a:blipFill>
      </dgm:spPr>
    </dgm:pt>
    <dgm:pt modelId="{5F0A8400-43F9-4D1A-8C64-81DB18DBFEEB}" type="pres">
      <dgm:prSet presAssocID="{668F182C-F7F3-4480-89BE-9F1ADB9588F6}" presName="txShp" presStyleLbl="node1" presStyleIdx="4" presStyleCnt="9">
        <dgm:presLayoutVars>
          <dgm:bulletEnabled val="1"/>
        </dgm:presLayoutVars>
      </dgm:prSet>
      <dgm:spPr/>
      <dgm:t>
        <a:bodyPr/>
        <a:lstStyle/>
        <a:p>
          <a:endParaRPr lang="es-CO"/>
        </a:p>
      </dgm:t>
    </dgm:pt>
    <dgm:pt modelId="{E5CA4017-2564-40BD-8C82-B858040780EC}" type="pres">
      <dgm:prSet presAssocID="{8C8FDDDC-D4CD-44D1-8592-6B75A6B186F5}" presName="spacing" presStyleCnt="0"/>
      <dgm:spPr/>
    </dgm:pt>
    <dgm:pt modelId="{AF66F4DC-59E4-4516-BB97-94AD2F579034}" type="pres">
      <dgm:prSet presAssocID="{102EB6CB-16C4-43BC-90C2-9E16F2247801}" presName="composite" presStyleCnt="0"/>
      <dgm:spPr/>
    </dgm:pt>
    <dgm:pt modelId="{7CF3E5B5-3834-4894-8D74-448F39387583}" type="pres">
      <dgm:prSet presAssocID="{102EB6CB-16C4-43BC-90C2-9E16F2247801}" presName="imgShp" presStyleLbl="fgImgPlace1" presStyleIdx="5" presStyleCnt="9" custScaleX="219048" custScaleY="215604"/>
      <dgm:spPr>
        <a:blipFill rotWithShape="0">
          <a:blip xmlns:r="http://schemas.openxmlformats.org/officeDocument/2006/relationships" r:embed="rId3"/>
          <a:stretch>
            <a:fillRect/>
          </a:stretch>
        </a:blipFill>
      </dgm:spPr>
    </dgm:pt>
    <dgm:pt modelId="{BBF1DE4F-645E-484B-9B07-DD61FFFDD339}" type="pres">
      <dgm:prSet presAssocID="{102EB6CB-16C4-43BC-90C2-9E16F2247801}" presName="txShp" presStyleLbl="node1" presStyleIdx="5" presStyleCnt="9">
        <dgm:presLayoutVars>
          <dgm:bulletEnabled val="1"/>
        </dgm:presLayoutVars>
      </dgm:prSet>
      <dgm:spPr/>
      <dgm:t>
        <a:bodyPr/>
        <a:lstStyle/>
        <a:p>
          <a:endParaRPr lang="es-ES"/>
        </a:p>
      </dgm:t>
    </dgm:pt>
    <dgm:pt modelId="{754277C3-2FFE-4666-83C9-79F9B13F128A}" type="pres">
      <dgm:prSet presAssocID="{9CC9A46E-834F-4E84-B011-608179B85736}" presName="spacing" presStyleCnt="0"/>
      <dgm:spPr/>
    </dgm:pt>
    <dgm:pt modelId="{66812434-7E93-4D91-8E62-BA754680C11B}" type="pres">
      <dgm:prSet presAssocID="{F0611590-16E3-4377-B45C-308FAD9C2086}" presName="composite" presStyleCnt="0"/>
      <dgm:spPr/>
    </dgm:pt>
    <dgm:pt modelId="{D222681A-C76C-48FF-B395-86D01DD3F28D}" type="pres">
      <dgm:prSet presAssocID="{F0611590-16E3-4377-B45C-308FAD9C2086}" presName="imgShp" presStyleLbl="fgImgPlace1" presStyleIdx="6" presStyleCnt="9" custScaleX="202555" custScaleY="209998"/>
      <dgm:spPr>
        <a:blipFill rotWithShape="0">
          <a:blip xmlns:r="http://schemas.openxmlformats.org/officeDocument/2006/relationships" r:embed="rId6"/>
          <a:stretch>
            <a:fillRect/>
          </a:stretch>
        </a:blipFill>
      </dgm:spPr>
    </dgm:pt>
    <dgm:pt modelId="{4EED026B-7BAA-4F4D-8224-EDB5B09A7039}" type="pres">
      <dgm:prSet presAssocID="{F0611590-16E3-4377-B45C-308FAD9C2086}" presName="txShp" presStyleLbl="node1" presStyleIdx="6" presStyleCnt="9">
        <dgm:presLayoutVars>
          <dgm:bulletEnabled val="1"/>
        </dgm:presLayoutVars>
      </dgm:prSet>
      <dgm:spPr/>
      <dgm:t>
        <a:bodyPr/>
        <a:lstStyle/>
        <a:p>
          <a:endParaRPr lang="es-CO"/>
        </a:p>
      </dgm:t>
    </dgm:pt>
    <dgm:pt modelId="{2B3873D8-4677-454E-870C-42BC78A38E2D}" type="pres">
      <dgm:prSet presAssocID="{B30BE394-2772-4136-8C4A-8215DED6B30A}" presName="spacing" presStyleCnt="0"/>
      <dgm:spPr/>
    </dgm:pt>
    <dgm:pt modelId="{D6EEC48E-E2FB-4B81-A965-6DFAD92CBC26}" type="pres">
      <dgm:prSet presAssocID="{D6F00C66-4235-4677-9E8E-C37C6E72E5EA}" presName="composite" presStyleCnt="0"/>
      <dgm:spPr/>
    </dgm:pt>
    <dgm:pt modelId="{EB9A818D-51E0-476B-A420-28506599049A}" type="pres">
      <dgm:prSet presAssocID="{D6F00C66-4235-4677-9E8E-C37C6E72E5EA}" presName="imgShp" presStyleLbl="fgImgPlace1" presStyleIdx="7" presStyleCnt="9" custScaleX="187661" custScaleY="189305"/>
      <dgm:spPr>
        <a:blipFill rotWithShape="0">
          <a:blip xmlns:r="http://schemas.openxmlformats.org/officeDocument/2006/relationships" r:embed="rId7"/>
          <a:stretch>
            <a:fillRect/>
          </a:stretch>
        </a:blipFill>
      </dgm:spPr>
    </dgm:pt>
    <dgm:pt modelId="{8F06846C-E6B2-43E4-86C4-3B196EF7C046}" type="pres">
      <dgm:prSet presAssocID="{D6F00C66-4235-4677-9E8E-C37C6E72E5EA}" presName="txShp" presStyleLbl="node1" presStyleIdx="7" presStyleCnt="9">
        <dgm:presLayoutVars>
          <dgm:bulletEnabled val="1"/>
        </dgm:presLayoutVars>
      </dgm:prSet>
      <dgm:spPr/>
      <dgm:t>
        <a:bodyPr/>
        <a:lstStyle/>
        <a:p>
          <a:endParaRPr lang="es-CO"/>
        </a:p>
      </dgm:t>
    </dgm:pt>
    <dgm:pt modelId="{44FAE393-D3C0-4DE8-8527-6DB03FE50581}" type="pres">
      <dgm:prSet presAssocID="{9437CE04-5403-46F1-BC00-F2EAEC074AB4}" presName="spacing" presStyleCnt="0"/>
      <dgm:spPr/>
    </dgm:pt>
    <dgm:pt modelId="{5BB58EAF-0108-4C09-9E51-0B23A5BF0E61}" type="pres">
      <dgm:prSet presAssocID="{D3D480AE-5A24-4012-8340-8FFE3DCA022E}" presName="composite" presStyleCnt="0"/>
      <dgm:spPr/>
    </dgm:pt>
    <dgm:pt modelId="{9CC3EB34-7D90-4101-BBF4-11B31CF1170B}" type="pres">
      <dgm:prSet presAssocID="{D3D480AE-5A24-4012-8340-8FFE3DCA022E}" presName="imgShp" presStyleLbl="fgImgPlace1" presStyleIdx="8" presStyleCnt="9" custScaleX="176390" custScaleY="152396"/>
      <dgm:spPr>
        <a:blipFill rotWithShape="0">
          <a:blip xmlns:r="http://schemas.openxmlformats.org/officeDocument/2006/relationships" r:embed="rId8"/>
          <a:stretch>
            <a:fillRect/>
          </a:stretch>
        </a:blipFill>
      </dgm:spPr>
    </dgm:pt>
    <dgm:pt modelId="{0F9D1202-B0E6-4161-8D08-55E6632102B5}" type="pres">
      <dgm:prSet presAssocID="{D3D480AE-5A24-4012-8340-8FFE3DCA022E}" presName="txShp" presStyleLbl="node1" presStyleIdx="8" presStyleCnt="9">
        <dgm:presLayoutVars>
          <dgm:bulletEnabled val="1"/>
        </dgm:presLayoutVars>
      </dgm:prSet>
      <dgm:spPr/>
      <dgm:t>
        <a:bodyPr/>
        <a:lstStyle/>
        <a:p>
          <a:endParaRPr lang="es-ES"/>
        </a:p>
      </dgm:t>
    </dgm:pt>
  </dgm:ptLst>
  <dgm:cxnLst>
    <dgm:cxn modelId="{81264792-4195-465C-ABF1-3400E4EC2D52}" type="presOf" srcId="{6E5BC91D-BA29-4ABD-BADD-4821138CA63D}" destId="{0BAD3605-9FFB-490A-8320-553C28E7427A}" srcOrd="0" destOrd="0" presId="urn:microsoft.com/office/officeart/2005/8/layout/vList3#2"/>
    <dgm:cxn modelId="{B9F349F8-4DD6-47F3-9B76-C70C65D14151}" srcId="{6E5BC91D-BA29-4ABD-BADD-4821138CA63D}" destId="{51EC2131-B4FA-469D-9585-4F5A93422924}" srcOrd="0" destOrd="0" parTransId="{6F83C314-C62D-400A-931B-9169423CAC86}" sibTransId="{A09E779B-32FC-424B-897C-E12F4507B0CD}"/>
    <dgm:cxn modelId="{696F7A3A-30DD-47FC-BA3E-2D6730C10EC8}" srcId="{6E5BC91D-BA29-4ABD-BADD-4821138CA63D}" destId="{4294E318-0906-47B1-9182-64F71A05F64D}" srcOrd="2" destOrd="0" parTransId="{40064A4F-F37F-4CA9-B785-3867A3ECAAE3}" sibTransId="{7E2C04EA-3046-4B3C-976F-B3F660C892E1}"/>
    <dgm:cxn modelId="{2EAEDBBF-8B76-4F59-B86A-96F81C7DA46F}" srcId="{6E5BC91D-BA29-4ABD-BADD-4821138CA63D}" destId="{102EB6CB-16C4-43BC-90C2-9E16F2247801}" srcOrd="5" destOrd="0" parTransId="{0ECCCAEA-FC71-4CE9-B6D1-DAF4D0CD98F4}" sibTransId="{9CC9A46E-834F-4E84-B011-608179B85736}"/>
    <dgm:cxn modelId="{81A78FA3-F5E4-49CD-9C64-3C7D99190459}" type="presOf" srcId="{668F182C-F7F3-4480-89BE-9F1ADB9588F6}" destId="{5F0A8400-43F9-4D1A-8C64-81DB18DBFEEB}" srcOrd="0" destOrd="0" presId="urn:microsoft.com/office/officeart/2005/8/layout/vList3#2"/>
    <dgm:cxn modelId="{E9779772-6DDF-4FD8-B39F-6A29EA6A546E}" type="presOf" srcId="{BF564F5E-A6C8-4847-9340-92BFF33F9F7E}" destId="{A3C2145B-9692-4FF5-8B2E-A97F84B6C251}" srcOrd="0" destOrd="0" presId="urn:microsoft.com/office/officeart/2005/8/layout/vList3#2"/>
    <dgm:cxn modelId="{5D4FF5C4-8654-4810-9C6E-DB5CBAC7E01A}" type="presOf" srcId="{51EC2131-B4FA-469D-9585-4F5A93422924}" destId="{0489AFFB-63B8-4951-955A-F3332C5121DE}" srcOrd="0" destOrd="0" presId="urn:microsoft.com/office/officeart/2005/8/layout/vList3#2"/>
    <dgm:cxn modelId="{2B071C51-9948-4AD4-9E47-86E090D094F9}" srcId="{6E5BC91D-BA29-4ABD-BADD-4821138CA63D}" destId="{D3D480AE-5A24-4012-8340-8FFE3DCA022E}" srcOrd="8" destOrd="0" parTransId="{F0746572-EF56-44A5-865F-9539A8D1E3ED}" sibTransId="{2F44A3D9-2502-4E68-B55A-9E943726141B}"/>
    <dgm:cxn modelId="{EE7BC382-212B-437C-9B42-363E91D28035}" srcId="{6E5BC91D-BA29-4ABD-BADD-4821138CA63D}" destId="{B9AB314B-8E66-410F-9338-977B934EF5C3}" srcOrd="3" destOrd="0" parTransId="{B425AC41-DB4A-44CD-8BF1-74DC29019E58}" sibTransId="{C17C2C29-8EBA-4D80-96B6-400FB60AE0E3}"/>
    <dgm:cxn modelId="{39D6B4D1-6A7C-48B3-B83C-23301B2D0DD5}" srcId="{6E5BC91D-BA29-4ABD-BADD-4821138CA63D}" destId="{668F182C-F7F3-4480-89BE-9F1ADB9588F6}" srcOrd="4" destOrd="0" parTransId="{762DB7A0-C9CD-497F-A642-2BD37477DE9E}" sibTransId="{8C8FDDDC-D4CD-44D1-8592-6B75A6B186F5}"/>
    <dgm:cxn modelId="{2250386F-6011-4539-9500-BD89C5558219}" srcId="{6E5BC91D-BA29-4ABD-BADD-4821138CA63D}" destId="{F0611590-16E3-4377-B45C-308FAD9C2086}" srcOrd="6" destOrd="0" parTransId="{E2B43882-7CF7-42F8-9856-BC7A1DD0CDDF}" sibTransId="{B30BE394-2772-4136-8C4A-8215DED6B30A}"/>
    <dgm:cxn modelId="{C5149B04-BDCB-467F-B173-D457C42FDA05}" srcId="{6E5BC91D-BA29-4ABD-BADD-4821138CA63D}" destId="{D6F00C66-4235-4677-9E8E-C37C6E72E5EA}" srcOrd="7" destOrd="0" parTransId="{C7FF7566-A556-48C9-BD2D-04D35CBEFDFD}" sibTransId="{9437CE04-5403-46F1-BC00-F2EAEC074AB4}"/>
    <dgm:cxn modelId="{637FF35C-3CD7-43F1-BDFF-21BC4785826D}" type="presOf" srcId="{F0611590-16E3-4377-B45C-308FAD9C2086}" destId="{4EED026B-7BAA-4F4D-8224-EDB5B09A7039}" srcOrd="0" destOrd="0" presId="urn:microsoft.com/office/officeart/2005/8/layout/vList3#2"/>
    <dgm:cxn modelId="{00A6C1CD-F4E7-4D60-BC1A-6D16509D2B08}" type="presOf" srcId="{D3D480AE-5A24-4012-8340-8FFE3DCA022E}" destId="{0F9D1202-B0E6-4161-8D08-55E6632102B5}" srcOrd="0" destOrd="0" presId="urn:microsoft.com/office/officeart/2005/8/layout/vList3#2"/>
    <dgm:cxn modelId="{F6D88A98-DB3D-478F-87A9-43E15B5E06AD}" type="presOf" srcId="{D6F00C66-4235-4677-9E8E-C37C6E72E5EA}" destId="{8F06846C-E6B2-43E4-86C4-3B196EF7C046}" srcOrd="0" destOrd="0" presId="urn:microsoft.com/office/officeart/2005/8/layout/vList3#2"/>
    <dgm:cxn modelId="{09DDAA56-87DB-46F1-958B-F28976FF0789}" type="presOf" srcId="{102EB6CB-16C4-43BC-90C2-9E16F2247801}" destId="{BBF1DE4F-645E-484B-9B07-DD61FFFDD339}" srcOrd="0" destOrd="0" presId="urn:microsoft.com/office/officeart/2005/8/layout/vList3#2"/>
    <dgm:cxn modelId="{A315AB13-6D75-4C63-B5F3-C3E978E615ED}" type="presOf" srcId="{B9AB314B-8E66-410F-9338-977B934EF5C3}" destId="{C1EC3356-59CF-4676-82A4-890C4507D74A}" srcOrd="0" destOrd="0" presId="urn:microsoft.com/office/officeart/2005/8/layout/vList3#2"/>
    <dgm:cxn modelId="{AA515F4C-0755-4690-A3ED-29E3676774F1}" type="presOf" srcId="{4294E318-0906-47B1-9182-64F71A05F64D}" destId="{8493FF50-0538-407C-92E7-1B71D1A32AAE}" srcOrd="0" destOrd="0" presId="urn:microsoft.com/office/officeart/2005/8/layout/vList3#2"/>
    <dgm:cxn modelId="{EFA58248-8BB3-4361-9F61-6DBA5002B0EE}" srcId="{6E5BC91D-BA29-4ABD-BADD-4821138CA63D}" destId="{BF564F5E-A6C8-4847-9340-92BFF33F9F7E}" srcOrd="1" destOrd="0" parTransId="{2D501B7A-C0ED-4B7A-ABD2-BE077354BF1D}" sibTransId="{1FEA038E-8CED-4172-84D5-6FDC418F4769}"/>
    <dgm:cxn modelId="{55DF1F3D-34EA-4423-98F2-6364AC35C5AD}" type="presParOf" srcId="{0BAD3605-9FFB-490A-8320-553C28E7427A}" destId="{33FB3CA1-79E3-4EBA-8305-B4E3D93F510C}" srcOrd="0" destOrd="0" presId="urn:microsoft.com/office/officeart/2005/8/layout/vList3#2"/>
    <dgm:cxn modelId="{F815A161-CC1D-49BD-817A-717208B9C252}" type="presParOf" srcId="{33FB3CA1-79E3-4EBA-8305-B4E3D93F510C}" destId="{560BB41B-6C86-4FCC-8B7C-E184D6E73930}" srcOrd="0" destOrd="0" presId="urn:microsoft.com/office/officeart/2005/8/layout/vList3#2"/>
    <dgm:cxn modelId="{F83D5B95-2F25-4C41-AD4F-71509BD5E52A}" type="presParOf" srcId="{33FB3CA1-79E3-4EBA-8305-B4E3D93F510C}" destId="{0489AFFB-63B8-4951-955A-F3332C5121DE}" srcOrd="1" destOrd="0" presId="urn:microsoft.com/office/officeart/2005/8/layout/vList3#2"/>
    <dgm:cxn modelId="{D5B83931-8C3C-4D7B-AC5D-DDF93CC3650F}" type="presParOf" srcId="{0BAD3605-9FFB-490A-8320-553C28E7427A}" destId="{E55B02F7-860D-4F65-89FD-2A57AB344634}" srcOrd="1" destOrd="0" presId="urn:microsoft.com/office/officeart/2005/8/layout/vList3#2"/>
    <dgm:cxn modelId="{982D8F40-2EE7-4FE4-9354-C15A3225C797}" type="presParOf" srcId="{0BAD3605-9FFB-490A-8320-553C28E7427A}" destId="{A334FAB2-3382-4ADF-86A9-80D1B80F3534}" srcOrd="2" destOrd="0" presId="urn:microsoft.com/office/officeart/2005/8/layout/vList3#2"/>
    <dgm:cxn modelId="{D6CEE6C7-F5AF-475D-94BA-EB2B2E2D1E7B}" type="presParOf" srcId="{A334FAB2-3382-4ADF-86A9-80D1B80F3534}" destId="{4758E136-C8A8-4A21-9F7F-E36AC6691E61}" srcOrd="0" destOrd="0" presId="urn:microsoft.com/office/officeart/2005/8/layout/vList3#2"/>
    <dgm:cxn modelId="{3904F75C-4167-4493-A009-B19D5CE5E4D3}" type="presParOf" srcId="{A334FAB2-3382-4ADF-86A9-80D1B80F3534}" destId="{A3C2145B-9692-4FF5-8B2E-A97F84B6C251}" srcOrd="1" destOrd="0" presId="urn:microsoft.com/office/officeart/2005/8/layout/vList3#2"/>
    <dgm:cxn modelId="{D0C3D6E2-4637-4B4F-82C7-812EF882E7D3}" type="presParOf" srcId="{0BAD3605-9FFB-490A-8320-553C28E7427A}" destId="{186862D6-BD8E-4231-89E7-C178FAC912DC}" srcOrd="3" destOrd="0" presId="urn:microsoft.com/office/officeart/2005/8/layout/vList3#2"/>
    <dgm:cxn modelId="{1C9DA010-D34A-4FC7-9EA5-29388C9FDDFF}" type="presParOf" srcId="{0BAD3605-9FFB-490A-8320-553C28E7427A}" destId="{B4403F11-8641-497D-B74B-467B2B68FF8A}" srcOrd="4" destOrd="0" presId="urn:microsoft.com/office/officeart/2005/8/layout/vList3#2"/>
    <dgm:cxn modelId="{96528B4C-D51D-4CA3-85AD-0BA780EE7929}" type="presParOf" srcId="{B4403F11-8641-497D-B74B-467B2B68FF8A}" destId="{C0F1081A-1055-4F24-B304-ADB2FC9CF71F}" srcOrd="0" destOrd="0" presId="urn:microsoft.com/office/officeart/2005/8/layout/vList3#2"/>
    <dgm:cxn modelId="{32DE4036-14B6-431F-9AF4-A6C6708D1D03}" type="presParOf" srcId="{B4403F11-8641-497D-B74B-467B2B68FF8A}" destId="{8493FF50-0538-407C-92E7-1B71D1A32AAE}" srcOrd="1" destOrd="0" presId="urn:microsoft.com/office/officeart/2005/8/layout/vList3#2"/>
    <dgm:cxn modelId="{70D2BD2F-3C75-42A9-8CE5-0108FD41F958}" type="presParOf" srcId="{0BAD3605-9FFB-490A-8320-553C28E7427A}" destId="{FF072CF5-9122-498A-9918-7810EDEE2468}" srcOrd="5" destOrd="0" presId="urn:microsoft.com/office/officeart/2005/8/layout/vList3#2"/>
    <dgm:cxn modelId="{41B0400B-616C-4411-A0D5-5387D1E0DFAE}" type="presParOf" srcId="{0BAD3605-9FFB-490A-8320-553C28E7427A}" destId="{4DBBBAE1-3F7E-4807-8EEF-48BEF9D10304}" srcOrd="6" destOrd="0" presId="urn:microsoft.com/office/officeart/2005/8/layout/vList3#2"/>
    <dgm:cxn modelId="{62233B5C-347E-4078-9E71-93CB91E4A738}" type="presParOf" srcId="{4DBBBAE1-3F7E-4807-8EEF-48BEF9D10304}" destId="{79AAAC5D-60A8-4BE5-8630-6646AF874FC9}" srcOrd="0" destOrd="0" presId="urn:microsoft.com/office/officeart/2005/8/layout/vList3#2"/>
    <dgm:cxn modelId="{292E5555-A52C-4220-9693-277830DEB375}" type="presParOf" srcId="{4DBBBAE1-3F7E-4807-8EEF-48BEF9D10304}" destId="{C1EC3356-59CF-4676-82A4-890C4507D74A}" srcOrd="1" destOrd="0" presId="urn:microsoft.com/office/officeart/2005/8/layout/vList3#2"/>
    <dgm:cxn modelId="{7CF2D8E4-9C03-4244-A7C4-3D123132DF77}" type="presParOf" srcId="{0BAD3605-9FFB-490A-8320-553C28E7427A}" destId="{E5410467-EE68-40E1-96A2-7FD282CC3C07}" srcOrd="7" destOrd="0" presId="urn:microsoft.com/office/officeart/2005/8/layout/vList3#2"/>
    <dgm:cxn modelId="{AFBE40A3-7BFA-4F75-B36F-81995C64AE3E}" type="presParOf" srcId="{0BAD3605-9FFB-490A-8320-553C28E7427A}" destId="{D1797D24-9BFE-4B85-BDF6-E50B4281F4C8}" srcOrd="8" destOrd="0" presId="urn:microsoft.com/office/officeart/2005/8/layout/vList3#2"/>
    <dgm:cxn modelId="{1D298F5C-40B6-47C5-B436-159FCC4FC35B}" type="presParOf" srcId="{D1797D24-9BFE-4B85-BDF6-E50B4281F4C8}" destId="{51DDDFC3-B35D-41D0-9EFB-4D8D5F76DB74}" srcOrd="0" destOrd="0" presId="urn:microsoft.com/office/officeart/2005/8/layout/vList3#2"/>
    <dgm:cxn modelId="{72E144E7-CC44-45D2-B979-52024849A1DB}" type="presParOf" srcId="{D1797D24-9BFE-4B85-BDF6-E50B4281F4C8}" destId="{5F0A8400-43F9-4D1A-8C64-81DB18DBFEEB}" srcOrd="1" destOrd="0" presId="urn:microsoft.com/office/officeart/2005/8/layout/vList3#2"/>
    <dgm:cxn modelId="{7FD85539-4A50-4E34-B47C-8C392976D5EA}" type="presParOf" srcId="{0BAD3605-9FFB-490A-8320-553C28E7427A}" destId="{E5CA4017-2564-40BD-8C82-B858040780EC}" srcOrd="9" destOrd="0" presId="urn:microsoft.com/office/officeart/2005/8/layout/vList3#2"/>
    <dgm:cxn modelId="{AC2EBCB9-02C5-49CA-A59D-1DD69A1354F4}" type="presParOf" srcId="{0BAD3605-9FFB-490A-8320-553C28E7427A}" destId="{AF66F4DC-59E4-4516-BB97-94AD2F579034}" srcOrd="10" destOrd="0" presId="urn:microsoft.com/office/officeart/2005/8/layout/vList3#2"/>
    <dgm:cxn modelId="{F1E76683-528A-4E94-A682-09CC79C6EE65}" type="presParOf" srcId="{AF66F4DC-59E4-4516-BB97-94AD2F579034}" destId="{7CF3E5B5-3834-4894-8D74-448F39387583}" srcOrd="0" destOrd="0" presId="urn:microsoft.com/office/officeart/2005/8/layout/vList3#2"/>
    <dgm:cxn modelId="{9A6FDCCA-E1B4-4F65-AE30-00B4A665DC75}" type="presParOf" srcId="{AF66F4DC-59E4-4516-BB97-94AD2F579034}" destId="{BBF1DE4F-645E-484B-9B07-DD61FFFDD339}" srcOrd="1" destOrd="0" presId="urn:microsoft.com/office/officeart/2005/8/layout/vList3#2"/>
    <dgm:cxn modelId="{95B59497-8F99-4E56-8597-19770413DE9F}" type="presParOf" srcId="{0BAD3605-9FFB-490A-8320-553C28E7427A}" destId="{754277C3-2FFE-4666-83C9-79F9B13F128A}" srcOrd="11" destOrd="0" presId="urn:microsoft.com/office/officeart/2005/8/layout/vList3#2"/>
    <dgm:cxn modelId="{3A690EDA-4C3A-4D13-882E-42311F82E5D4}" type="presParOf" srcId="{0BAD3605-9FFB-490A-8320-553C28E7427A}" destId="{66812434-7E93-4D91-8E62-BA754680C11B}" srcOrd="12" destOrd="0" presId="urn:microsoft.com/office/officeart/2005/8/layout/vList3#2"/>
    <dgm:cxn modelId="{7CB40E84-7F98-4A38-ADF8-C51F3C438422}" type="presParOf" srcId="{66812434-7E93-4D91-8E62-BA754680C11B}" destId="{D222681A-C76C-48FF-B395-86D01DD3F28D}" srcOrd="0" destOrd="0" presId="urn:microsoft.com/office/officeart/2005/8/layout/vList3#2"/>
    <dgm:cxn modelId="{576196CE-D82B-4977-B878-8FC34A84CBCD}" type="presParOf" srcId="{66812434-7E93-4D91-8E62-BA754680C11B}" destId="{4EED026B-7BAA-4F4D-8224-EDB5B09A7039}" srcOrd="1" destOrd="0" presId="urn:microsoft.com/office/officeart/2005/8/layout/vList3#2"/>
    <dgm:cxn modelId="{E1F6DF01-C2C2-43FE-A567-90F78EFA3AC2}" type="presParOf" srcId="{0BAD3605-9FFB-490A-8320-553C28E7427A}" destId="{2B3873D8-4677-454E-870C-42BC78A38E2D}" srcOrd="13" destOrd="0" presId="urn:microsoft.com/office/officeart/2005/8/layout/vList3#2"/>
    <dgm:cxn modelId="{873BFE3A-5A32-4D8B-8926-574B00076146}" type="presParOf" srcId="{0BAD3605-9FFB-490A-8320-553C28E7427A}" destId="{D6EEC48E-E2FB-4B81-A965-6DFAD92CBC26}" srcOrd="14" destOrd="0" presId="urn:microsoft.com/office/officeart/2005/8/layout/vList3#2"/>
    <dgm:cxn modelId="{AB307389-4FAF-4AB4-B480-86E6558BFE94}" type="presParOf" srcId="{D6EEC48E-E2FB-4B81-A965-6DFAD92CBC26}" destId="{EB9A818D-51E0-476B-A420-28506599049A}" srcOrd="0" destOrd="0" presId="urn:microsoft.com/office/officeart/2005/8/layout/vList3#2"/>
    <dgm:cxn modelId="{4B8345D3-7040-4D5A-AD88-DA054A09CCC8}" type="presParOf" srcId="{D6EEC48E-E2FB-4B81-A965-6DFAD92CBC26}" destId="{8F06846C-E6B2-43E4-86C4-3B196EF7C046}" srcOrd="1" destOrd="0" presId="urn:microsoft.com/office/officeart/2005/8/layout/vList3#2"/>
    <dgm:cxn modelId="{286B26B1-8041-49FE-86F9-F778A2D06C0A}" type="presParOf" srcId="{0BAD3605-9FFB-490A-8320-553C28E7427A}" destId="{44FAE393-D3C0-4DE8-8527-6DB03FE50581}" srcOrd="15" destOrd="0" presId="urn:microsoft.com/office/officeart/2005/8/layout/vList3#2"/>
    <dgm:cxn modelId="{70183A3B-BF2C-4D52-BD02-A542A6395753}" type="presParOf" srcId="{0BAD3605-9FFB-490A-8320-553C28E7427A}" destId="{5BB58EAF-0108-4C09-9E51-0B23A5BF0E61}" srcOrd="16" destOrd="0" presId="urn:microsoft.com/office/officeart/2005/8/layout/vList3#2"/>
    <dgm:cxn modelId="{DB21019C-68D5-4E6E-9EFB-93A534966424}" type="presParOf" srcId="{5BB58EAF-0108-4C09-9E51-0B23A5BF0E61}" destId="{9CC3EB34-7D90-4101-BBF4-11B31CF1170B}" srcOrd="0" destOrd="0" presId="urn:microsoft.com/office/officeart/2005/8/layout/vList3#2"/>
    <dgm:cxn modelId="{80FEC479-F1E4-4811-8C08-45D96659D457}" type="presParOf" srcId="{5BB58EAF-0108-4C09-9E51-0B23A5BF0E61}" destId="{0F9D1202-B0E6-4161-8D08-55E6632102B5}"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98AFD9A-78CB-48E9-BB56-59F7975B7A54}" type="datetimeFigureOut">
              <a:rPr lang="es-CO"/>
              <a:pPr>
                <a:defRPr/>
              </a:pPr>
              <a:t>10/06/2014</a:t>
            </a:fld>
            <a:endParaRPr lang="es-CO"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0FF34A2-80B6-4983-9A91-E52A7EEB0E8B}" type="slidenum">
              <a:rPr lang="es-CO"/>
              <a:pPr>
                <a:defRPr/>
              </a:pPr>
              <a:t>‹Nº›</a:t>
            </a:fld>
            <a:endParaRPr lang="es-CO" dirty="0"/>
          </a:p>
        </p:txBody>
      </p:sp>
    </p:spTree>
    <p:extLst>
      <p:ext uri="{BB962C8B-B14F-4D97-AF65-F5344CB8AC3E}">
        <p14:creationId xmlns:p14="http://schemas.microsoft.com/office/powerpoint/2010/main" val="1159897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144588" y="685800"/>
            <a:ext cx="4572000" cy="3429000"/>
          </a:xfrm>
          <a:ln/>
        </p:spPr>
      </p:sp>
      <p:sp>
        <p:nvSpPr>
          <p:cNvPr id="133123" name="Rectangle 3"/>
          <p:cNvSpPr>
            <a:spLocks noGrp="1" noChangeArrowheads="1"/>
          </p:cNvSpPr>
          <p:nvPr>
            <p:ph type="body" idx="1"/>
          </p:nvPr>
        </p:nvSpPr>
        <p:spPr>
          <a:xfrm>
            <a:off x="914400" y="4344025"/>
            <a:ext cx="5029200" cy="4114488"/>
          </a:xfrm>
          <a:noFill/>
          <a:ln/>
        </p:spPr>
        <p:txBody>
          <a:bodyPr/>
          <a:lstStyle/>
          <a:p>
            <a:pPr eaLnBrk="1" hangingPunct="1"/>
            <a:r>
              <a:rPr lang="es-CO" b="1" noProof="0" dirty="0" smtClean="0"/>
              <a:t>EN</a:t>
            </a:r>
            <a:r>
              <a:rPr lang="es-CO" b="1" baseline="0" noProof="0" dirty="0" smtClean="0"/>
              <a:t> LA ANIMACIÓN, LA FRANJA OIL, DEBE SER RECTANGULAR AL COMIENZO, Y PROGGRESIVAMENTE SE GENERA EL CONO POR LA ZONA LLAMADA AGUA.</a:t>
            </a:r>
            <a:endParaRPr lang="es-CO" b="1" noProof="0" dirty="0" smtClean="0"/>
          </a:p>
          <a:p>
            <a:pPr eaLnBrk="1" hangingPunct="1"/>
            <a:endParaRPr lang="es-CO" b="1" noProof="0" dirty="0" smtClean="0"/>
          </a:p>
          <a:p>
            <a:pPr eaLnBrk="1" hangingPunct="1"/>
            <a:r>
              <a:rPr lang="es-CO" b="1" noProof="0" dirty="0" smtClean="0"/>
              <a:t>Elaborar animación en la que suba el agua tal como lo indica la figura. .. Ya se hizo y se </a:t>
            </a:r>
            <a:r>
              <a:rPr lang="es-CO" b="1" noProof="0" dirty="0" err="1" smtClean="0"/>
              <a:t>hipervinculo</a:t>
            </a:r>
            <a:endParaRPr lang="es-CO" b="1" noProof="0" dirty="0" smtClean="0"/>
          </a:p>
          <a:p>
            <a:pPr eaLnBrk="1" hangingPunct="1"/>
            <a:r>
              <a:rPr lang="es-CO" noProof="0" dirty="0" smtClean="0"/>
              <a:t>Describa las causas de la producción de agua en un pozo petrolero,</a:t>
            </a:r>
            <a:r>
              <a:rPr lang="es-CO" baseline="0" noProof="0" dirty="0" smtClean="0"/>
              <a:t> así como los factores que la hacen constituirse en un limitante de producción (tratamiento en superficie, costo de levantamiento, disposición, etc.)</a:t>
            </a:r>
            <a:endParaRPr lang="es-CO" noProof="0" dirty="0" smtClean="0"/>
          </a:p>
        </p:txBody>
      </p:sp>
      <p:sp>
        <p:nvSpPr>
          <p:cNvPr id="2" name="1 Marcador de pie de página"/>
          <p:cNvSpPr>
            <a:spLocks noGrp="1"/>
          </p:cNvSpPr>
          <p:nvPr>
            <p:ph type="ftr" sz="quarter" idx="10"/>
          </p:nvPr>
        </p:nvSpPr>
        <p:spPr/>
        <p:txBody>
          <a:bodyPr/>
          <a:lstStyle/>
          <a:p>
            <a:r>
              <a:rPr lang="es-ES" smtClean="0"/>
              <a:t>PROCESOS EFICIENTES PARA ESTIMULACIÓN DE POZOS - NIVEL BÁSICO</a:t>
            </a:r>
            <a:endParaRPr lang="es-CO"/>
          </a:p>
        </p:txBody>
      </p:sp>
    </p:spTree>
    <p:extLst>
      <p:ext uri="{BB962C8B-B14F-4D97-AF65-F5344CB8AC3E}">
        <p14:creationId xmlns:p14="http://schemas.microsoft.com/office/powerpoint/2010/main" val="3979567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11</a:t>
            </a:fld>
            <a:endParaRPr lang="es-CO" dirty="0"/>
          </a:p>
        </p:txBody>
      </p:sp>
    </p:spTree>
    <p:extLst>
      <p:ext uri="{BB962C8B-B14F-4D97-AF65-F5344CB8AC3E}">
        <p14:creationId xmlns:p14="http://schemas.microsoft.com/office/powerpoint/2010/main" val="3557499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12</a:t>
            </a:fld>
            <a:endParaRPr lang="es-CO"/>
          </a:p>
        </p:txBody>
      </p:sp>
    </p:spTree>
    <p:extLst>
      <p:ext uri="{BB962C8B-B14F-4D97-AF65-F5344CB8AC3E}">
        <p14:creationId xmlns:p14="http://schemas.microsoft.com/office/powerpoint/2010/main" val="3557499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13</a:t>
            </a:fld>
            <a:endParaRPr lang="es-CO"/>
          </a:p>
        </p:txBody>
      </p:sp>
    </p:spTree>
    <p:extLst>
      <p:ext uri="{BB962C8B-B14F-4D97-AF65-F5344CB8AC3E}">
        <p14:creationId xmlns:p14="http://schemas.microsoft.com/office/powerpoint/2010/main" val="355749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14</a:t>
            </a:fld>
            <a:endParaRPr lang="es-CO"/>
          </a:p>
        </p:txBody>
      </p:sp>
    </p:spTree>
    <p:extLst>
      <p:ext uri="{BB962C8B-B14F-4D97-AF65-F5344CB8AC3E}">
        <p14:creationId xmlns:p14="http://schemas.microsoft.com/office/powerpoint/2010/main" val="355749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4294967295"/>
          </p:nvPr>
        </p:nvSpPr>
        <p:spPr bwMode="auto">
          <a:xfrm>
            <a:off x="3884613" y="8684927"/>
            <a:ext cx="2971800" cy="457513"/>
          </a:xfrm>
          <a:prstGeom prst="rect">
            <a:avLst/>
          </a:prstGeom>
          <a:noFill/>
          <a:ln>
            <a:miter lim="800000"/>
            <a:headEnd/>
            <a:tailEnd/>
          </a:ln>
        </p:spPr>
        <p:txBody>
          <a:bodyPr/>
          <a:lstStyle/>
          <a:p>
            <a:fld id="{4D7FC69C-AE19-4A4C-BFC3-651F66BAFD6D}" type="slidenum">
              <a:rPr lang="en-US"/>
              <a:pPr/>
              <a:t>15</a:t>
            </a:fld>
            <a:endParaRPr lang="en-US"/>
          </a:p>
        </p:txBody>
      </p:sp>
      <p:sp>
        <p:nvSpPr>
          <p:cNvPr id="155651"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pPr eaLnBrk="1" hangingPunct="1">
              <a:spcBef>
                <a:spcPct val="0"/>
              </a:spcBef>
              <a:defRPr/>
            </a:pPr>
            <a:r>
              <a:rPr lang="en-US" dirty="0">
                <a:effectLst>
                  <a:outerShdw blurRad="38100" dist="38100" dir="2700000" algn="tl">
                    <a:srgbClr val="C0C0C0"/>
                  </a:outerShdw>
                </a:effectLst>
              </a:rPr>
              <a:t>Gel filter cakes are highly concentrated polymer films that are often difficult to remove.</a:t>
            </a:r>
          </a:p>
          <a:p>
            <a:pPr>
              <a:defRPr/>
            </a:pPr>
            <a:endParaRPr lang="en-US" dirty="0"/>
          </a:p>
        </p:txBody>
      </p:sp>
    </p:spTree>
    <p:extLst>
      <p:ext uri="{BB962C8B-B14F-4D97-AF65-F5344CB8AC3E}">
        <p14:creationId xmlns:p14="http://schemas.microsoft.com/office/powerpoint/2010/main" val="3766269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4294967295"/>
          </p:nvPr>
        </p:nvSpPr>
        <p:spPr bwMode="auto">
          <a:xfrm>
            <a:off x="3884613" y="8684927"/>
            <a:ext cx="2971800" cy="457513"/>
          </a:xfrm>
          <a:prstGeom prst="rect">
            <a:avLst/>
          </a:prstGeom>
          <a:noFill/>
          <a:ln>
            <a:miter lim="800000"/>
            <a:headEnd/>
            <a:tailEnd/>
          </a:ln>
        </p:spPr>
        <p:txBody>
          <a:bodyPr/>
          <a:lstStyle/>
          <a:p>
            <a:fld id="{4D7FC69C-AE19-4A4C-BFC3-651F66BAFD6D}" type="slidenum">
              <a:rPr lang="en-US"/>
              <a:pPr/>
              <a:t>16</a:t>
            </a:fld>
            <a:endParaRPr lang="en-US"/>
          </a:p>
        </p:txBody>
      </p:sp>
      <p:sp>
        <p:nvSpPr>
          <p:cNvPr id="155651"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pPr eaLnBrk="1" hangingPunct="1">
              <a:spcBef>
                <a:spcPct val="0"/>
              </a:spcBef>
              <a:defRPr/>
            </a:pPr>
            <a:r>
              <a:rPr lang="en-US" dirty="0">
                <a:effectLst>
                  <a:outerShdw blurRad="38100" dist="38100" dir="2700000" algn="tl">
                    <a:srgbClr val="C0C0C0"/>
                  </a:outerShdw>
                </a:effectLst>
              </a:rPr>
              <a:t>Gel filter cakes are highly concentrated polymer films that are often difficult to remove.</a:t>
            </a:r>
          </a:p>
          <a:p>
            <a:pPr>
              <a:defRPr/>
            </a:pPr>
            <a:endParaRPr lang="en-US" dirty="0"/>
          </a:p>
        </p:txBody>
      </p:sp>
    </p:spTree>
    <p:extLst>
      <p:ext uri="{BB962C8B-B14F-4D97-AF65-F5344CB8AC3E}">
        <p14:creationId xmlns:p14="http://schemas.microsoft.com/office/powerpoint/2010/main" val="56859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416" tIns="45709" rIns="91416" bIns="45709" anchor="b"/>
          <a:lstStyle/>
          <a:p>
            <a:pPr algn="r" fontAlgn="auto">
              <a:spcBef>
                <a:spcPts val="0"/>
              </a:spcBef>
              <a:spcAft>
                <a:spcPts val="0"/>
              </a:spcAft>
            </a:pPr>
            <a:fld id="{AD195421-5207-458F-AA21-1B028C00F131}" type="slidenum">
              <a:rPr lang="es-ES" sz="1200">
                <a:solidFill>
                  <a:prstClr val="black"/>
                </a:solidFill>
                <a:latin typeface="Calibri"/>
              </a:rPr>
              <a:pPr algn="r" fontAlgn="auto">
                <a:spcBef>
                  <a:spcPts val="0"/>
                </a:spcBef>
                <a:spcAft>
                  <a:spcPts val="0"/>
                </a:spcAft>
              </a:pPr>
              <a:t>23</a:t>
            </a:fld>
            <a:endParaRPr lang="es-ES" sz="1200" dirty="0">
              <a:solidFill>
                <a:prstClr val="black"/>
              </a:solidFill>
              <a:latin typeface="Calibri"/>
            </a:endParaRPr>
          </a:p>
        </p:txBody>
      </p:sp>
      <p:sp>
        <p:nvSpPr>
          <p:cNvPr id="71683" name="Rectangle 2"/>
          <p:cNvSpPr>
            <a:spLocks noGrp="1" noRot="1" noChangeAspect="1" noChangeArrowheads="1" noTextEdit="1"/>
          </p:cNvSpPr>
          <p:nvPr>
            <p:ph type="sldImg"/>
          </p:nvPr>
        </p:nvSpPr>
        <p:spPr>
          <a:xfrm>
            <a:off x="1152525" y="690563"/>
            <a:ext cx="4559300" cy="3419475"/>
          </a:xfrm>
          <a:ln w="12700" cap="flat">
            <a:solidFill>
              <a:schemeClr val="tx1"/>
            </a:solidFill>
          </a:ln>
        </p:spPr>
      </p:sp>
      <p:sp>
        <p:nvSpPr>
          <p:cNvPr id="71684" name="Rectangle 3"/>
          <p:cNvSpPr>
            <a:spLocks noGrp="1" noChangeArrowheads="1"/>
          </p:cNvSpPr>
          <p:nvPr>
            <p:ph type="body" idx="1"/>
          </p:nvPr>
        </p:nvSpPr>
        <p:spPr>
          <a:xfrm>
            <a:off x="912813" y="4341813"/>
            <a:ext cx="5032375" cy="4114800"/>
          </a:xfrm>
          <a:noFill/>
          <a:ln/>
        </p:spPr>
        <p:txBody>
          <a:bodyPr lIns="95535" tIns="46929" rIns="95535" bIns="46929"/>
          <a:lstStyle/>
          <a:p>
            <a:pPr eaLnBrk="1" hangingPunct="1"/>
            <a:endParaRPr lang="en-CA" dirty="0" smtClean="0"/>
          </a:p>
        </p:txBody>
      </p:sp>
      <p:sp>
        <p:nvSpPr>
          <p:cNvPr id="5" name="4 Marcador de número de diapositiva"/>
          <p:cNvSpPr>
            <a:spLocks noGrp="1"/>
          </p:cNvSpPr>
          <p:nvPr>
            <p:ph type="sldNum" sz="quarter" idx="5"/>
          </p:nvPr>
        </p:nvSpPr>
        <p:spPr>
          <a:xfrm>
            <a:off x="3884463" y="8685879"/>
            <a:ext cx="2972004" cy="456704"/>
          </a:xfrm>
          <a:prstGeom prst="rect">
            <a:avLst/>
          </a:prstGeom>
        </p:spPr>
        <p:txBody>
          <a:bodyPr lIns="84403" tIns="42200" rIns="84403" bIns="42200"/>
          <a:lstStyle/>
          <a:p>
            <a:pPr>
              <a:defRPr/>
            </a:pPr>
            <a:fld id="{A7065EB0-9D12-428D-950E-E5787154F7A5}" type="slidenum">
              <a:rPr lang="es-CO" smtClean="0">
                <a:solidFill>
                  <a:prstClr val="black"/>
                </a:solidFill>
              </a:rPr>
              <a:pPr>
                <a:defRPr/>
              </a:pPr>
              <a:t>23</a:t>
            </a:fld>
            <a:endParaRPr lang="es-CO" dirty="0">
              <a:solidFill>
                <a:prstClr val="black"/>
              </a:solidFill>
            </a:endParaRPr>
          </a:p>
        </p:txBody>
      </p:sp>
      <p:sp>
        <p:nvSpPr>
          <p:cNvPr id="6" name="5 Marcador de pie de página"/>
          <p:cNvSpPr>
            <a:spLocks noGrp="1"/>
          </p:cNvSpPr>
          <p:nvPr>
            <p:ph type="ftr" sz="quarter" idx="4"/>
          </p:nvPr>
        </p:nvSpPr>
        <p:spPr>
          <a:xfrm>
            <a:off x="2" y="8685879"/>
            <a:ext cx="2972004" cy="456704"/>
          </a:xfrm>
          <a:prstGeom prst="rect">
            <a:avLst/>
          </a:prstGeom>
        </p:spPr>
        <p:txBody>
          <a:bodyPr lIns="84403" tIns="42200" rIns="84403" bIns="42200"/>
          <a:lstStyle/>
          <a:p>
            <a:pPr>
              <a:defRPr/>
            </a:pPr>
            <a:r>
              <a:rPr lang="es-ES" dirty="0" smtClean="0">
                <a:solidFill>
                  <a:prstClr val="black"/>
                </a:solidFill>
              </a:rPr>
              <a:t>PROCESOS EFICIENTES PARA ESTIMULACIÓN DE POZOS - NIVEL BÁSICO</a:t>
            </a:r>
            <a:endParaRPr lang="es-CO" dirty="0">
              <a:solidFill>
                <a:prstClr val="black"/>
              </a:solidFill>
            </a:endParaRPr>
          </a:p>
        </p:txBody>
      </p:sp>
      <p:sp>
        <p:nvSpPr>
          <p:cNvPr id="2" name="1 Marcador de encabezado"/>
          <p:cNvSpPr>
            <a:spLocks noGrp="1"/>
          </p:cNvSpPr>
          <p:nvPr>
            <p:ph type="hdr" sz="quarter" idx="10"/>
          </p:nvPr>
        </p:nvSpPr>
        <p:spPr>
          <a:xfrm>
            <a:off x="2" y="1"/>
            <a:ext cx="2972004" cy="456704"/>
          </a:xfrm>
          <a:prstGeom prst="rect">
            <a:avLst/>
          </a:prstGeom>
        </p:spPr>
        <p:txBody>
          <a:bodyPr lIns="84403" tIns="42200" rIns="84403" bIns="42200"/>
          <a:lstStyle/>
          <a:p>
            <a:r>
              <a:rPr lang="es-CO" dirty="0" smtClean="0">
                <a:solidFill>
                  <a:prstClr val="black"/>
                </a:solidFill>
              </a:rPr>
              <a:t>Unidad 2: Estimulación Matricial.</a:t>
            </a:r>
            <a:endParaRPr lang="es-CO" dirty="0">
              <a:solidFill>
                <a:prstClr val="black"/>
              </a:solidFill>
            </a:endParaRPr>
          </a:p>
        </p:txBody>
      </p:sp>
      <p:sp>
        <p:nvSpPr>
          <p:cNvPr id="3" name="2 Marcador de fecha"/>
          <p:cNvSpPr>
            <a:spLocks noGrp="1"/>
          </p:cNvSpPr>
          <p:nvPr>
            <p:ph type="dt" idx="11"/>
          </p:nvPr>
        </p:nvSpPr>
        <p:spPr>
          <a:xfrm>
            <a:off x="3884463" y="1"/>
            <a:ext cx="2972004" cy="456704"/>
          </a:xfrm>
          <a:prstGeom prst="rect">
            <a:avLst/>
          </a:prstGeom>
        </p:spPr>
        <p:txBody>
          <a:bodyPr lIns="84403" tIns="42200" rIns="84403" bIns="42200"/>
          <a:lstStyle/>
          <a:p>
            <a:fld id="{AC1F5480-FFCA-4E3E-96B9-A8081DD80F7B}" type="datetime1">
              <a:rPr lang="es-CO" smtClean="0">
                <a:solidFill>
                  <a:prstClr val="black"/>
                </a:solidFill>
              </a:rPr>
              <a:pPr/>
              <a:t>10/06/2014</a:t>
            </a:fld>
            <a:endParaRPr lang="es-CO" dirty="0">
              <a:solidFill>
                <a:prstClr val="black"/>
              </a:solidFill>
            </a:endParaRPr>
          </a:p>
        </p:txBody>
      </p:sp>
    </p:spTree>
    <p:extLst>
      <p:ext uri="{BB962C8B-B14F-4D97-AF65-F5344CB8AC3E}">
        <p14:creationId xmlns:p14="http://schemas.microsoft.com/office/powerpoint/2010/main" val="381724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144588" y="685800"/>
            <a:ext cx="4572000" cy="3429000"/>
          </a:xfrm>
          <a:ln/>
        </p:spPr>
      </p:sp>
      <p:sp>
        <p:nvSpPr>
          <p:cNvPr id="134147" name="Rectangle 3"/>
          <p:cNvSpPr>
            <a:spLocks noGrp="1" noChangeArrowheads="1"/>
          </p:cNvSpPr>
          <p:nvPr>
            <p:ph type="body" idx="1"/>
          </p:nvPr>
        </p:nvSpPr>
        <p:spPr>
          <a:xfrm>
            <a:off x="914400" y="4344025"/>
            <a:ext cx="5029200" cy="4114488"/>
          </a:xfrm>
          <a:noFill/>
          <a:ln/>
        </p:spPr>
        <p:txBody>
          <a:bodyPr/>
          <a:lstStyle/>
          <a:p>
            <a:pPr eaLnBrk="1" hangingPunct="1"/>
            <a:r>
              <a:rPr lang="es-CO" b="1" noProof="0" dirty="0" err="1" smtClean="0"/>
              <a:t>Vectorizar</a:t>
            </a:r>
            <a:r>
              <a:rPr lang="es-CO" b="1" baseline="0" noProof="0" dirty="0" smtClean="0"/>
              <a:t> esta imagen. </a:t>
            </a:r>
            <a:endParaRPr lang="es-CO" b="1" noProof="0" dirty="0" smtClean="0"/>
          </a:p>
          <a:p>
            <a:pPr eaLnBrk="1" hangingPunct="1"/>
            <a:r>
              <a:rPr lang="es-CO" noProof="0" dirty="0" smtClean="0"/>
              <a:t>Describa las variables que determinan la producción de agua en un pozo de hidrocarburos?</a:t>
            </a:r>
          </a:p>
        </p:txBody>
      </p:sp>
      <p:sp>
        <p:nvSpPr>
          <p:cNvPr id="2" name="1 Marcador de pie de página"/>
          <p:cNvSpPr>
            <a:spLocks noGrp="1"/>
          </p:cNvSpPr>
          <p:nvPr>
            <p:ph type="ftr" sz="quarter" idx="10"/>
          </p:nvPr>
        </p:nvSpPr>
        <p:spPr/>
        <p:txBody>
          <a:bodyPr/>
          <a:lstStyle/>
          <a:p>
            <a:r>
              <a:rPr lang="es-ES" smtClean="0"/>
              <a:t>PROCESOS EFICIENTES PARA ESTIMULACIÓN DE POZOS - NIVEL BÁSICO</a:t>
            </a:r>
            <a:endParaRPr lang="es-CO"/>
          </a:p>
        </p:txBody>
      </p:sp>
    </p:spTree>
    <p:extLst>
      <p:ext uri="{BB962C8B-B14F-4D97-AF65-F5344CB8AC3E}">
        <p14:creationId xmlns:p14="http://schemas.microsoft.com/office/powerpoint/2010/main" val="259356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Clarifica los costos asociados al</a:t>
            </a:r>
            <a:r>
              <a:rPr lang="es-CO" baseline="0" dirty="0" smtClean="0"/>
              <a:t> manejo, levantamiento y disposición de agua.</a:t>
            </a:r>
            <a:endParaRPr lang="es-CO" dirty="0"/>
          </a:p>
        </p:txBody>
      </p:sp>
      <p:sp>
        <p:nvSpPr>
          <p:cNvPr id="4" name="3 Marcador de número de diapositiva"/>
          <p:cNvSpPr>
            <a:spLocks noGrp="1"/>
          </p:cNvSpPr>
          <p:nvPr>
            <p:ph type="sldNum" sz="quarter" idx="10"/>
          </p:nvPr>
        </p:nvSpPr>
        <p:spPr/>
        <p:txBody>
          <a:bodyPr/>
          <a:lstStyle/>
          <a:p>
            <a:fld id="{64EA2440-BDB3-48FB-A865-0878476A499A}" type="slidenum">
              <a:rPr lang="es-CO" smtClean="0"/>
              <a:pPr/>
              <a:t>4</a:t>
            </a:fld>
            <a:endParaRPr lang="es-CO"/>
          </a:p>
        </p:txBody>
      </p:sp>
      <p:sp>
        <p:nvSpPr>
          <p:cNvPr id="5" name="4 Marcador de pie de página"/>
          <p:cNvSpPr>
            <a:spLocks noGrp="1"/>
          </p:cNvSpPr>
          <p:nvPr>
            <p:ph type="ftr" sz="quarter" idx="11"/>
          </p:nvPr>
        </p:nvSpPr>
        <p:spPr/>
        <p:txBody>
          <a:bodyPr/>
          <a:lstStyle/>
          <a:p>
            <a:r>
              <a:rPr lang="es-ES" smtClean="0"/>
              <a:t>PROCESOS EFICIENTES PARA ESTIMULACIÓN DE POZOS - NIVEL BÁSICO</a:t>
            </a:r>
            <a:endParaRPr lang="es-CO"/>
          </a:p>
        </p:txBody>
      </p:sp>
      <p:sp>
        <p:nvSpPr>
          <p:cNvPr id="6" name="5 Marcador de encabezado"/>
          <p:cNvSpPr>
            <a:spLocks noGrp="1"/>
          </p:cNvSpPr>
          <p:nvPr>
            <p:ph type="hdr" sz="quarter" idx="12"/>
          </p:nvPr>
        </p:nvSpPr>
        <p:spPr/>
        <p:txBody>
          <a:bodyPr/>
          <a:lstStyle/>
          <a:p>
            <a:r>
              <a:rPr lang="es-CO" smtClean="0"/>
              <a:t>Unidad 2: Estimulación Matricial.</a:t>
            </a:r>
            <a:endParaRPr lang="es-CO"/>
          </a:p>
        </p:txBody>
      </p:sp>
      <p:sp>
        <p:nvSpPr>
          <p:cNvPr id="7" name="6 Marcador de fecha"/>
          <p:cNvSpPr>
            <a:spLocks noGrp="1"/>
          </p:cNvSpPr>
          <p:nvPr>
            <p:ph type="dt" idx="13"/>
          </p:nvPr>
        </p:nvSpPr>
        <p:spPr/>
        <p:txBody>
          <a:bodyPr/>
          <a:lstStyle/>
          <a:p>
            <a:fld id="{EF601942-6BB4-4595-8D8B-AB2E1C9EC400}" type="datetime1">
              <a:rPr lang="es-CO" smtClean="0"/>
              <a:pPr/>
              <a:t>10/06/2014</a:t>
            </a:fld>
            <a:endParaRPr lang="es-CO"/>
          </a:p>
        </p:txBody>
      </p:sp>
    </p:spTree>
    <p:extLst>
      <p:ext uri="{BB962C8B-B14F-4D97-AF65-F5344CB8AC3E}">
        <p14:creationId xmlns:p14="http://schemas.microsoft.com/office/powerpoint/2010/main" val="143861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CO" dirty="0" smtClean="0"/>
              <a:t>Enmarcado en el proceso anteriormente detallado, explica con</a:t>
            </a:r>
            <a:r>
              <a:rPr lang="es-CO" baseline="0" dirty="0" smtClean="0"/>
              <a:t> base en el IPR planteado, el por qué la irrupción de agua debe tratarse una vez identificada, pues la movilidad y capacidad de flujo mayor del agua se constituye en un factor impactante en la </a:t>
            </a:r>
            <a:r>
              <a:rPr lang="es-CO" baseline="0" dirty="0" err="1" smtClean="0"/>
              <a:t>produccion</a:t>
            </a:r>
            <a:r>
              <a:rPr lang="es-CO" baseline="0" dirty="0" smtClean="0"/>
              <a:t> de fluidos totales del pozo.</a:t>
            </a:r>
            <a:endParaRPr lang="es-CO" dirty="0"/>
          </a:p>
        </p:txBody>
      </p:sp>
      <p:sp>
        <p:nvSpPr>
          <p:cNvPr id="4" name="3 Marcador de número de diapositiva"/>
          <p:cNvSpPr>
            <a:spLocks noGrp="1"/>
          </p:cNvSpPr>
          <p:nvPr>
            <p:ph type="sldNum" sz="quarter" idx="10"/>
          </p:nvPr>
        </p:nvSpPr>
        <p:spPr/>
        <p:txBody>
          <a:bodyPr/>
          <a:lstStyle/>
          <a:p>
            <a:fld id="{64EA2440-BDB3-48FB-A865-0878476A499A}" type="slidenum">
              <a:rPr lang="es-CO" smtClean="0"/>
              <a:pPr/>
              <a:t>5</a:t>
            </a:fld>
            <a:endParaRPr lang="es-CO"/>
          </a:p>
        </p:txBody>
      </p:sp>
      <p:sp>
        <p:nvSpPr>
          <p:cNvPr id="5" name="4 Marcador de pie de página"/>
          <p:cNvSpPr>
            <a:spLocks noGrp="1"/>
          </p:cNvSpPr>
          <p:nvPr>
            <p:ph type="ftr" sz="quarter" idx="11"/>
          </p:nvPr>
        </p:nvSpPr>
        <p:spPr/>
        <p:txBody>
          <a:bodyPr/>
          <a:lstStyle/>
          <a:p>
            <a:r>
              <a:rPr lang="es-ES" smtClean="0"/>
              <a:t>PROCESOS EFICIENTES PARA ESTIMULACIÓN DE POZOS - NIVEL BÁSICO</a:t>
            </a:r>
            <a:endParaRPr lang="es-CO"/>
          </a:p>
        </p:txBody>
      </p:sp>
      <p:sp>
        <p:nvSpPr>
          <p:cNvPr id="6" name="5 Marcador de encabezado"/>
          <p:cNvSpPr>
            <a:spLocks noGrp="1"/>
          </p:cNvSpPr>
          <p:nvPr>
            <p:ph type="hdr" sz="quarter" idx="12"/>
          </p:nvPr>
        </p:nvSpPr>
        <p:spPr/>
        <p:txBody>
          <a:bodyPr/>
          <a:lstStyle/>
          <a:p>
            <a:r>
              <a:rPr lang="es-CO" smtClean="0"/>
              <a:t>Unidad 2: Estimulación Matricial.</a:t>
            </a:r>
            <a:endParaRPr lang="es-CO"/>
          </a:p>
        </p:txBody>
      </p:sp>
      <p:sp>
        <p:nvSpPr>
          <p:cNvPr id="7" name="6 Marcador de fecha"/>
          <p:cNvSpPr>
            <a:spLocks noGrp="1"/>
          </p:cNvSpPr>
          <p:nvPr>
            <p:ph type="dt" idx="13"/>
          </p:nvPr>
        </p:nvSpPr>
        <p:spPr/>
        <p:txBody>
          <a:bodyPr/>
          <a:lstStyle/>
          <a:p>
            <a:fld id="{FD1CC8FE-75F5-4944-9978-489DDD7E7EA3}" type="datetime1">
              <a:rPr lang="es-CO" smtClean="0"/>
              <a:pPr/>
              <a:t>10/06/2014</a:t>
            </a:fld>
            <a:endParaRPr lang="es-CO"/>
          </a:p>
        </p:txBody>
      </p:sp>
    </p:spTree>
    <p:extLst>
      <p:ext uri="{BB962C8B-B14F-4D97-AF65-F5344CB8AC3E}">
        <p14:creationId xmlns:p14="http://schemas.microsoft.com/office/powerpoint/2010/main" val="166867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6</a:t>
            </a:fld>
            <a:endParaRPr lang="es-CO"/>
          </a:p>
        </p:txBody>
      </p:sp>
    </p:spTree>
    <p:extLst>
      <p:ext uri="{BB962C8B-B14F-4D97-AF65-F5344CB8AC3E}">
        <p14:creationId xmlns:p14="http://schemas.microsoft.com/office/powerpoint/2010/main" val="355749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20FF34A2-80B6-4983-9A91-E52A7EEB0E8B}" type="slidenum">
              <a:rPr lang="es-CO" smtClean="0"/>
              <a:pPr>
                <a:defRPr/>
              </a:pPr>
              <a:t>7</a:t>
            </a:fld>
            <a:endParaRPr lang="es-CO" dirty="0"/>
          </a:p>
        </p:txBody>
      </p:sp>
    </p:spTree>
    <p:extLst>
      <p:ext uri="{BB962C8B-B14F-4D97-AF65-F5344CB8AC3E}">
        <p14:creationId xmlns:p14="http://schemas.microsoft.com/office/powerpoint/2010/main" val="355749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BCEBCD08-1B16-4E08-BD73-C8F733A6E7CB}" type="slidenum">
              <a:rPr lang="es-ES" smtClean="0"/>
              <a:pPr>
                <a:defRPr/>
              </a:pPr>
              <a:t>8</a:t>
            </a:fld>
            <a:endParaRPr lang="es-ES" dirty="0"/>
          </a:p>
        </p:txBody>
      </p:sp>
    </p:spTree>
    <p:extLst>
      <p:ext uri="{BB962C8B-B14F-4D97-AF65-F5344CB8AC3E}">
        <p14:creationId xmlns:p14="http://schemas.microsoft.com/office/powerpoint/2010/main" val="803588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4294967295"/>
          </p:nvPr>
        </p:nvSpPr>
        <p:spPr bwMode="auto">
          <a:xfrm>
            <a:off x="3884613" y="8684926"/>
            <a:ext cx="297180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Times New Roman" pitchFamily="18" charset="0"/>
              </a:defRPr>
            </a:lvl1pPr>
            <a:lvl2pPr marL="742950" indent="-285750" eaLnBrk="0" hangingPunct="0">
              <a:defRPr>
                <a:solidFill>
                  <a:schemeClr val="tx1"/>
                </a:solidFill>
                <a:latin typeface="Arial" pitchFamily="34" charset="0"/>
                <a:cs typeface="Times New Roman" pitchFamily="18" charset="0"/>
              </a:defRPr>
            </a:lvl2pPr>
            <a:lvl3pPr marL="1143000" indent="-228600" eaLnBrk="0" hangingPunct="0">
              <a:defRPr>
                <a:solidFill>
                  <a:schemeClr val="tx1"/>
                </a:solidFill>
                <a:latin typeface="Arial" pitchFamily="34" charset="0"/>
                <a:cs typeface="Times New Roman" pitchFamily="18" charset="0"/>
              </a:defRPr>
            </a:lvl3pPr>
            <a:lvl4pPr marL="1600200" indent="-228600" eaLnBrk="0" hangingPunct="0">
              <a:defRPr>
                <a:solidFill>
                  <a:schemeClr val="tx1"/>
                </a:solidFill>
                <a:latin typeface="Arial" pitchFamily="34" charset="0"/>
                <a:cs typeface="Times New Roman" pitchFamily="18" charset="0"/>
              </a:defRPr>
            </a:lvl4pPr>
            <a:lvl5pPr marL="2057400" indent="-228600" eaLnBrk="0" hangingPunct="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pPr eaLnBrk="1" hangingPunct="1"/>
            <a:fld id="{AA88D09F-B724-4E70-AAC1-B1BADF878EAD}" type="slidenum">
              <a:rPr lang="en-US" altLang="es-CO"/>
              <a:pPr eaLnBrk="1" hangingPunct="1"/>
              <a:t>9</a:t>
            </a:fld>
            <a:endParaRPr lang="en-US" altLang="es-CO"/>
          </a:p>
        </p:txBody>
      </p:sp>
      <p:sp>
        <p:nvSpPr>
          <p:cNvPr id="146435" name="Rectangle 2"/>
          <p:cNvSpPr>
            <a:spLocks noGrp="1" noRot="1" noChangeAspect="1" noChangeArrowheads="1" noTextEdit="1"/>
          </p:cNvSpPr>
          <p:nvPr>
            <p:ph type="sldImg"/>
          </p:nvPr>
        </p:nvSpPr>
        <p:spPr>
          <a:xfrm>
            <a:off x="1157288" y="682625"/>
            <a:ext cx="4548187" cy="3411538"/>
          </a:xfrm>
          <a:ln w="12700" cap="flat">
            <a:solidFill>
              <a:schemeClr val="tx1"/>
            </a:solidFill>
          </a:ln>
        </p:spPr>
      </p:sp>
      <p:sp>
        <p:nvSpPr>
          <p:cNvPr id="146436" name="Rectangle 3"/>
          <p:cNvSpPr>
            <a:spLocks noGrp="1" noChangeArrowheads="1"/>
          </p:cNvSpPr>
          <p:nvPr>
            <p:ph type="body" idx="1"/>
          </p:nvPr>
        </p:nvSpPr>
        <p:spPr>
          <a:xfrm>
            <a:off x="914400" y="4367448"/>
            <a:ext cx="5029200" cy="40629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ltLang="es-CO" dirty="0" smtClean="0"/>
          </a:p>
        </p:txBody>
      </p:sp>
    </p:spTree>
    <p:extLst>
      <p:ext uri="{BB962C8B-B14F-4D97-AF65-F5344CB8AC3E}">
        <p14:creationId xmlns:p14="http://schemas.microsoft.com/office/powerpoint/2010/main" val="2008231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4294967295"/>
          </p:nvPr>
        </p:nvSpPr>
        <p:spPr bwMode="auto">
          <a:xfrm>
            <a:off x="3884613" y="8684927"/>
            <a:ext cx="2971800" cy="457513"/>
          </a:xfrm>
          <a:prstGeom prst="rect">
            <a:avLst/>
          </a:prstGeom>
          <a:noFill/>
          <a:ln>
            <a:miter lim="800000"/>
            <a:headEnd/>
            <a:tailEnd/>
          </a:ln>
        </p:spPr>
        <p:txBody>
          <a:bodyPr/>
          <a:lstStyle/>
          <a:p>
            <a:fld id="{CF602D2A-9783-452F-8903-F97EF564A4BE}" type="slidenum">
              <a:rPr lang="en-US"/>
              <a:pPr/>
              <a:t>10</a:t>
            </a:fld>
            <a:endParaRPr lang="en-US"/>
          </a:p>
        </p:txBody>
      </p:sp>
      <p:sp>
        <p:nvSpPr>
          <p:cNvPr id="140291" name="Rectangle 2"/>
          <p:cNvSpPr>
            <a:spLocks noGrp="1" noRot="1" noChangeAspect="1" noChangeArrowheads="1" noTextEdit="1"/>
          </p:cNvSpPr>
          <p:nvPr>
            <p:ph type="sldImg"/>
          </p:nvPr>
        </p:nvSpPr>
        <p:spPr>
          <a:xfrm>
            <a:off x="1155700" y="682625"/>
            <a:ext cx="4549775" cy="3411538"/>
          </a:xfrm>
          <a:ln w="12700" cap="flat">
            <a:solidFill>
              <a:schemeClr val="tx1"/>
            </a:solidFill>
          </a:ln>
        </p:spPr>
      </p:sp>
      <p:sp>
        <p:nvSpPr>
          <p:cNvPr id="140292" name="Rectangle 3"/>
          <p:cNvSpPr>
            <a:spLocks noGrp="1" noChangeArrowheads="1"/>
          </p:cNvSpPr>
          <p:nvPr>
            <p:ph type="body" idx="1"/>
          </p:nvPr>
        </p:nvSpPr>
        <p:spPr>
          <a:xfrm>
            <a:off x="914401" y="4367449"/>
            <a:ext cx="5029200" cy="4062959"/>
          </a:xfrm>
          <a:noFill/>
          <a:ln/>
        </p:spPr>
        <p:txBody>
          <a:bodyPr lIns="91199" tIns="45600" rIns="91199" bIns="45600"/>
          <a:lstStyle/>
          <a:p>
            <a:r>
              <a:rPr lang="en-US" smtClean="0"/>
              <a:t>The fluid is the material used to create the fracture, transport the proppant and leave it placed on the pay zone. The main considerations, then, need to be related with each of those processes.</a:t>
            </a:r>
          </a:p>
        </p:txBody>
      </p:sp>
    </p:spTree>
    <p:extLst>
      <p:ext uri="{BB962C8B-B14F-4D97-AF65-F5344CB8AC3E}">
        <p14:creationId xmlns:p14="http://schemas.microsoft.com/office/powerpoint/2010/main" val="1193276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3 Rectángulo"/>
          <p:cNvSpPr/>
          <p:nvPr userDrawn="1"/>
        </p:nvSpPr>
        <p:spPr>
          <a:xfrm>
            <a:off x="-1" y="0"/>
            <a:ext cx="9135399" cy="6858000"/>
          </a:xfrm>
          <a:prstGeom prst="rect">
            <a:avLst/>
          </a:prstGeom>
          <a:solidFill>
            <a:srgbClr val="004236"/>
          </a:solidFill>
          <a:ln>
            <a:solidFill>
              <a:srgbClr val="004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6" name="Picture 3" descr="D:\Martín_Sánchez\Martín\Artes_Ilustraciones\Barriles_limpios\Nuevo_Sello\Sello_Barriles.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8544"/>
          <a:stretch/>
        </p:blipFill>
        <p:spPr bwMode="auto">
          <a:xfrm>
            <a:off x="6677649" y="4868"/>
            <a:ext cx="1926798" cy="2872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Martín_Sánchez\Martín\Artes_Ilustraciones\ECP_Logo_Descargas\Illustrator\ECP_Logosimbolos\ECP_Posicion 1\ECP_L1\ECP_L1_FO_Colo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83285" y="4221088"/>
            <a:ext cx="2115527" cy="675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Martín_Sánchez\Martín\13\Imagen_2014\Letras_Inferior_02_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5814935"/>
            <a:ext cx="9135399" cy="1042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5 Marcador de número de diapositiva"/>
          <p:cNvSpPr>
            <a:spLocks noGrp="1"/>
          </p:cNvSpPr>
          <p:nvPr>
            <p:ph type="sldNum" sz="quarter" idx="4"/>
          </p:nvPr>
        </p:nvSpPr>
        <p:spPr>
          <a:xfrm>
            <a:off x="179512" y="5949280"/>
            <a:ext cx="648072" cy="288031"/>
          </a:xfrm>
          <a:prstGeom prst="rect">
            <a:avLst/>
          </a:prstGeom>
        </p:spPr>
        <p:txBody>
          <a:bodyPr/>
          <a:lstStyle>
            <a:lvl1pPr algn="l">
              <a:defRPr sz="1100">
                <a:latin typeface="+mn-lt"/>
              </a:defRPr>
            </a:lvl1pPr>
          </a:lstStyle>
          <a:p>
            <a:pPr>
              <a:defRPr/>
            </a:pPr>
            <a:fld id="{82D2CD03-7BC1-4446-B7A8-41B1A2E352C9}" type="slidenum">
              <a:rPr lang="es-ES" smtClean="0"/>
              <a:pPr>
                <a:defRPr/>
              </a:pPr>
              <a:t>‹Nº›</a:t>
            </a:fld>
            <a:endParaRPr lang="es-E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23850" y="836613"/>
            <a:ext cx="8569325" cy="647700"/>
          </a:xfrm>
          <a:prstGeom prst="rect">
            <a:avLst/>
          </a:prstGeom>
        </p:spPr>
        <p:txBody>
          <a:bodyPr/>
          <a:lstStyle/>
          <a:p>
            <a:r>
              <a:rPr lang="es-ES" smtClean="0"/>
              <a:t>Haga clic para modificar el estilo de título del patrón</a:t>
            </a:r>
            <a:endParaRPr lang="es-CO"/>
          </a:p>
        </p:txBody>
      </p:sp>
      <p:sp>
        <p:nvSpPr>
          <p:cNvPr id="5" name="3 Marcador de pie de página"/>
          <p:cNvSpPr>
            <a:spLocks noGrp="1"/>
          </p:cNvSpPr>
          <p:nvPr>
            <p:ph type="ftr" sz="quarter" idx="10"/>
          </p:nvPr>
        </p:nvSpPr>
        <p:spPr>
          <a:xfrm>
            <a:off x="250825" y="6597650"/>
            <a:ext cx="5472113" cy="215900"/>
          </a:xfrm>
          <a:prstGeom prst="rect">
            <a:avLst/>
          </a:prstGeom>
        </p:spPr>
        <p:txBody>
          <a:bodyPr/>
          <a:lstStyle>
            <a:lvl1pPr>
              <a:defRPr sz="900"/>
            </a:lvl1pPr>
          </a:lstStyle>
          <a:p>
            <a:r>
              <a:rPr lang="es-ES" dirty="0" smtClean="0"/>
              <a:t>PROCESOS EFICIENTES PARA ESTIMULACIÓN DE POZOS - NIVEL BÁSICO</a:t>
            </a:r>
            <a:endParaRPr lang="es-ES" dirty="0"/>
          </a:p>
        </p:txBody>
      </p:sp>
      <p:sp>
        <p:nvSpPr>
          <p:cNvPr id="6" name="4 Marcador de número de diapositiva"/>
          <p:cNvSpPr>
            <a:spLocks noGrp="1"/>
          </p:cNvSpPr>
          <p:nvPr>
            <p:ph type="sldNum" sz="quarter" idx="11"/>
          </p:nvPr>
        </p:nvSpPr>
        <p:spPr>
          <a:xfrm>
            <a:off x="8532813" y="6597650"/>
            <a:ext cx="431800" cy="215900"/>
          </a:xfrm>
        </p:spPr>
        <p:txBody>
          <a:bodyPr/>
          <a:lstStyle>
            <a:lvl1pPr>
              <a:defRPr sz="900"/>
            </a:lvl1pPr>
          </a:lstStyle>
          <a:p>
            <a:fld id="{43D857ED-732E-4D30-87BD-9A46471E44FB}" type="slidenum">
              <a:rPr lang="es-ES" smtClean="0"/>
              <a:pPr/>
              <a:t>‹Nº›</a:t>
            </a:fld>
            <a:endParaRPr lang="es-ES" dirty="0"/>
          </a:p>
        </p:txBody>
      </p:sp>
    </p:spTree>
    <p:extLst>
      <p:ext uri="{BB962C8B-B14F-4D97-AF65-F5344CB8AC3E}">
        <p14:creationId xmlns:p14="http://schemas.microsoft.com/office/powerpoint/2010/main" val="196803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23850" y="836613"/>
            <a:ext cx="8569325" cy="6477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250825" y="1628775"/>
            <a:ext cx="8642350" cy="467995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8"/>
          <p:cNvSpPr>
            <a:spLocks noGrp="1" noChangeArrowheads="1"/>
          </p:cNvSpPr>
          <p:nvPr>
            <p:ph type="ftr" sz="quarter" idx="10"/>
          </p:nvPr>
        </p:nvSpPr>
        <p:spPr>
          <a:xfrm>
            <a:off x="250825" y="6597650"/>
            <a:ext cx="5472113" cy="215900"/>
          </a:xfrm>
          <a:prstGeom prst="rect">
            <a:avLst/>
          </a:prstGeom>
          <a:ln/>
        </p:spPr>
        <p:txBody>
          <a:bodyPr/>
          <a:lstStyle>
            <a:lvl1pPr>
              <a:defRPr/>
            </a:lvl1pPr>
          </a:lstStyle>
          <a:p>
            <a:pPr>
              <a:defRPr/>
            </a:pPr>
            <a:r>
              <a:rPr lang="es-ES" dirty="0" smtClean="0"/>
              <a:t>PROCESOS EFICIENTES PARA ESTIMULACIÓN DE POZOS - NIVEL BÁSICO</a:t>
            </a:r>
            <a:endParaRPr lang="es-ES" dirty="0"/>
          </a:p>
        </p:txBody>
      </p:sp>
      <p:sp>
        <p:nvSpPr>
          <p:cNvPr id="5" name="Rectangle 9"/>
          <p:cNvSpPr>
            <a:spLocks noGrp="1" noChangeArrowheads="1"/>
          </p:cNvSpPr>
          <p:nvPr>
            <p:ph type="sldNum" sz="quarter" idx="11"/>
          </p:nvPr>
        </p:nvSpPr>
        <p:spPr>
          <a:ln/>
        </p:spPr>
        <p:txBody>
          <a:bodyPr/>
          <a:lstStyle>
            <a:lvl1pPr>
              <a:defRPr/>
            </a:lvl1pPr>
          </a:lstStyle>
          <a:p>
            <a:pPr>
              <a:defRPr/>
            </a:pPr>
            <a:fld id="{75FAE28C-BC3B-42C5-BBEE-C6B353145F65}" type="slidenum">
              <a:rPr lang="es-ES"/>
              <a:pPr>
                <a:defRPr/>
              </a:pPr>
              <a:t>‹Nº›</a:t>
            </a:fld>
            <a:endParaRPr lang="es-ES" dirty="0"/>
          </a:p>
        </p:txBody>
      </p:sp>
    </p:spTree>
    <p:extLst>
      <p:ext uri="{BB962C8B-B14F-4D97-AF65-F5344CB8AC3E}">
        <p14:creationId xmlns:p14="http://schemas.microsoft.com/office/powerpoint/2010/main" val="107425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4 Marcador de pie de página"/>
          <p:cNvSpPr>
            <a:spLocks noGrp="1"/>
          </p:cNvSpPr>
          <p:nvPr>
            <p:ph type="ftr" sz="quarter" idx="10"/>
          </p:nvPr>
        </p:nvSpPr>
        <p:spPr>
          <a:xfrm>
            <a:off x="0" y="6278563"/>
            <a:ext cx="2895600" cy="365125"/>
          </a:xfrm>
          <a:prstGeom prst="rect">
            <a:avLst/>
          </a:prstGeom>
        </p:spPr>
        <p:txBody>
          <a:bodyPr/>
          <a:lstStyle>
            <a:lvl1pPr algn="ctr">
              <a:defRPr/>
            </a:lvl1pPr>
          </a:lstStyle>
          <a:p>
            <a:pPr>
              <a:defRPr/>
            </a:pPr>
            <a:endParaRPr lang="es-ES"/>
          </a:p>
        </p:txBody>
      </p:sp>
      <p:sp>
        <p:nvSpPr>
          <p:cNvPr id="3" name="5 Marcador de número de diapositiva"/>
          <p:cNvSpPr>
            <a:spLocks noGrp="1"/>
          </p:cNvSpPr>
          <p:nvPr>
            <p:ph type="sldNum" sz="quarter" idx="11"/>
          </p:nvPr>
        </p:nvSpPr>
        <p:spPr>
          <a:xfrm>
            <a:off x="7010400" y="6278563"/>
            <a:ext cx="2133600" cy="365125"/>
          </a:xfrm>
          <a:prstGeom prst="rect">
            <a:avLst/>
          </a:prstGeom>
        </p:spPr>
        <p:txBody>
          <a:bodyPr/>
          <a:lstStyle>
            <a:lvl1pPr>
              <a:defRPr/>
            </a:lvl1pPr>
          </a:lstStyle>
          <a:p>
            <a:pPr>
              <a:defRPr/>
            </a:pPr>
            <a:fld id="{C8F7E714-E6D0-4FC6-9059-AA7090E5C590}" type="slidenum">
              <a:rPr lang="es-ES"/>
              <a:pPr>
                <a:defRPr/>
              </a:pPr>
              <a:t>‹Nº›</a:t>
            </a:fld>
            <a:endParaRPr lang="es-ES"/>
          </a:p>
        </p:txBody>
      </p:sp>
    </p:spTree>
    <p:extLst>
      <p:ext uri="{BB962C8B-B14F-4D97-AF65-F5344CB8AC3E}">
        <p14:creationId xmlns:p14="http://schemas.microsoft.com/office/powerpoint/2010/main" val="230828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
        <p:nvSpPr>
          <p:cNvPr id="2" name="4 Marcador de pie de página"/>
          <p:cNvSpPr>
            <a:spLocks noGrp="1"/>
          </p:cNvSpPr>
          <p:nvPr>
            <p:ph type="ftr" sz="quarter" idx="10"/>
          </p:nvPr>
        </p:nvSpPr>
        <p:spPr>
          <a:xfrm>
            <a:off x="0" y="6278563"/>
            <a:ext cx="2895600" cy="365125"/>
          </a:xfrm>
          <a:prstGeom prst="rect">
            <a:avLst/>
          </a:prstGeom>
        </p:spPr>
        <p:txBody>
          <a:bodyPr/>
          <a:lstStyle>
            <a:lvl1pPr algn="ctr">
              <a:defRPr/>
            </a:lvl1pPr>
          </a:lstStyle>
          <a:p>
            <a:pPr>
              <a:defRPr/>
            </a:pPr>
            <a:endParaRPr lang="es-ES"/>
          </a:p>
        </p:txBody>
      </p:sp>
      <p:sp>
        <p:nvSpPr>
          <p:cNvPr id="3" name="5 Marcador de número de diapositiva"/>
          <p:cNvSpPr>
            <a:spLocks noGrp="1"/>
          </p:cNvSpPr>
          <p:nvPr>
            <p:ph type="sldNum" sz="quarter" idx="11"/>
          </p:nvPr>
        </p:nvSpPr>
        <p:spPr>
          <a:xfrm>
            <a:off x="7010400" y="6278563"/>
            <a:ext cx="2133600" cy="365125"/>
          </a:xfrm>
          <a:prstGeom prst="rect">
            <a:avLst/>
          </a:prstGeom>
        </p:spPr>
        <p:txBody>
          <a:bodyPr/>
          <a:lstStyle>
            <a:lvl1pPr>
              <a:defRPr/>
            </a:lvl1pPr>
          </a:lstStyle>
          <a:p>
            <a:pPr>
              <a:defRPr/>
            </a:pPr>
            <a:fld id="{C8F7E714-E6D0-4FC6-9059-AA7090E5C590}" type="slidenum">
              <a:rPr lang="es-ES"/>
              <a:pPr>
                <a:defRPr/>
              </a:pPr>
              <a:t>‹Nº›</a:t>
            </a:fld>
            <a:endParaRPr lang="es-ES"/>
          </a:p>
        </p:txBody>
      </p:sp>
    </p:spTree>
    <p:extLst>
      <p:ext uri="{BB962C8B-B14F-4D97-AF65-F5344CB8AC3E}">
        <p14:creationId xmlns:p14="http://schemas.microsoft.com/office/powerpoint/2010/main" val="230828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4 Marcador de pie de página"/>
          <p:cNvSpPr>
            <a:spLocks noGrp="1"/>
          </p:cNvSpPr>
          <p:nvPr>
            <p:ph type="ftr" sz="quarter" idx="10"/>
          </p:nvPr>
        </p:nvSpPr>
        <p:spPr>
          <a:xfrm>
            <a:off x="0" y="6278563"/>
            <a:ext cx="2895600" cy="365125"/>
          </a:xfrm>
          <a:prstGeom prst="rect">
            <a:avLst/>
          </a:prstGeom>
        </p:spPr>
        <p:txBody>
          <a:bodyPr/>
          <a:lstStyle>
            <a:lvl1pPr algn="ctr">
              <a:defRPr/>
            </a:lvl1pPr>
          </a:lstStyle>
          <a:p>
            <a:pPr>
              <a:defRPr/>
            </a:pPr>
            <a:endParaRPr lang="es-ES"/>
          </a:p>
        </p:txBody>
      </p:sp>
      <p:sp>
        <p:nvSpPr>
          <p:cNvPr id="3" name="5 Marcador de número de diapositiva"/>
          <p:cNvSpPr>
            <a:spLocks noGrp="1"/>
          </p:cNvSpPr>
          <p:nvPr>
            <p:ph type="sldNum" sz="quarter" idx="11"/>
          </p:nvPr>
        </p:nvSpPr>
        <p:spPr>
          <a:xfrm>
            <a:off x="7010400" y="6278563"/>
            <a:ext cx="2133600" cy="365125"/>
          </a:xfrm>
          <a:prstGeom prst="rect">
            <a:avLst/>
          </a:prstGeom>
        </p:spPr>
        <p:txBody>
          <a:bodyPr/>
          <a:lstStyle>
            <a:lvl1pPr>
              <a:defRPr/>
            </a:lvl1pPr>
          </a:lstStyle>
          <a:p>
            <a:pPr>
              <a:defRPr/>
            </a:pPr>
            <a:fld id="{C8F7E714-E6D0-4FC6-9059-AA7090E5C590}" type="slidenum">
              <a:rPr lang="es-ES"/>
              <a:pPr>
                <a:defRPr/>
              </a:pPr>
              <a:t>‹Nº›</a:t>
            </a:fld>
            <a:endParaRPr lang="es-ES"/>
          </a:p>
        </p:txBody>
      </p:sp>
    </p:spTree>
    <p:extLst>
      <p:ext uri="{BB962C8B-B14F-4D97-AF65-F5344CB8AC3E}">
        <p14:creationId xmlns:p14="http://schemas.microsoft.com/office/powerpoint/2010/main" val="230828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
        <p:nvSpPr>
          <p:cNvPr id="2" name="4 Marcador de pie de página"/>
          <p:cNvSpPr>
            <a:spLocks noGrp="1"/>
          </p:cNvSpPr>
          <p:nvPr>
            <p:ph type="ftr" sz="quarter" idx="10"/>
          </p:nvPr>
        </p:nvSpPr>
        <p:spPr>
          <a:xfrm>
            <a:off x="0" y="6278563"/>
            <a:ext cx="2895600" cy="365125"/>
          </a:xfrm>
          <a:prstGeom prst="rect">
            <a:avLst/>
          </a:prstGeom>
        </p:spPr>
        <p:txBody>
          <a:bodyPr/>
          <a:lstStyle>
            <a:lvl1pPr algn="ctr">
              <a:defRPr/>
            </a:lvl1pPr>
          </a:lstStyle>
          <a:p>
            <a:pPr>
              <a:defRPr/>
            </a:pPr>
            <a:endParaRPr lang="es-ES"/>
          </a:p>
        </p:txBody>
      </p:sp>
      <p:sp>
        <p:nvSpPr>
          <p:cNvPr id="3" name="5 Marcador de número de diapositiva"/>
          <p:cNvSpPr>
            <a:spLocks noGrp="1"/>
          </p:cNvSpPr>
          <p:nvPr>
            <p:ph type="sldNum" sz="quarter" idx="11"/>
          </p:nvPr>
        </p:nvSpPr>
        <p:spPr>
          <a:xfrm>
            <a:off x="7010400" y="6278563"/>
            <a:ext cx="2133600" cy="365125"/>
          </a:xfrm>
          <a:prstGeom prst="rect">
            <a:avLst/>
          </a:prstGeom>
        </p:spPr>
        <p:txBody>
          <a:bodyPr/>
          <a:lstStyle>
            <a:lvl1pPr>
              <a:defRPr/>
            </a:lvl1pPr>
          </a:lstStyle>
          <a:p>
            <a:pPr>
              <a:defRPr/>
            </a:pPr>
            <a:fld id="{C8F7E714-E6D0-4FC6-9059-AA7090E5C590}" type="slidenum">
              <a:rPr lang="es-ES"/>
              <a:pPr>
                <a:defRPr/>
              </a:pPr>
              <a:t>‹Nº›</a:t>
            </a:fld>
            <a:endParaRPr lang="es-ES"/>
          </a:p>
        </p:txBody>
      </p:sp>
    </p:spTree>
    <p:extLst>
      <p:ext uri="{BB962C8B-B14F-4D97-AF65-F5344CB8AC3E}">
        <p14:creationId xmlns:p14="http://schemas.microsoft.com/office/powerpoint/2010/main" val="230828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0" y="0"/>
            <a:ext cx="9144000" cy="6867454"/>
          </a:xfrm>
          <a:prstGeom prst="rect">
            <a:avLst/>
          </a:prstGeom>
          <a:solidFill>
            <a:srgbClr val="CAD225"/>
          </a:solidFill>
          <a:ln w="9525">
            <a:noFill/>
            <a:miter lim="800000"/>
            <a:headEnd/>
            <a:tailEnd/>
          </a:ln>
          <a:effectLst/>
        </p:spPr>
        <p:txBody>
          <a:bodyPr wrap="none" anchor="ctr"/>
          <a:lstStyle/>
          <a:p>
            <a:pPr algn="ctr" rtl="0" fontAlgn="base">
              <a:spcBef>
                <a:spcPct val="0"/>
              </a:spcBef>
              <a:spcAft>
                <a:spcPct val="0"/>
              </a:spcAft>
              <a:defRPr/>
            </a:pPr>
            <a:r>
              <a:rPr lang="es-MX" kern="1200" dirty="0">
                <a:solidFill>
                  <a:srgbClr val="000000"/>
                </a:solidFill>
                <a:latin typeface="Arial" charset="0"/>
                <a:ea typeface="+mn-ea"/>
                <a:cs typeface="+mn-cs"/>
              </a:rPr>
              <a:t> </a:t>
            </a:r>
            <a:endParaRPr lang="es-ES" kern="1200" dirty="0">
              <a:solidFill>
                <a:srgbClr val="000000"/>
              </a:solidFill>
              <a:latin typeface="Arial" charset="0"/>
              <a:ea typeface="+mn-ea"/>
              <a:cs typeface="+mn-cs"/>
            </a:endParaRPr>
          </a:p>
        </p:txBody>
      </p:sp>
      <p:pic>
        <p:nvPicPr>
          <p:cNvPr id="8" name="Picture 3" descr="D:\Martín_Sánchez\Martín\14\Imagen_2014\Letras_Inferior_03_2.png"/>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rightnessContrast bright="-100000" contrast="16000"/>
                    </a14:imgEffect>
                  </a14:imgLayer>
                </a14:imgProps>
              </a:ext>
              <a:ext uri="{28A0092B-C50C-407E-A947-70E740481C1C}">
                <a14:useLocalDpi xmlns:a14="http://schemas.microsoft.com/office/drawing/2010/main" val="0"/>
              </a:ext>
            </a:extLst>
          </a:blip>
          <a:srcRect l="1173" b="17380"/>
          <a:stretch/>
        </p:blipFill>
        <p:spPr bwMode="auto">
          <a:xfrm>
            <a:off x="0" y="6281536"/>
            <a:ext cx="9144000" cy="57646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userDrawn="1"/>
        </p:nvSpPr>
        <p:spPr>
          <a:xfrm>
            <a:off x="107504" y="96754"/>
            <a:ext cx="8928992" cy="6323767"/>
          </a:xfrm>
          <a:prstGeom prst="roundRect">
            <a:avLst>
              <a:gd name="adj" fmla="val 212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5 Marcador de número de diapositiva"/>
          <p:cNvSpPr>
            <a:spLocks noGrp="1"/>
          </p:cNvSpPr>
          <p:nvPr>
            <p:ph type="sldNum" sz="quarter" idx="4"/>
          </p:nvPr>
        </p:nvSpPr>
        <p:spPr>
          <a:xfrm>
            <a:off x="179512" y="5993505"/>
            <a:ext cx="971964" cy="288031"/>
          </a:xfrm>
          <a:prstGeom prst="rect">
            <a:avLst/>
          </a:prstGeom>
        </p:spPr>
        <p:txBody>
          <a:bodyPr/>
          <a:lstStyle>
            <a:lvl1pPr algn="l">
              <a:defRPr sz="1100">
                <a:solidFill>
                  <a:schemeClr val="tx1"/>
                </a:solidFill>
                <a:latin typeface="+mn-lt"/>
              </a:defRPr>
            </a:lvl1pPr>
          </a:lstStyle>
          <a:p>
            <a:pPr>
              <a:defRPr/>
            </a:pPr>
            <a:fld id="{82D2CD03-7BC1-4446-B7A8-41B1A2E352C9}" type="slidenum">
              <a:rPr lang="es-ES" smtClean="0"/>
              <a:pPr>
                <a:defRPr/>
              </a:pPr>
              <a:t>‹Nº›</a:t>
            </a:fld>
            <a:endParaRPr lang="es-ES" dirty="0"/>
          </a:p>
        </p:txBody>
      </p:sp>
      <p:pic>
        <p:nvPicPr>
          <p:cNvPr id="2" name="Picture 2" descr="D:\Martín_Sánchez\Martín\Artes_Ilustraciones\ECP_Logo_Descargas\Illustrator\ECP_Iguanas\ECP_Iguana2\Copia de ECP_Iguana2_Color.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r="31260"/>
          <a:stretch/>
        </p:blipFill>
        <p:spPr bwMode="auto">
          <a:xfrm>
            <a:off x="8028384" y="5993335"/>
            <a:ext cx="1008112" cy="490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Martín_Sánchez\Martín\Artes_Ilustraciones\Barriles_limpios\Nuevo_Sello\Sello_Barriles.png"/>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17823"/>
          <a:stretch/>
        </p:blipFill>
        <p:spPr bwMode="auto">
          <a:xfrm>
            <a:off x="8148319" y="89762"/>
            <a:ext cx="672153" cy="90041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84" r:id="rId1"/>
    <p:sldLayoutId id="2147483990" r:id="rId2"/>
    <p:sldLayoutId id="2147484003" r:id="rId3"/>
    <p:sldLayoutId id="2147484004" r:id="rId4"/>
    <p:sldLayoutId id="2147484005" r:id="rId5"/>
    <p:sldLayoutId id="2147484008" r:id="rId6"/>
    <p:sldLayoutId id="2147484009" r:id="rId7"/>
    <p:sldLayoutId id="2147484013" r:id="rId8"/>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3" descr="D:\Martín_Sánchez\Martín\Artes_Ilustraciones\ECP_Logo_Descargas\Illustrator\ECP_Logosimbolos\ECP_Posicion 1\ECP_L1\ECP_L1_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0699" y="2204864"/>
            <a:ext cx="5750387" cy="183523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3 Conector recto"/>
          <p:cNvCxnSpPr/>
          <p:nvPr/>
        </p:nvCxnSpPr>
        <p:spPr bwMode="auto">
          <a:xfrm flipH="1">
            <a:off x="4569967" y="0"/>
            <a:ext cx="1" cy="5020671"/>
          </a:xfrm>
          <a:prstGeom prst="line">
            <a:avLst/>
          </a:prstGeom>
          <a:solidFill>
            <a:schemeClr val="tx1"/>
          </a:solidFill>
          <a:ln w="9525" cap="flat" cmpd="sng" algn="ctr">
            <a:noFill/>
            <a:prstDash val="solid"/>
            <a:round/>
            <a:headEnd type="none" w="med" len="med"/>
            <a:tailEnd type="none" w="med" len="med"/>
          </a:ln>
          <a:effectLst/>
        </p:spPr>
      </p:cxnSp>
      <p:sp>
        <p:nvSpPr>
          <p:cNvPr id="6" name="Rectangle 7"/>
          <p:cNvSpPr>
            <a:spLocks noChangeArrowheads="1"/>
          </p:cNvSpPr>
          <p:nvPr userDrawn="1"/>
        </p:nvSpPr>
        <p:spPr bwMode="auto">
          <a:xfrm>
            <a:off x="1854313" y="4674622"/>
            <a:ext cx="5426770" cy="338554"/>
          </a:xfrm>
          <a:prstGeom prst="rect">
            <a:avLst/>
          </a:prstGeom>
          <a:noFill/>
          <a:ln w="9525">
            <a:noFill/>
            <a:miter lim="800000"/>
            <a:headEnd/>
            <a:tailEnd/>
          </a:ln>
          <a:effectLst/>
        </p:spPr>
        <p:txBody>
          <a:bodyPr wrap="square">
            <a:spAutoFit/>
          </a:bodyPr>
          <a:lstStyle/>
          <a:p>
            <a:pPr algn="ctr" rtl="0" fontAlgn="base">
              <a:spcBef>
                <a:spcPct val="0"/>
              </a:spcBef>
              <a:spcAft>
                <a:spcPct val="0"/>
              </a:spcAft>
              <a:defRPr/>
            </a:pPr>
            <a:r>
              <a:rPr lang="es-MX" sz="800" kern="1200" dirty="0">
                <a:solidFill>
                  <a:srgbClr val="004236"/>
                </a:solidFill>
                <a:latin typeface="Calibri" pitchFamily="34" charset="0"/>
                <a:ea typeface="+mn-ea"/>
                <a:cs typeface="Calibri" pitchFamily="34" charset="0"/>
              </a:rPr>
              <a:t>Para uso restringido en Ecopetrol S.A. Todos los derechos reservados. Ninguna parte de esta presentación puede ser </a:t>
            </a:r>
            <a:r>
              <a:rPr lang="es-MX" sz="800" kern="1200" dirty="0" smtClean="0">
                <a:solidFill>
                  <a:srgbClr val="004236"/>
                </a:solidFill>
                <a:latin typeface="Calibri" pitchFamily="34" charset="0"/>
                <a:ea typeface="+mn-ea"/>
                <a:cs typeface="Calibri" pitchFamily="34" charset="0"/>
              </a:rPr>
              <a:t>reproducida o </a:t>
            </a:r>
            <a:r>
              <a:rPr lang="es-MX" sz="800" kern="1200" dirty="0">
                <a:solidFill>
                  <a:srgbClr val="004236"/>
                </a:solidFill>
                <a:latin typeface="Calibri" pitchFamily="34" charset="0"/>
                <a:ea typeface="+mn-ea"/>
                <a:cs typeface="Calibri" pitchFamily="34" charset="0"/>
              </a:rPr>
              <a:t>utilizada en ninguna forma o por ningún medio sin permiso explícito de Ecopetrol S.A.</a:t>
            </a:r>
            <a:endParaRPr lang="es-ES" sz="800" kern="1200" dirty="0">
              <a:solidFill>
                <a:srgbClr val="004236"/>
              </a:solidFill>
              <a:latin typeface="Calibri" pitchFamily="34" charset="0"/>
              <a:ea typeface="+mn-ea"/>
              <a:cs typeface="Calibri" pitchFamily="34" charset="0"/>
            </a:endParaRPr>
          </a:p>
        </p:txBody>
      </p:sp>
      <p:pic>
        <p:nvPicPr>
          <p:cNvPr id="7" name="Picture 2" descr="D:\Martín_Sánchez\Martín\13\Imagen_2014\Letras_Inferior_02_2.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5814935"/>
            <a:ext cx="9135399" cy="1042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0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rgbClr val="234600"/>
          </a:solidFill>
          <a:latin typeface="+mj-lt"/>
          <a:ea typeface="+mj-ea"/>
          <a:cs typeface="+mj-cs"/>
        </a:defRPr>
      </a:lvl1pPr>
      <a:lvl2pPr algn="l" rtl="0" eaLnBrk="0" fontAlgn="base" hangingPunct="0">
        <a:spcBef>
          <a:spcPct val="0"/>
        </a:spcBef>
        <a:spcAft>
          <a:spcPct val="0"/>
        </a:spcAft>
        <a:defRPr sz="2400" b="1">
          <a:solidFill>
            <a:srgbClr val="234600"/>
          </a:solidFill>
          <a:latin typeface="Andale Sans" pitchFamily="34" charset="0"/>
        </a:defRPr>
      </a:lvl2pPr>
      <a:lvl3pPr algn="l" rtl="0" eaLnBrk="0" fontAlgn="base" hangingPunct="0">
        <a:spcBef>
          <a:spcPct val="0"/>
        </a:spcBef>
        <a:spcAft>
          <a:spcPct val="0"/>
        </a:spcAft>
        <a:defRPr sz="2400" b="1">
          <a:solidFill>
            <a:srgbClr val="234600"/>
          </a:solidFill>
          <a:latin typeface="Andale Sans" pitchFamily="34" charset="0"/>
        </a:defRPr>
      </a:lvl3pPr>
      <a:lvl4pPr algn="l" rtl="0" eaLnBrk="0" fontAlgn="base" hangingPunct="0">
        <a:spcBef>
          <a:spcPct val="0"/>
        </a:spcBef>
        <a:spcAft>
          <a:spcPct val="0"/>
        </a:spcAft>
        <a:defRPr sz="2400" b="1">
          <a:solidFill>
            <a:srgbClr val="234600"/>
          </a:solidFill>
          <a:latin typeface="Andale Sans" pitchFamily="34" charset="0"/>
        </a:defRPr>
      </a:lvl4pPr>
      <a:lvl5pPr algn="l" rtl="0" eaLnBrk="0" fontAlgn="base" hangingPunct="0">
        <a:spcBef>
          <a:spcPct val="0"/>
        </a:spcBef>
        <a:spcAft>
          <a:spcPct val="0"/>
        </a:spcAft>
        <a:defRPr sz="2400" b="1">
          <a:solidFill>
            <a:srgbClr val="234600"/>
          </a:solidFill>
          <a:latin typeface="Andale Sans" pitchFamily="34" charset="0"/>
        </a:defRPr>
      </a:lvl5pPr>
      <a:lvl6pPr marL="457200" algn="l" rtl="0" fontAlgn="base">
        <a:spcBef>
          <a:spcPct val="0"/>
        </a:spcBef>
        <a:spcAft>
          <a:spcPct val="0"/>
        </a:spcAft>
        <a:defRPr sz="2400" b="1">
          <a:solidFill>
            <a:srgbClr val="234600"/>
          </a:solidFill>
          <a:latin typeface="Andale Sans" pitchFamily="34" charset="0"/>
        </a:defRPr>
      </a:lvl6pPr>
      <a:lvl7pPr marL="914400" algn="l" rtl="0" fontAlgn="base">
        <a:spcBef>
          <a:spcPct val="0"/>
        </a:spcBef>
        <a:spcAft>
          <a:spcPct val="0"/>
        </a:spcAft>
        <a:defRPr sz="2400" b="1">
          <a:solidFill>
            <a:srgbClr val="234600"/>
          </a:solidFill>
          <a:latin typeface="Andale Sans" pitchFamily="34" charset="0"/>
        </a:defRPr>
      </a:lvl7pPr>
      <a:lvl8pPr marL="1371600" algn="l" rtl="0" fontAlgn="base">
        <a:spcBef>
          <a:spcPct val="0"/>
        </a:spcBef>
        <a:spcAft>
          <a:spcPct val="0"/>
        </a:spcAft>
        <a:defRPr sz="2400" b="1">
          <a:solidFill>
            <a:srgbClr val="234600"/>
          </a:solidFill>
          <a:latin typeface="Andale Sans" pitchFamily="34" charset="0"/>
        </a:defRPr>
      </a:lvl8pPr>
      <a:lvl9pPr marL="1828800" algn="l" rtl="0" fontAlgn="base">
        <a:spcBef>
          <a:spcPct val="0"/>
        </a:spcBef>
        <a:spcAft>
          <a:spcPct val="0"/>
        </a:spcAft>
        <a:defRPr sz="2400" b="1">
          <a:solidFill>
            <a:srgbClr val="234600"/>
          </a:solidFill>
          <a:latin typeface="Andale Sans" pitchFamily="34"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00"/>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800000"/>
        </a:buClr>
        <a:buFont typeface="Arial" charset="0"/>
        <a:buChar char="»"/>
        <a:defRPr>
          <a:solidFill>
            <a:schemeClr val="tx1"/>
          </a:solidFill>
          <a:latin typeface="+mn-lt"/>
        </a:defRPr>
      </a:lvl3pPr>
      <a:lvl4pPr marL="1600200" indent="-228600"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800000"/>
        </a:buClr>
        <a:buFont typeface="Arial" charset="0"/>
        <a:defRPr sz="1400">
          <a:solidFill>
            <a:schemeClr val="tx1"/>
          </a:solidFill>
          <a:latin typeface="+mn-lt"/>
        </a:defRPr>
      </a:lvl5pPr>
      <a:lvl6pPr marL="2514600" indent="-228600" algn="l" rtl="0" fontAlgn="base">
        <a:spcBef>
          <a:spcPct val="20000"/>
        </a:spcBef>
        <a:spcAft>
          <a:spcPct val="0"/>
        </a:spcAft>
        <a:buClr>
          <a:srgbClr val="800000"/>
        </a:buClr>
        <a:buFont typeface="Arial" charset="0"/>
        <a:defRPr sz="1400">
          <a:solidFill>
            <a:schemeClr val="tx1"/>
          </a:solidFill>
          <a:latin typeface="+mn-lt"/>
        </a:defRPr>
      </a:lvl6pPr>
      <a:lvl7pPr marL="2971800" indent="-228600" algn="l" rtl="0" fontAlgn="base">
        <a:spcBef>
          <a:spcPct val="20000"/>
        </a:spcBef>
        <a:spcAft>
          <a:spcPct val="0"/>
        </a:spcAft>
        <a:buClr>
          <a:srgbClr val="800000"/>
        </a:buClr>
        <a:buFont typeface="Arial" charset="0"/>
        <a:defRPr sz="1400">
          <a:solidFill>
            <a:schemeClr val="tx1"/>
          </a:solidFill>
          <a:latin typeface="+mn-lt"/>
        </a:defRPr>
      </a:lvl7pPr>
      <a:lvl8pPr marL="3429000" indent="-228600" algn="l" rtl="0" fontAlgn="base">
        <a:spcBef>
          <a:spcPct val="20000"/>
        </a:spcBef>
        <a:spcAft>
          <a:spcPct val="0"/>
        </a:spcAft>
        <a:buClr>
          <a:srgbClr val="800000"/>
        </a:buClr>
        <a:buFont typeface="Arial" charset="0"/>
        <a:defRPr sz="1400">
          <a:solidFill>
            <a:schemeClr val="tx1"/>
          </a:solidFill>
          <a:latin typeface="+mn-lt"/>
        </a:defRPr>
      </a:lvl8pPr>
      <a:lvl9pPr marL="3886200" indent="-228600" algn="l" rtl="0" fontAlgn="base">
        <a:spcBef>
          <a:spcPct val="20000"/>
        </a:spcBef>
        <a:spcAft>
          <a:spcPct val="0"/>
        </a:spcAft>
        <a:buClr>
          <a:srgbClr val="800000"/>
        </a:buClr>
        <a:buFont typeface="Arial" charset="0"/>
        <a:defRPr sz="14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hyperlink" Target="http://www.youtube.com/watch?v=VY34PQUiwOQ"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Inyector-Productor.av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halliburton.com/en-US/ps/stimulation/water-solutions/cleanwave.page" TargetMode="External"/><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youtube.com/watch?v=wN-cJ-fShu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6.jpeg"/><Relationship Id="rId4" Type="http://schemas.openxmlformats.org/officeDocument/2006/relationships/diagramLayout" Target="../diagrams/layout1.xml"/><Relationship Id="rId9" Type="http://schemas.openxmlformats.org/officeDocument/2006/relationships/hyperlink" Target="http://www.google.com.co/url?sa=i&amp;rct=j&amp;q=&amp;esrc=s&amp;frm=1&amp;source=images&amp;cd=&amp;cad=rja&amp;uact=8&amp;docid=euNmVHbNjGnnEM&amp;tbnid=7_Kt6FB58prh-M:&amp;ved=0CAUQjRw&amp;url=http://sci-toys.com/ingredients/guar_gum.html&amp;ei=u7WVU_qtM7LQsQTlqYHgCw&amp;bvm=bv.68445247,d.cWc&amp;psig=AFQjCNF_80g8tbS3_JC-Og_L7SVGXaoykg&amp;ust=140240671308808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434058" y="2924944"/>
            <a:ext cx="5256584" cy="1077218"/>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solidFill>
                  <a:schemeClr val="bg1"/>
                </a:solidFill>
                <a:latin typeface="+mn-lt"/>
              </a:rPr>
              <a:t>Agua de Producción y fluido de retorno</a:t>
            </a:r>
          </a:p>
        </p:txBody>
      </p:sp>
      <p:sp>
        <p:nvSpPr>
          <p:cNvPr id="5" name="2 CuadroTexto"/>
          <p:cNvSpPr txBox="1"/>
          <p:nvPr/>
        </p:nvSpPr>
        <p:spPr>
          <a:xfrm>
            <a:off x="365468" y="116632"/>
            <a:ext cx="6120172" cy="2369880"/>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700" dirty="0">
                <a:solidFill>
                  <a:schemeClr val="bg1"/>
                </a:solidFill>
                <a:latin typeface="+mn-lt"/>
              </a:rPr>
              <a:t>Aspectos Generales sobre los Pozos Inyectores en la Exploración y Producción de Hidrocarburos </a:t>
            </a:r>
            <a:endParaRPr lang="es-ES" sz="3700" dirty="0">
              <a:solidFill>
                <a:schemeClr val="bg1"/>
              </a:solidFill>
              <a:latin typeface="+mn-lt"/>
            </a:endParaRPr>
          </a:p>
        </p:txBody>
      </p:sp>
      <p:sp>
        <p:nvSpPr>
          <p:cNvPr id="6" name="1 CuadroTexto"/>
          <p:cNvSpPr txBox="1"/>
          <p:nvPr/>
        </p:nvSpPr>
        <p:spPr>
          <a:xfrm>
            <a:off x="2627784" y="4437111"/>
            <a:ext cx="5256584" cy="830997"/>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2400" dirty="0" smtClean="0">
                <a:solidFill>
                  <a:schemeClr val="bg1"/>
                </a:solidFill>
                <a:latin typeface="+mn-lt"/>
              </a:rPr>
              <a:t>Jorge Italo Bahamon Pedrosa</a:t>
            </a:r>
          </a:p>
          <a:p>
            <a:r>
              <a:rPr lang="es-CO" sz="2400" dirty="0" smtClean="0">
                <a:solidFill>
                  <a:schemeClr val="bg1"/>
                </a:solidFill>
                <a:latin typeface="+mn-lt"/>
              </a:rPr>
              <a:t>Junio 10 de 2014</a:t>
            </a:r>
            <a:endParaRPr lang="es-ES" sz="2400" dirty="0">
              <a:solidFill>
                <a:schemeClr val="bg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p:cNvPicPr>
            <a:picLocks noChangeAspect="1" noChangeArrowheads="1"/>
          </p:cNvPicPr>
          <p:nvPr/>
        </p:nvPicPr>
        <p:blipFill>
          <a:blip r:embed="rId3" cstate="print"/>
          <a:srcRect/>
          <a:stretch>
            <a:fillRect/>
          </a:stretch>
        </p:blipFill>
        <p:spPr bwMode="auto">
          <a:xfrm>
            <a:off x="3275856" y="2209800"/>
            <a:ext cx="2790800" cy="3403084"/>
          </a:xfrm>
          <a:prstGeom prst="rect">
            <a:avLst/>
          </a:prstGeom>
          <a:noFill/>
          <a:ln w="1270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28772" name="Text Box 4">
            <a:hlinkClick r:id="rId4" action="ppaction://hlinksldjump"/>
          </p:cNvPr>
          <p:cNvSpPr txBox="1">
            <a:spLocks noChangeArrowheads="1"/>
          </p:cNvSpPr>
          <p:nvPr/>
        </p:nvSpPr>
        <p:spPr bwMode="auto">
          <a:xfrm>
            <a:off x="3923928" y="1556792"/>
            <a:ext cx="1600200" cy="338554"/>
          </a:xfrm>
          <a:prstGeom prst="rect">
            <a:avLst/>
          </a:prstGeom>
          <a:solidFill>
            <a:srgbClr val="BAD405"/>
          </a:solidFill>
          <a:ln w="28575" algn="ctr">
            <a:solidFill>
              <a:schemeClr val="tx1"/>
            </a:solidFill>
            <a:miter lim="800000"/>
            <a:headEnd/>
            <a:tailEnd/>
          </a:ln>
          <a:effectLst/>
        </p:spPr>
        <p:txBody>
          <a:bodyPr>
            <a:spAutoFit/>
          </a:bodyPr>
          <a:lstStyle/>
          <a:p>
            <a:pPr algn="ctr">
              <a:spcBef>
                <a:spcPct val="50000"/>
              </a:spcBef>
              <a:defRPr/>
            </a:pPr>
            <a:r>
              <a:rPr lang="es-CO" sz="1600" u="none" dirty="0">
                <a:latin typeface="+mj-lt"/>
              </a:rPr>
              <a:t>Viscosidad</a:t>
            </a:r>
          </a:p>
        </p:txBody>
      </p:sp>
      <p:sp>
        <p:nvSpPr>
          <p:cNvPr id="928773" name="Text Box 5">
            <a:hlinkClick r:id="" action="ppaction://noaction"/>
          </p:cNvPr>
          <p:cNvSpPr txBox="1">
            <a:spLocks noChangeArrowheads="1"/>
          </p:cNvSpPr>
          <p:nvPr/>
        </p:nvSpPr>
        <p:spPr bwMode="auto">
          <a:xfrm>
            <a:off x="6300192" y="4876800"/>
            <a:ext cx="1600200" cy="338554"/>
          </a:xfrm>
          <a:prstGeom prst="rect">
            <a:avLst/>
          </a:prstGeom>
          <a:solidFill>
            <a:srgbClr val="BAD405"/>
          </a:solidFill>
          <a:ln w="28575" algn="ctr">
            <a:solidFill>
              <a:schemeClr val="tx1"/>
            </a:solidFill>
            <a:miter lim="800000"/>
            <a:headEnd/>
            <a:tailEnd/>
          </a:ln>
          <a:effectLst/>
        </p:spPr>
        <p:txBody>
          <a:bodyPr>
            <a:spAutoFit/>
          </a:bodyPr>
          <a:lstStyle/>
          <a:p>
            <a:pPr algn="ctr">
              <a:spcBef>
                <a:spcPct val="50000"/>
              </a:spcBef>
              <a:defRPr/>
            </a:pPr>
            <a:r>
              <a:rPr lang="es-CO" sz="1600" u="none">
                <a:latin typeface="+mj-lt"/>
              </a:rPr>
              <a:t>Fluid loss</a:t>
            </a:r>
          </a:p>
        </p:txBody>
      </p:sp>
      <p:sp>
        <p:nvSpPr>
          <p:cNvPr id="928774" name="Text Box 6">
            <a:hlinkClick r:id="" action="ppaction://noaction"/>
          </p:cNvPr>
          <p:cNvSpPr txBox="1">
            <a:spLocks noChangeArrowheads="1"/>
          </p:cNvSpPr>
          <p:nvPr/>
        </p:nvSpPr>
        <p:spPr bwMode="auto">
          <a:xfrm>
            <a:off x="6228184" y="2298358"/>
            <a:ext cx="1600200" cy="338554"/>
          </a:xfrm>
          <a:prstGeom prst="rect">
            <a:avLst/>
          </a:prstGeom>
          <a:solidFill>
            <a:srgbClr val="BAD405"/>
          </a:solidFill>
          <a:ln w="28575" algn="ctr">
            <a:solidFill>
              <a:schemeClr val="tx1"/>
            </a:solidFill>
            <a:miter lim="800000"/>
            <a:headEnd/>
            <a:tailEnd/>
          </a:ln>
          <a:effectLst/>
        </p:spPr>
        <p:txBody>
          <a:bodyPr>
            <a:spAutoFit/>
          </a:bodyPr>
          <a:lstStyle/>
          <a:p>
            <a:pPr algn="ctr">
              <a:spcBef>
                <a:spcPct val="50000"/>
              </a:spcBef>
              <a:defRPr/>
            </a:pPr>
            <a:r>
              <a:rPr lang="es-CO" sz="1600" u="none">
                <a:latin typeface="+mj-lt"/>
              </a:rPr>
              <a:t>Fricciones</a:t>
            </a:r>
          </a:p>
        </p:txBody>
      </p:sp>
      <p:sp>
        <p:nvSpPr>
          <p:cNvPr id="928775" name="Text Box 7">
            <a:hlinkClick r:id="" action="ppaction://noaction"/>
          </p:cNvPr>
          <p:cNvSpPr txBox="1">
            <a:spLocks noChangeArrowheads="1"/>
          </p:cNvSpPr>
          <p:nvPr/>
        </p:nvSpPr>
        <p:spPr bwMode="auto">
          <a:xfrm>
            <a:off x="755576" y="4869160"/>
            <a:ext cx="2292424" cy="338554"/>
          </a:xfrm>
          <a:prstGeom prst="rect">
            <a:avLst/>
          </a:prstGeom>
          <a:solidFill>
            <a:srgbClr val="BAD405"/>
          </a:solidFill>
          <a:ln w="28575" algn="ctr">
            <a:solidFill>
              <a:schemeClr val="tx1"/>
            </a:solidFill>
            <a:miter lim="800000"/>
            <a:headEnd/>
            <a:tailEnd/>
          </a:ln>
          <a:effectLst/>
        </p:spPr>
        <p:txBody>
          <a:bodyPr wrap="square">
            <a:spAutoFit/>
          </a:bodyPr>
          <a:lstStyle/>
          <a:p>
            <a:pPr algn="ctr">
              <a:spcBef>
                <a:spcPct val="50000"/>
              </a:spcBef>
              <a:defRPr/>
            </a:pPr>
            <a:r>
              <a:rPr lang="es-CO" sz="1600" u="none" dirty="0">
                <a:latin typeface="+mj-lt"/>
              </a:rPr>
              <a:t>Compatibilidad</a:t>
            </a:r>
          </a:p>
        </p:txBody>
      </p:sp>
      <p:sp>
        <p:nvSpPr>
          <p:cNvPr id="928776" name="Text Box 8">
            <a:hlinkClick r:id="" action="ppaction://noaction"/>
          </p:cNvPr>
          <p:cNvSpPr txBox="1">
            <a:spLocks noChangeArrowheads="1"/>
          </p:cNvSpPr>
          <p:nvPr/>
        </p:nvSpPr>
        <p:spPr bwMode="auto">
          <a:xfrm>
            <a:off x="1447800" y="2286000"/>
            <a:ext cx="1600200" cy="338554"/>
          </a:xfrm>
          <a:prstGeom prst="rect">
            <a:avLst/>
          </a:prstGeom>
          <a:solidFill>
            <a:srgbClr val="BAD405"/>
          </a:solidFill>
          <a:ln w="28575" algn="ctr">
            <a:solidFill>
              <a:schemeClr val="tx1"/>
            </a:solidFill>
            <a:miter lim="800000"/>
            <a:headEnd/>
            <a:tailEnd/>
          </a:ln>
          <a:effectLst/>
        </p:spPr>
        <p:txBody>
          <a:bodyPr>
            <a:spAutoFit/>
          </a:bodyPr>
          <a:lstStyle/>
          <a:p>
            <a:pPr algn="ctr">
              <a:spcBef>
                <a:spcPct val="50000"/>
              </a:spcBef>
              <a:defRPr/>
            </a:pPr>
            <a:r>
              <a:rPr lang="es-CO" sz="1600" u="none" dirty="0">
                <a:latin typeface="+mj-lt"/>
              </a:rPr>
              <a:t>Limpieza</a:t>
            </a:r>
          </a:p>
        </p:txBody>
      </p:sp>
      <p:sp>
        <p:nvSpPr>
          <p:cNvPr id="2" name="1 Marcador de pie de página"/>
          <p:cNvSpPr>
            <a:spLocks noGrp="1"/>
          </p:cNvSpPr>
          <p:nvPr>
            <p:ph type="ftr" sz="quarter" idx="10"/>
          </p:nvPr>
        </p:nvSpPr>
        <p:spPr/>
        <p:txBody>
          <a:bodyPr/>
          <a:lstStyle/>
          <a:p>
            <a:pPr>
              <a:defRPr/>
            </a:pPr>
            <a:r>
              <a:rPr lang="es-ES" smtClean="0"/>
              <a:t>PROCESOS EFICIENTES PARA ESTIMULACIÓN DE POZOS - NIVEL BÁSICO</a:t>
            </a:r>
            <a:endParaRPr lang="es-ES"/>
          </a:p>
        </p:txBody>
      </p:sp>
      <p:sp>
        <p:nvSpPr>
          <p:cNvPr id="13" name="12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Fluidos de Estimulación- Fracturamiento</a:t>
            </a:r>
          </a:p>
        </p:txBody>
      </p:sp>
    </p:spTree>
    <p:extLst>
      <p:ext uri="{BB962C8B-B14F-4D97-AF65-F5344CB8AC3E}">
        <p14:creationId xmlns:p14="http://schemas.microsoft.com/office/powerpoint/2010/main" val="42619768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arn(inVertical)">
                                      <p:cBhvr>
                                        <p:cTn id="7" dur="500"/>
                                        <p:tgtEl>
                                          <p:spTgt spid="7270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28775"/>
                                        </p:tgtEl>
                                        <p:attrNameLst>
                                          <p:attrName>style.visibility</p:attrName>
                                        </p:attrNameLst>
                                      </p:cBhvr>
                                      <p:to>
                                        <p:strVal val="visible"/>
                                      </p:to>
                                    </p:set>
                                    <p:animEffect transition="in" filter="barn(inVertical)">
                                      <p:cBhvr>
                                        <p:cTn id="10" dur="500"/>
                                        <p:tgtEl>
                                          <p:spTgt spid="9287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28776"/>
                                        </p:tgtEl>
                                        <p:attrNameLst>
                                          <p:attrName>style.visibility</p:attrName>
                                        </p:attrNameLst>
                                      </p:cBhvr>
                                      <p:to>
                                        <p:strVal val="visible"/>
                                      </p:to>
                                    </p:set>
                                    <p:animEffect transition="in" filter="barn(inVertical)">
                                      <p:cBhvr>
                                        <p:cTn id="13" dur="500"/>
                                        <p:tgtEl>
                                          <p:spTgt spid="92877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28772"/>
                                        </p:tgtEl>
                                        <p:attrNameLst>
                                          <p:attrName>style.visibility</p:attrName>
                                        </p:attrNameLst>
                                      </p:cBhvr>
                                      <p:to>
                                        <p:strVal val="visible"/>
                                      </p:to>
                                    </p:set>
                                    <p:animEffect transition="in" filter="barn(inVertical)">
                                      <p:cBhvr>
                                        <p:cTn id="16" dur="500"/>
                                        <p:tgtEl>
                                          <p:spTgt spid="92877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28774"/>
                                        </p:tgtEl>
                                        <p:attrNameLst>
                                          <p:attrName>style.visibility</p:attrName>
                                        </p:attrNameLst>
                                      </p:cBhvr>
                                      <p:to>
                                        <p:strVal val="visible"/>
                                      </p:to>
                                    </p:set>
                                    <p:animEffect transition="in" filter="barn(inVertical)">
                                      <p:cBhvr>
                                        <p:cTn id="19" dur="500"/>
                                        <p:tgtEl>
                                          <p:spTgt spid="92877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28773"/>
                                        </p:tgtEl>
                                        <p:attrNameLst>
                                          <p:attrName>style.visibility</p:attrName>
                                        </p:attrNameLst>
                                      </p:cBhvr>
                                      <p:to>
                                        <p:strVal val="visible"/>
                                      </p:to>
                                    </p:set>
                                    <p:animEffect transition="in" filter="barn(inVertical)">
                                      <p:cBhvr>
                                        <p:cTn id="22" dur="500"/>
                                        <p:tgtEl>
                                          <p:spTgt spid="92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2" grpId="0" animBg="1"/>
      <p:bldP spid="928773" grpId="0" animBg="1"/>
      <p:bldP spid="928774" grpId="0" animBg="1"/>
      <p:bldP spid="928775" grpId="0" animBg="1"/>
      <p:bldP spid="92877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467543" y="980728"/>
            <a:ext cx="8287845" cy="4536504"/>
          </a:xfrm>
          <a:prstGeom prst="rect">
            <a:avLst/>
          </a:prstGeom>
          <a:noFill/>
          <a:ln w="9525">
            <a:noFill/>
            <a:miter lim="800000"/>
            <a:headEnd/>
            <a:tailEnd/>
          </a:ln>
        </p:spPr>
      </p:pic>
      <p:sp>
        <p:nvSpPr>
          <p:cNvPr id="4" name="3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Fluidos de Estimulación- Fracturamiento</a:t>
            </a:r>
          </a:p>
        </p:txBody>
      </p:sp>
    </p:spTree>
    <p:extLst>
      <p:ext uri="{BB962C8B-B14F-4D97-AF65-F5344CB8AC3E}">
        <p14:creationId xmlns:p14="http://schemas.microsoft.com/office/powerpoint/2010/main" val="26312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Pruebas de Laboratorio</a:t>
            </a: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48"/>
          <a:stretch/>
        </p:blipFill>
        <p:spPr bwMode="auto">
          <a:xfrm>
            <a:off x="722436" y="773415"/>
            <a:ext cx="7254577" cy="328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3298"/>
          <a:stretch/>
        </p:blipFill>
        <p:spPr bwMode="auto">
          <a:xfrm>
            <a:off x="690350" y="4332776"/>
            <a:ext cx="7318748" cy="200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 de Retorno</a:t>
            </a:r>
          </a:p>
        </p:txBody>
      </p:sp>
      <p:pic>
        <p:nvPicPr>
          <p:cNvPr id="7" name="Picture 2" descr="D:\UPB DIEGO\FRACTURAMIENTO HIDRÁULICO\arreglos\graficas diapo 22-1.jpg"/>
          <p:cNvPicPr>
            <a:picLocks noChangeAspect="1" noChangeArrowheads="1"/>
          </p:cNvPicPr>
          <p:nvPr/>
        </p:nvPicPr>
        <p:blipFill>
          <a:blip r:embed="rId3" cstate="print"/>
          <a:srcRect/>
          <a:stretch>
            <a:fillRect/>
          </a:stretch>
        </p:blipFill>
        <p:spPr bwMode="auto">
          <a:xfrm>
            <a:off x="2915816" y="2573777"/>
            <a:ext cx="2736304" cy="2736304"/>
          </a:xfrm>
          <a:prstGeom prst="rect">
            <a:avLst/>
          </a:prstGeom>
          <a:noFill/>
        </p:spPr>
      </p:pic>
      <p:sp>
        <p:nvSpPr>
          <p:cNvPr id="8" name="7 CuadroTexto"/>
          <p:cNvSpPr txBox="1"/>
          <p:nvPr/>
        </p:nvSpPr>
        <p:spPr>
          <a:xfrm>
            <a:off x="2660204" y="964931"/>
            <a:ext cx="3456384" cy="1200329"/>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smtClean="0">
                <a:latin typeface="+mn-lt"/>
              </a:rPr>
              <a:t>Fluido resultado de producción de </a:t>
            </a:r>
          </a:p>
          <a:p>
            <a:pPr marL="457200" indent="-457200">
              <a:buFont typeface="Arial" charset="0"/>
              <a:buChar char="•"/>
            </a:pPr>
            <a:r>
              <a:rPr lang="es-CO" dirty="0" smtClean="0">
                <a:latin typeface="+mn-lt"/>
              </a:rPr>
              <a:t>Hidrocarburos</a:t>
            </a:r>
          </a:p>
          <a:p>
            <a:pPr marL="457200" indent="-457200">
              <a:buFont typeface="Arial" charset="0"/>
              <a:buChar char="•"/>
            </a:pPr>
            <a:r>
              <a:rPr lang="es-CO" dirty="0" smtClean="0">
                <a:latin typeface="+mn-lt"/>
              </a:rPr>
              <a:t>Agua de formación</a:t>
            </a:r>
          </a:p>
          <a:p>
            <a:pPr marL="457200" indent="-457200">
              <a:buFont typeface="Arial" charset="0"/>
              <a:buChar char="•"/>
            </a:pPr>
            <a:r>
              <a:rPr lang="es-CO" dirty="0" smtClean="0">
                <a:latin typeface="+mn-lt"/>
              </a:rPr>
              <a:t>Fluidos Inyectados</a:t>
            </a:r>
          </a:p>
        </p:txBody>
      </p:sp>
      <p:sp>
        <p:nvSpPr>
          <p:cNvPr id="10" name="9 CuadroTexto"/>
          <p:cNvSpPr txBox="1"/>
          <p:nvPr/>
        </p:nvSpPr>
        <p:spPr>
          <a:xfrm>
            <a:off x="2339752" y="5322285"/>
            <a:ext cx="3456384" cy="646331"/>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err="1" smtClean="0">
                <a:latin typeface="+mn-lt"/>
              </a:rPr>
              <a:t>Flowback</a:t>
            </a:r>
            <a:r>
              <a:rPr lang="es-CO" dirty="0" smtClean="0">
                <a:latin typeface="+mn-lt"/>
              </a:rPr>
              <a:t> de fluidos inyectados en tratamientos</a:t>
            </a:r>
          </a:p>
        </p:txBody>
      </p:sp>
    </p:spTree>
    <p:extLst>
      <p:ext uri="{BB962C8B-B14F-4D97-AF65-F5344CB8AC3E}">
        <p14:creationId xmlns:p14="http://schemas.microsoft.com/office/powerpoint/2010/main" val="341038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 de Retorno</a:t>
            </a:r>
          </a:p>
        </p:txBody>
      </p:sp>
      <p:pic>
        <p:nvPicPr>
          <p:cNvPr id="7" name="Picture 2" descr="D:\UPB DIEGO\FRACTURAMIENTO HIDRÁULICO\arreglos\graficas diapo 22-1.jpg"/>
          <p:cNvPicPr>
            <a:picLocks noChangeAspect="1" noChangeArrowheads="1"/>
          </p:cNvPicPr>
          <p:nvPr/>
        </p:nvPicPr>
        <p:blipFill>
          <a:blip r:embed="rId3" cstate="print"/>
          <a:srcRect/>
          <a:stretch>
            <a:fillRect/>
          </a:stretch>
        </p:blipFill>
        <p:spPr bwMode="auto">
          <a:xfrm>
            <a:off x="5331668" y="2889810"/>
            <a:ext cx="2736304" cy="2736304"/>
          </a:xfrm>
          <a:prstGeom prst="rect">
            <a:avLst/>
          </a:prstGeom>
          <a:noFill/>
        </p:spPr>
      </p:pic>
      <p:sp>
        <p:nvSpPr>
          <p:cNvPr id="10" name="9 CuadroTexto"/>
          <p:cNvSpPr txBox="1"/>
          <p:nvPr/>
        </p:nvSpPr>
        <p:spPr>
          <a:xfrm>
            <a:off x="4971628" y="5626114"/>
            <a:ext cx="3456384" cy="646331"/>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dirty="0" err="1" smtClean="0">
                <a:latin typeface="+mn-lt"/>
              </a:rPr>
              <a:t>Flowback</a:t>
            </a:r>
            <a:r>
              <a:rPr lang="es-CO" dirty="0" smtClean="0">
                <a:latin typeface="+mn-lt"/>
              </a:rPr>
              <a:t> de fluidos inyectados en tratamientos</a:t>
            </a:r>
          </a:p>
        </p:txBody>
      </p:sp>
      <p:sp>
        <p:nvSpPr>
          <p:cNvPr id="11" name="10 Flecha derecha"/>
          <p:cNvSpPr/>
          <p:nvPr/>
        </p:nvSpPr>
        <p:spPr>
          <a:xfrm rot="10800000">
            <a:off x="4644008" y="4481289"/>
            <a:ext cx="432048" cy="432048"/>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30000"/>
          <a:stretch>
            <a:fillRect/>
          </a:stretch>
        </p:blipFill>
        <p:spPr bwMode="auto">
          <a:xfrm>
            <a:off x="371476" y="855305"/>
            <a:ext cx="57007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7" y="3560776"/>
            <a:ext cx="3600400" cy="266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777 Rectángulo"/>
          <p:cNvSpPr/>
          <p:nvPr/>
        </p:nvSpPr>
        <p:spPr bwMode="auto">
          <a:xfrm>
            <a:off x="6444208" y="5661248"/>
            <a:ext cx="252028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smtClean="0">
              <a:ln>
                <a:noFill/>
              </a:ln>
              <a:solidFill>
                <a:schemeClr val="tx1"/>
              </a:solidFill>
              <a:effectLst/>
              <a:latin typeface="BC I25 Wide" pitchFamily="34" charset="0"/>
            </a:endParaRPr>
          </a:p>
        </p:txBody>
      </p:sp>
      <p:grpSp>
        <p:nvGrpSpPr>
          <p:cNvPr id="4" name="Group 2"/>
          <p:cNvGrpSpPr>
            <a:grpSpLocks/>
          </p:cNvGrpSpPr>
          <p:nvPr/>
        </p:nvGrpSpPr>
        <p:grpSpPr bwMode="auto">
          <a:xfrm>
            <a:off x="3124200" y="2419616"/>
            <a:ext cx="2424113" cy="616532"/>
            <a:chOff x="1872" y="1637"/>
            <a:chExt cx="1776" cy="488"/>
          </a:xfrm>
          <a:solidFill>
            <a:srgbClr val="BAD405"/>
          </a:solidFill>
        </p:grpSpPr>
        <p:grpSp>
          <p:nvGrpSpPr>
            <p:cNvPr id="5" name="Group 3"/>
            <p:cNvGrpSpPr>
              <a:grpSpLocks/>
            </p:cNvGrpSpPr>
            <p:nvPr/>
          </p:nvGrpSpPr>
          <p:grpSpPr bwMode="auto">
            <a:xfrm>
              <a:off x="2304" y="2076"/>
              <a:ext cx="48" cy="49"/>
              <a:chOff x="2016" y="2302"/>
              <a:chExt cx="192" cy="192"/>
            </a:xfrm>
            <a:grpFill/>
          </p:grpSpPr>
          <p:sp>
            <p:nvSpPr>
              <p:cNvPr id="71" name="Rectangle 4"/>
              <p:cNvSpPr>
                <a:spLocks noChangeArrowheads="1"/>
              </p:cNvSpPr>
              <p:nvPr/>
            </p:nvSpPr>
            <p:spPr bwMode="auto">
              <a:xfrm rot="10800000">
                <a:off x="2016" y="2439"/>
                <a:ext cx="192" cy="55"/>
              </a:xfrm>
              <a:prstGeom prst="rect">
                <a:avLst/>
              </a:prstGeom>
              <a:grpFill/>
              <a:ln w="9525">
                <a:solidFill>
                  <a:schemeClr val="tx1"/>
                </a:solidFill>
                <a:miter lim="800000"/>
                <a:headEnd/>
                <a:tailEnd/>
              </a:ln>
            </p:spPr>
            <p:txBody>
              <a:bodyPr wrap="none" anchor="ctr"/>
              <a:lstStyle/>
              <a:p>
                <a:endParaRPr lang="es-ES" u="none"/>
              </a:p>
            </p:txBody>
          </p:sp>
          <p:sp>
            <p:nvSpPr>
              <p:cNvPr id="72" name="Rectangle 5"/>
              <p:cNvSpPr>
                <a:spLocks noChangeArrowheads="1"/>
              </p:cNvSpPr>
              <p:nvPr/>
            </p:nvSpPr>
            <p:spPr bwMode="auto">
              <a:xfrm rot="10800000" flipH="1">
                <a:off x="2054" y="2302"/>
                <a:ext cx="116" cy="137"/>
              </a:xfrm>
              <a:prstGeom prst="rect">
                <a:avLst/>
              </a:prstGeom>
              <a:grpFill/>
              <a:ln w="9525">
                <a:solidFill>
                  <a:schemeClr val="tx1"/>
                </a:solidFill>
                <a:miter lim="800000"/>
                <a:headEnd/>
                <a:tailEnd/>
              </a:ln>
            </p:spPr>
            <p:txBody>
              <a:bodyPr wrap="none" anchor="ctr"/>
              <a:lstStyle/>
              <a:p>
                <a:endParaRPr lang="es-ES" u="none"/>
              </a:p>
            </p:txBody>
          </p:sp>
        </p:grpSp>
        <p:grpSp>
          <p:nvGrpSpPr>
            <p:cNvPr id="6" name="Group 6"/>
            <p:cNvGrpSpPr>
              <a:grpSpLocks/>
            </p:cNvGrpSpPr>
            <p:nvPr/>
          </p:nvGrpSpPr>
          <p:grpSpPr bwMode="auto">
            <a:xfrm>
              <a:off x="1872" y="1637"/>
              <a:ext cx="1776" cy="481"/>
              <a:chOff x="1872" y="1685"/>
              <a:chExt cx="1776" cy="481"/>
            </a:xfrm>
            <a:grpFill/>
          </p:grpSpPr>
          <p:grpSp>
            <p:nvGrpSpPr>
              <p:cNvPr id="8" name="Group 7"/>
              <p:cNvGrpSpPr>
                <a:grpSpLocks/>
              </p:cNvGrpSpPr>
              <p:nvPr/>
            </p:nvGrpSpPr>
            <p:grpSpPr bwMode="auto">
              <a:xfrm rot="10800000">
                <a:off x="2544" y="2104"/>
                <a:ext cx="48" cy="49"/>
                <a:chOff x="2208" y="2304"/>
                <a:chExt cx="240" cy="336"/>
              </a:xfrm>
              <a:grpFill/>
            </p:grpSpPr>
            <p:sp>
              <p:nvSpPr>
                <p:cNvPr id="69" name="Rectangle 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70" name="Rectangle 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9" name="Group 10"/>
              <p:cNvGrpSpPr>
                <a:grpSpLocks/>
              </p:cNvGrpSpPr>
              <p:nvPr/>
            </p:nvGrpSpPr>
            <p:grpSpPr bwMode="auto">
              <a:xfrm rot="10800000">
                <a:off x="2496" y="2104"/>
                <a:ext cx="48" cy="49"/>
                <a:chOff x="2208" y="2304"/>
                <a:chExt cx="240" cy="336"/>
              </a:xfrm>
              <a:grpFill/>
            </p:grpSpPr>
            <p:sp>
              <p:nvSpPr>
                <p:cNvPr id="67" name="Rectangle 1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8" name="Rectangle 1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0" name="Group 13"/>
              <p:cNvGrpSpPr>
                <a:grpSpLocks/>
              </p:cNvGrpSpPr>
              <p:nvPr/>
            </p:nvGrpSpPr>
            <p:grpSpPr bwMode="auto">
              <a:xfrm rot="10800000">
                <a:off x="2688" y="2104"/>
                <a:ext cx="48" cy="49"/>
                <a:chOff x="2208" y="2304"/>
                <a:chExt cx="240" cy="336"/>
              </a:xfrm>
              <a:grpFill/>
            </p:grpSpPr>
            <p:sp>
              <p:nvSpPr>
                <p:cNvPr id="65" name="Rectangle 1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6" name="Rectangle 1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1" name="Group 16"/>
              <p:cNvGrpSpPr>
                <a:grpSpLocks/>
              </p:cNvGrpSpPr>
              <p:nvPr/>
            </p:nvGrpSpPr>
            <p:grpSpPr bwMode="auto">
              <a:xfrm rot="10800000">
                <a:off x="2640" y="2104"/>
                <a:ext cx="48" cy="49"/>
                <a:chOff x="2208" y="2304"/>
                <a:chExt cx="240" cy="336"/>
              </a:xfrm>
              <a:grpFill/>
            </p:grpSpPr>
            <p:sp>
              <p:nvSpPr>
                <p:cNvPr id="63" name="Rectangle 1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4" name="Rectangle 1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2" name="Group 19"/>
              <p:cNvGrpSpPr>
                <a:grpSpLocks/>
              </p:cNvGrpSpPr>
              <p:nvPr/>
            </p:nvGrpSpPr>
            <p:grpSpPr bwMode="auto">
              <a:xfrm rot="10800000">
                <a:off x="2592" y="2104"/>
                <a:ext cx="48" cy="49"/>
                <a:chOff x="2208" y="2304"/>
                <a:chExt cx="240" cy="336"/>
              </a:xfrm>
              <a:grpFill/>
            </p:grpSpPr>
            <p:sp>
              <p:nvSpPr>
                <p:cNvPr id="61" name="Rectangle 2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2" name="Rectangle 2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3" name="Group 22"/>
              <p:cNvGrpSpPr>
                <a:grpSpLocks/>
              </p:cNvGrpSpPr>
              <p:nvPr/>
            </p:nvGrpSpPr>
            <p:grpSpPr bwMode="auto">
              <a:xfrm>
                <a:off x="2544" y="1687"/>
                <a:ext cx="48" cy="49"/>
                <a:chOff x="2208" y="2304"/>
                <a:chExt cx="240" cy="336"/>
              </a:xfrm>
              <a:grpFill/>
            </p:grpSpPr>
            <p:sp>
              <p:nvSpPr>
                <p:cNvPr id="59" name="Rectangle 2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0" name="Rectangle 2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 name="Group 25"/>
              <p:cNvGrpSpPr>
                <a:grpSpLocks/>
              </p:cNvGrpSpPr>
              <p:nvPr/>
            </p:nvGrpSpPr>
            <p:grpSpPr bwMode="auto">
              <a:xfrm>
                <a:off x="2496" y="1687"/>
                <a:ext cx="48" cy="49"/>
                <a:chOff x="2208" y="2304"/>
                <a:chExt cx="240" cy="336"/>
              </a:xfrm>
              <a:grpFill/>
            </p:grpSpPr>
            <p:sp>
              <p:nvSpPr>
                <p:cNvPr id="57" name="Rectangle 2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8" name="Rectangle 2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 name="Group 28"/>
              <p:cNvGrpSpPr>
                <a:grpSpLocks/>
              </p:cNvGrpSpPr>
              <p:nvPr/>
            </p:nvGrpSpPr>
            <p:grpSpPr bwMode="auto">
              <a:xfrm>
                <a:off x="2688" y="1687"/>
                <a:ext cx="48" cy="49"/>
                <a:chOff x="2208" y="2304"/>
                <a:chExt cx="240" cy="336"/>
              </a:xfrm>
              <a:grpFill/>
            </p:grpSpPr>
            <p:sp>
              <p:nvSpPr>
                <p:cNvPr id="55" name="Rectangle 2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6" name="Rectangle 3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6" name="Group 31"/>
              <p:cNvGrpSpPr>
                <a:grpSpLocks/>
              </p:cNvGrpSpPr>
              <p:nvPr/>
            </p:nvGrpSpPr>
            <p:grpSpPr bwMode="auto">
              <a:xfrm>
                <a:off x="2640" y="1687"/>
                <a:ext cx="48" cy="49"/>
                <a:chOff x="2208" y="2304"/>
                <a:chExt cx="240" cy="336"/>
              </a:xfrm>
              <a:grpFill/>
            </p:grpSpPr>
            <p:sp>
              <p:nvSpPr>
                <p:cNvPr id="53" name="Rectangle 3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4" name="Rectangle 3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 name="Group 34"/>
              <p:cNvGrpSpPr>
                <a:grpSpLocks/>
              </p:cNvGrpSpPr>
              <p:nvPr/>
            </p:nvGrpSpPr>
            <p:grpSpPr bwMode="auto">
              <a:xfrm>
                <a:off x="2592" y="1687"/>
                <a:ext cx="48" cy="49"/>
                <a:chOff x="2208" y="2304"/>
                <a:chExt cx="240" cy="336"/>
              </a:xfrm>
              <a:grpFill/>
            </p:grpSpPr>
            <p:sp>
              <p:nvSpPr>
                <p:cNvPr id="51" name="Rectangle 3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2" name="Rectangle 3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sp>
            <p:nvSpPr>
              <p:cNvPr id="18" name="Rectangle 37"/>
              <p:cNvSpPr>
                <a:spLocks noChangeArrowheads="1"/>
              </p:cNvSpPr>
              <p:nvPr/>
            </p:nvSpPr>
            <p:spPr bwMode="auto">
              <a:xfrm>
                <a:off x="3024" y="1776"/>
                <a:ext cx="192" cy="288"/>
              </a:xfrm>
              <a:prstGeom prst="rect">
                <a:avLst/>
              </a:prstGeom>
              <a:grpFill/>
              <a:ln w="9525">
                <a:solidFill>
                  <a:schemeClr val="tx1"/>
                </a:solidFill>
                <a:miter lim="800000"/>
                <a:headEnd/>
                <a:tailEnd/>
              </a:ln>
            </p:spPr>
            <p:txBody>
              <a:bodyPr wrap="none" anchor="ctr"/>
              <a:lstStyle/>
              <a:p>
                <a:endParaRPr lang="es-ES" u="none"/>
              </a:p>
            </p:txBody>
          </p:sp>
          <p:grpSp>
            <p:nvGrpSpPr>
              <p:cNvPr id="19" name="Group 38"/>
              <p:cNvGrpSpPr>
                <a:grpSpLocks/>
              </p:cNvGrpSpPr>
              <p:nvPr/>
            </p:nvGrpSpPr>
            <p:grpSpPr bwMode="auto">
              <a:xfrm>
                <a:off x="3145" y="1685"/>
                <a:ext cx="503" cy="481"/>
                <a:chOff x="3696" y="2352"/>
                <a:chExt cx="720" cy="768"/>
              </a:xfrm>
              <a:grpFill/>
            </p:grpSpPr>
            <p:sp>
              <p:nvSpPr>
                <p:cNvPr id="44" name="Rectangle 39"/>
                <p:cNvSpPr>
                  <a:spLocks noChangeArrowheads="1"/>
                </p:cNvSpPr>
                <p:nvPr/>
              </p:nvSpPr>
              <p:spPr bwMode="auto">
                <a:xfrm>
                  <a:off x="3763" y="2422"/>
                  <a:ext cx="291" cy="628"/>
                </a:xfrm>
                <a:prstGeom prst="rect">
                  <a:avLst/>
                </a:prstGeom>
                <a:grpFill/>
                <a:ln w="9525">
                  <a:solidFill>
                    <a:schemeClr val="tx1"/>
                  </a:solidFill>
                  <a:miter lim="800000"/>
                  <a:headEnd/>
                  <a:tailEnd/>
                </a:ln>
              </p:spPr>
              <p:txBody>
                <a:bodyPr wrap="none" anchor="ctr"/>
                <a:lstStyle/>
                <a:p>
                  <a:endParaRPr lang="es-ES" u="none"/>
                </a:p>
              </p:txBody>
            </p:sp>
            <p:sp>
              <p:nvSpPr>
                <p:cNvPr id="45" name="Rectangle 40"/>
                <p:cNvSpPr>
                  <a:spLocks noChangeArrowheads="1"/>
                </p:cNvSpPr>
                <p:nvPr/>
              </p:nvSpPr>
              <p:spPr bwMode="auto">
                <a:xfrm>
                  <a:off x="4087" y="2464"/>
                  <a:ext cx="252" cy="544"/>
                </a:xfrm>
                <a:prstGeom prst="rect">
                  <a:avLst/>
                </a:prstGeom>
                <a:grpFill/>
                <a:ln w="9525">
                  <a:solidFill>
                    <a:schemeClr val="tx1"/>
                  </a:solidFill>
                  <a:miter lim="800000"/>
                  <a:headEnd/>
                  <a:tailEnd/>
                </a:ln>
              </p:spPr>
              <p:txBody>
                <a:bodyPr wrap="none" anchor="ctr"/>
                <a:lstStyle/>
                <a:p>
                  <a:endParaRPr lang="es-ES" u="none"/>
                </a:p>
              </p:txBody>
            </p:sp>
            <p:sp>
              <p:nvSpPr>
                <p:cNvPr id="46" name="Rectangle 41"/>
                <p:cNvSpPr>
                  <a:spLocks noChangeArrowheads="1"/>
                </p:cNvSpPr>
                <p:nvPr/>
              </p:nvSpPr>
              <p:spPr bwMode="auto">
                <a:xfrm>
                  <a:off x="3696" y="2464"/>
                  <a:ext cx="391" cy="544"/>
                </a:xfrm>
                <a:prstGeom prst="rect">
                  <a:avLst/>
                </a:prstGeom>
                <a:grpFill/>
                <a:ln w="9525">
                  <a:solidFill>
                    <a:schemeClr val="tx1"/>
                  </a:solidFill>
                  <a:miter lim="800000"/>
                  <a:headEnd/>
                  <a:tailEnd/>
                </a:ln>
              </p:spPr>
              <p:txBody>
                <a:bodyPr wrap="none" anchor="ctr"/>
                <a:lstStyle/>
                <a:p>
                  <a:endParaRPr lang="es-ES" u="none"/>
                </a:p>
              </p:txBody>
            </p:sp>
            <p:sp>
              <p:nvSpPr>
                <p:cNvPr id="47" name="Rectangle 42"/>
                <p:cNvSpPr>
                  <a:spLocks noChangeArrowheads="1"/>
                </p:cNvSpPr>
                <p:nvPr/>
              </p:nvSpPr>
              <p:spPr bwMode="auto">
                <a:xfrm>
                  <a:off x="4087" y="2506"/>
                  <a:ext cx="292" cy="460"/>
                </a:xfrm>
                <a:prstGeom prst="rect">
                  <a:avLst/>
                </a:prstGeom>
                <a:grpFill/>
                <a:ln w="9525">
                  <a:solidFill>
                    <a:schemeClr val="tx1"/>
                  </a:solidFill>
                  <a:miter lim="800000"/>
                  <a:headEnd/>
                  <a:tailEnd/>
                </a:ln>
              </p:spPr>
              <p:txBody>
                <a:bodyPr wrap="none" anchor="ctr"/>
                <a:lstStyle/>
                <a:p>
                  <a:endParaRPr lang="es-ES" u="none"/>
                </a:p>
              </p:txBody>
            </p:sp>
            <p:sp>
              <p:nvSpPr>
                <p:cNvPr id="48" name="Rectangle 43"/>
                <p:cNvSpPr>
                  <a:spLocks noChangeArrowheads="1"/>
                </p:cNvSpPr>
                <p:nvPr/>
              </p:nvSpPr>
              <p:spPr bwMode="auto">
                <a:xfrm>
                  <a:off x="4087" y="2590"/>
                  <a:ext cx="329" cy="292"/>
                </a:xfrm>
                <a:prstGeom prst="rect">
                  <a:avLst/>
                </a:prstGeom>
                <a:grpFill/>
                <a:ln w="9525">
                  <a:solidFill>
                    <a:schemeClr val="tx1"/>
                  </a:solidFill>
                  <a:miter lim="800000"/>
                  <a:headEnd/>
                  <a:tailEnd/>
                </a:ln>
              </p:spPr>
              <p:txBody>
                <a:bodyPr wrap="none" anchor="ctr"/>
                <a:lstStyle/>
                <a:p>
                  <a:endParaRPr lang="es-ES" u="none"/>
                </a:p>
              </p:txBody>
            </p:sp>
            <p:sp>
              <p:nvSpPr>
                <p:cNvPr id="49" name="Oval 44"/>
                <p:cNvSpPr>
                  <a:spLocks noChangeArrowheads="1"/>
                </p:cNvSpPr>
                <p:nvPr/>
              </p:nvSpPr>
              <p:spPr bwMode="auto">
                <a:xfrm>
                  <a:off x="3763" y="2352"/>
                  <a:ext cx="73" cy="70"/>
                </a:xfrm>
                <a:prstGeom prst="ellipse">
                  <a:avLst/>
                </a:prstGeom>
                <a:grpFill/>
                <a:ln w="9525">
                  <a:solidFill>
                    <a:schemeClr val="tx1"/>
                  </a:solidFill>
                  <a:round/>
                  <a:headEnd/>
                  <a:tailEnd/>
                </a:ln>
              </p:spPr>
              <p:txBody>
                <a:bodyPr wrap="none" anchor="ctr"/>
                <a:lstStyle/>
                <a:p>
                  <a:endParaRPr lang="es-ES" u="none"/>
                </a:p>
              </p:txBody>
            </p:sp>
            <p:sp>
              <p:nvSpPr>
                <p:cNvPr id="50" name="Oval 45"/>
                <p:cNvSpPr>
                  <a:spLocks noChangeArrowheads="1"/>
                </p:cNvSpPr>
                <p:nvPr/>
              </p:nvSpPr>
              <p:spPr bwMode="auto">
                <a:xfrm>
                  <a:off x="3763" y="3050"/>
                  <a:ext cx="73" cy="70"/>
                </a:xfrm>
                <a:prstGeom prst="ellipse">
                  <a:avLst/>
                </a:prstGeom>
                <a:grpFill/>
                <a:ln w="9525">
                  <a:solidFill>
                    <a:schemeClr val="tx1"/>
                  </a:solidFill>
                  <a:round/>
                  <a:headEnd/>
                  <a:tailEnd/>
                </a:ln>
              </p:spPr>
              <p:txBody>
                <a:bodyPr wrap="none" anchor="ctr"/>
                <a:lstStyle/>
                <a:p>
                  <a:endParaRPr lang="es-ES" u="none"/>
                </a:p>
              </p:txBody>
            </p:sp>
          </p:grpSp>
          <p:sp>
            <p:nvSpPr>
              <p:cNvPr id="20" name="Rectangle 46" descr="Small grid"/>
              <p:cNvSpPr>
                <a:spLocks noChangeArrowheads="1"/>
              </p:cNvSpPr>
              <p:nvPr/>
            </p:nvSpPr>
            <p:spPr bwMode="auto">
              <a:xfrm>
                <a:off x="2168" y="1708"/>
                <a:ext cx="947" cy="424"/>
              </a:xfrm>
              <a:prstGeom prst="rect">
                <a:avLst/>
              </a:prstGeom>
              <a:grpFill/>
              <a:ln w="9525">
                <a:solidFill>
                  <a:schemeClr val="tx1"/>
                </a:solidFill>
                <a:miter lim="800000"/>
                <a:headEnd/>
                <a:tailEnd/>
              </a:ln>
            </p:spPr>
            <p:txBody>
              <a:bodyPr wrap="none" anchor="ctr"/>
              <a:lstStyle/>
              <a:p>
                <a:endParaRPr lang="es-ES" u="none"/>
              </a:p>
            </p:txBody>
          </p:sp>
          <p:sp>
            <p:nvSpPr>
              <p:cNvPr id="21" name="Rectangle 47"/>
              <p:cNvSpPr>
                <a:spLocks noChangeArrowheads="1"/>
              </p:cNvSpPr>
              <p:nvPr/>
            </p:nvSpPr>
            <p:spPr bwMode="auto">
              <a:xfrm>
                <a:off x="2434" y="1821"/>
                <a:ext cx="267" cy="198"/>
              </a:xfrm>
              <a:prstGeom prst="rect">
                <a:avLst/>
              </a:prstGeom>
              <a:grpFill/>
              <a:ln w="9525">
                <a:solidFill>
                  <a:schemeClr val="tx1"/>
                </a:solidFill>
                <a:miter lim="800000"/>
                <a:headEnd/>
                <a:tailEnd/>
              </a:ln>
            </p:spPr>
            <p:txBody>
              <a:bodyPr wrap="none" anchor="ctr"/>
              <a:lstStyle/>
              <a:p>
                <a:endParaRPr lang="es-ES" u="none"/>
              </a:p>
            </p:txBody>
          </p:sp>
          <p:sp>
            <p:nvSpPr>
              <p:cNvPr id="22" name="Rectangle 48"/>
              <p:cNvSpPr>
                <a:spLocks noChangeArrowheads="1"/>
              </p:cNvSpPr>
              <p:nvPr/>
            </p:nvSpPr>
            <p:spPr bwMode="auto">
              <a:xfrm>
                <a:off x="1872" y="1736"/>
                <a:ext cx="266" cy="368"/>
              </a:xfrm>
              <a:prstGeom prst="rect">
                <a:avLst/>
              </a:prstGeom>
              <a:grpFill/>
              <a:ln w="9525">
                <a:solidFill>
                  <a:schemeClr val="tx1"/>
                </a:solidFill>
                <a:miter lim="800000"/>
                <a:headEnd/>
                <a:tailEnd/>
              </a:ln>
            </p:spPr>
            <p:txBody>
              <a:bodyPr wrap="none" anchor="ctr"/>
              <a:lstStyle/>
              <a:p>
                <a:endParaRPr lang="es-ES" u="none"/>
              </a:p>
            </p:txBody>
          </p:sp>
          <p:sp>
            <p:nvSpPr>
              <p:cNvPr id="23" name="Rectangle 49"/>
              <p:cNvSpPr>
                <a:spLocks noChangeArrowheads="1"/>
              </p:cNvSpPr>
              <p:nvPr/>
            </p:nvSpPr>
            <p:spPr bwMode="auto">
              <a:xfrm>
                <a:off x="1961" y="1765"/>
                <a:ext cx="207" cy="84"/>
              </a:xfrm>
              <a:prstGeom prst="rect">
                <a:avLst/>
              </a:prstGeom>
              <a:grpFill/>
              <a:ln w="9525">
                <a:solidFill>
                  <a:schemeClr val="tx1"/>
                </a:solidFill>
                <a:miter lim="800000"/>
                <a:headEnd/>
                <a:tailEnd/>
              </a:ln>
            </p:spPr>
            <p:txBody>
              <a:bodyPr wrap="none" anchor="ctr"/>
              <a:lstStyle/>
              <a:p>
                <a:endParaRPr lang="es-ES" u="none"/>
              </a:p>
            </p:txBody>
          </p:sp>
          <p:sp>
            <p:nvSpPr>
              <p:cNvPr id="24" name="Rectangle 50"/>
              <p:cNvSpPr>
                <a:spLocks noChangeArrowheads="1"/>
              </p:cNvSpPr>
              <p:nvPr/>
            </p:nvSpPr>
            <p:spPr bwMode="auto">
              <a:xfrm>
                <a:off x="1961" y="1991"/>
                <a:ext cx="207" cy="84"/>
              </a:xfrm>
              <a:prstGeom prst="rect">
                <a:avLst/>
              </a:prstGeom>
              <a:grpFill/>
              <a:ln w="9525">
                <a:solidFill>
                  <a:schemeClr val="tx1"/>
                </a:solidFill>
                <a:miter lim="800000"/>
                <a:headEnd/>
                <a:tailEnd/>
              </a:ln>
            </p:spPr>
            <p:txBody>
              <a:bodyPr wrap="none" anchor="ctr"/>
              <a:lstStyle/>
              <a:p>
                <a:endParaRPr lang="es-ES" u="none"/>
              </a:p>
            </p:txBody>
          </p:sp>
          <p:sp>
            <p:nvSpPr>
              <p:cNvPr id="25" name="Rectangle 51"/>
              <p:cNvSpPr>
                <a:spLocks noChangeArrowheads="1"/>
              </p:cNvSpPr>
              <p:nvPr/>
            </p:nvSpPr>
            <p:spPr bwMode="auto">
              <a:xfrm>
                <a:off x="2434" y="1765"/>
                <a:ext cx="148" cy="84"/>
              </a:xfrm>
              <a:prstGeom prst="rect">
                <a:avLst/>
              </a:prstGeom>
              <a:grpFill/>
              <a:ln w="9525">
                <a:solidFill>
                  <a:schemeClr val="tx1"/>
                </a:solidFill>
                <a:miter lim="800000"/>
                <a:headEnd/>
                <a:tailEnd/>
              </a:ln>
            </p:spPr>
            <p:txBody>
              <a:bodyPr wrap="none" anchor="ctr"/>
              <a:lstStyle/>
              <a:p>
                <a:endParaRPr lang="es-ES" u="none"/>
              </a:p>
            </p:txBody>
          </p:sp>
          <p:sp>
            <p:nvSpPr>
              <p:cNvPr id="26" name="Rectangle 52"/>
              <p:cNvSpPr>
                <a:spLocks noChangeArrowheads="1"/>
              </p:cNvSpPr>
              <p:nvPr/>
            </p:nvSpPr>
            <p:spPr bwMode="auto">
              <a:xfrm>
                <a:off x="2434" y="1991"/>
                <a:ext cx="148" cy="84"/>
              </a:xfrm>
              <a:prstGeom prst="rect">
                <a:avLst/>
              </a:prstGeom>
              <a:grpFill/>
              <a:ln w="9525">
                <a:solidFill>
                  <a:schemeClr val="tx1"/>
                </a:solidFill>
                <a:miter lim="800000"/>
                <a:headEnd/>
                <a:tailEnd/>
              </a:ln>
            </p:spPr>
            <p:txBody>
              <a:bodyPr wrap="none" anchor="ctr"/>
              <a:lstStyle/>
              <a:p>
                <a:endParaRPr lang="es-ES" u="none"/>
              </a:p>
            </p:txBody>
          </p:sp>
          <p:grpSp>
            <p:nvGrpSpPr>
              <p:cNvPr id="27" name="Group 53"/>
              <p:cNvGrpSpPr>
                <a:grpSpLocks/>
              </p:cNvGrpSpPr>
              <p:nvPr/>
            </p:nvGrpSpPr>
            <p:grpSpPr bwMode="auto">
              <a:xfrm>
                <a:off x="2316" y="1836"/>
                <a:ext cx="118" cy="200"/>
                <a:chOff x="2112" y="2544"/>
                <a:chExt cx="192" cy="336"/>
              </a:xfrm>
              <a:grpFill/>
            </p:grpSpPr>
            <p:sp>
              <p:nvSpPr>
                <p:cNvPr id="42" name="Rectangle 54"/>
                <p:cNvSpPr>
                  <a:spLocks noChangeArrowheads="1"/>
                </p:cNvSpPr>
                <p:nvPr/>
              </p:nvSpPr>
              <p:spPr bwMode="auto">
                <a:xfrm rot="1083628">
                  <a:off x="2112" y="2544"/>
                  <a:ext cx="192" cy="96"/>
                </a:xfrm>
                <a:prstGeom prst="rect">
                  <a:avLst/>
                </a:prstGeom>
                <a:grpFill/>
                <a:ln w="9525">
                  <a:solidFill>
                    <a:schemeClr val="tx1"/>
                  </a:solidFill>
                  <a:miter lim="800000"/>
                  <a:headEnd/>
                  <a:tailEnd/>
                </a:ln>
              </p:spPr>
              <p:txBody>
                <a:bodyPr wrap="none" anchor="ctr"/>
                <a:lstStyle/>
                <a:p>
                  <a:endParaRPr lang="es-ES" u="none"/>
                </a:p>
              </p:txBody>
            </p:sp>
            <p:sp>
              <p:nvSpPr>
                <p:cNvPr id="43" name="Rectangle 55"/>
                <p:cNvSpPr>
                  <a:spLocks noChangeArrowheads="1"/>
                </p:cNvSpPr>
                <p:nvPr/>
              </p:nvSpPr>
              <p:spPr bwMode="auto">
                <a:xfrm rot="-1150740">
                  <a:off x="2112" y="2784"/>
                  <a:ext cx="192" cy="96"/>
                </a:xfrm>
                <a:prstGeom prst="rect">
                  <a:avLst/>
                </a:prstGeom>
                <a:grpFill/>
                <a:ln w="9525">
                  <a:solidFill>
                    <a:schemeClr val="tx1"/>
                  </a:solidFill>
                  <a:miter lim="800000"/>
                  <a:headEnd/>
                  <a:tailEnd/>
                </a:ln>
              </p:spPr>
              <p:txBody>
                <a:bodyPr wrap="none" anchor="ctr"/>
                <a:lstStyle/>
                <a:p>
                  <a:endParaRPr lang="es-ES" u="none"/>
                </a:p>
              </p:txBody>
            </p:sp>
          </p:grpSp>
          <p:sp>
            <p:nvSpPr>
              <p:cNvPr id="28" name="Oval 56"/>
              <p:cNvSpPr>
                <a:spLocks noChangeArrowheads="1"/>
              </p:cNvSpPr>
              <p:nvPr/>
            </p:nvSpPr>
            <p:spPr bwMode="auto">
              <a:xfrm>
                <a:off x="2523" y="1878"/>
                <a:ext cx="89" cy="84"/>
              </a:xfrm>
              <a:prstGeom prst="ellipse">
                <a:avLst/>
              </a:prstGeom>
              <a:grpFill/>
              <a:ln w="9525">
                <a:solidFill>
                  <a:schemeClr val="tx1"/>
                </a:solidFill>
                <a:round/>
                <a:headEnd/>
                <a:tailEnd/>
              </a:ln>
            </p:spPr>
            <p:txBody>
              <a:bodyPr wrap="none" anchor="ctr"/>
              <a:lstStyle/>
              <a:p>
                <a:endParaRPr lang="es-ES" u="none"/>
              </a:p>
            </p:txBody>
          </p:sp>
          <p:sp>
            <p:nvSpPr>
              <p:cNvPr id="29" name="Rectangle 57"/>
              <p:cNvSpPr>
                <a:spLocks noChangeArrowheads="1"/>
              </p:cNvSpPr>
              <p:nvPr/>
            </p:nvSpPr>
            <p:spPr bwMode="auto">
              <a:xfrm>
                <a:off x="2730" y="1821"/>
                <a:ext cx="208" cy="170"/>
              </a:xfrm>
              <a:prstGeom prst="rect">
                <a:avLst/>
              </a:prstGeom>
              <a:grpFill/>
              <a:ln w="9525">
                <a:solidFill>
                  <a:schemeClr val="tx1"/>
                </a:solidFill>
                <a:miter lim="800000"/>
                <a:headEnd/>
                <a:tailEnd/>
              </a:ln>
            </p:spPr>
            <p:txBody>
              <a:bodyPr wrap="none" anchor="ctr"/>
              <a:lstStyle/>
              <a:p>
                <a:endParaRPr lang="es-ES" u="none"/>
              </a:p>
            </p:txBody>
          </p:sp>
          <p:grpSp>
            <p:nvGrpSpPr>
              <p:cNvPr id="30" name="Group 58"/>
              <p:cNvGrpSpPr>
                <a:grpSpLocks/>
              </p:cNvGrpSpPr>
              <p:nvPr/>
            </p:nvGrpSpPr>
            <p:grpSpPr bwMode="auto">
              <a:xfrm>
                <a:off x="2967" y="2019"/>
                <a:ext cx="119" cy="113"/>
                <a:chOff x="3840" y="2544"/>
                <a:chExt cx="576" cy="576"/>
              </a:xfrm>
              <a:grpFill/>
            </p:grpSpPr>
            <p:sp>
              <p:nvSpPr>
                <p:cNvPr id="40" name="Rectangle 59"/>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41" name="Oval 60"/>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1" name="Group 61"/>
              <p:cNvGrpSpPr>
                <a:grpSpLocks/>
              </p:cNvGrpSpPr>
              <p:nvPr/>
            </p:nvGrpSpPr>
            <p:grpSpPr bwMode="auto">
              <a:xfrm>
                <a:off x="2819" y="2019"/>
                <a:ext cx="119" cy="113"/>
                <a:chOff x="3840" y="2544"/>
                <a:chExt cx="576" cy="576"/>
              </a:xfrm>
              <a:grpFill/>
            </p:grpSpPr>
            <p:sp>
              <p:nvSpPr>
                <p:cNvPr id="38" name="Rectangle 62"/>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9" name="Oval 63"/>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2" name="Group 64"/>
              <p:cNvGrpSpPr>
                <a:grpSpLocks/>
              </p:cNvGrpSpPr>
              <p:nvPr/>
            </p:nvGrpSpPr>
            <p:grpSpPr bwMode="auto">
              <a:xfrm>
                <a:off x="2168" y="1849"/>
                <a:ext cx="118" cy="113"/>
                <a:chOff x="3840" y="2544"/>
                <a:chExt cx="576" cy="576"/>
              </a:xfrm>
              <a:grpFill/>
            </p:grpSpPr>
            <p:sp>
              <p:nvSpPr>
                <p:cNvPr id="36" name="Rectangle 65"/>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7" name="Oval 66"/>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3" name="Group 67"/>
              <p:cNvGrpSpPr>
                <a:grpSpLocks/>
              </p:cNvGrpSpPr>
              <p:nvPr/>
            </p:nvGrpSpPr>
            <p:grpSpPr bwMode="auto">
              <a:xfrm>
                <a:off x="2168" y="2019"/>
                <a:ext cx="118" cy="113"/>
                <a:chOff x="3840" y="2544"/>
                <a:chExt cx="576" cy="576"/>
              </a:xfrm>
              <a:grpFill/>
            </p:grpSpPr>
            <p:sp>
              <p:nvSpPr>
                <p:cNvPr id="34" name="Rectangle 68"/>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5" name="Oval 69"/>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grpSp>
      <p:grpSp>
        <p:nvGrpSpPr>
          <p:cNvPr id="73" name="Group 70"/>
          <p:cNvGrpSpPr>
            <a:grpSpLocks/>
          </p:cNvGrpSpPr>
          <p:nvPr/>
        </p:nvGrpSpPr>
        <p:grpSpPr bwMode="auto">
          <a:xfrm>
            <a:off x="4191015" y="260648"/>
            <a:ext cx="457202" cy="1194276"/>
            <a:chOff x="2572" y="48"/>
            <a:chExt cx="367" cy="824"/>
          </a:xfrm>
          <a:solidFill>
            <a:schemeClr val="bg2"/>
          </a:solidFill>
        </p:grpSpPr>
        <p:sp>
          <p:nvSpPr>
            <p:cNvPr id="74" name="Rectangle 71"/>
            <p:cNvSpPr>
              <a:spLocks noChangeArrowheads="1"/>
            </p:cNvSpPr>
            <p:nvPr/>
          </p:nvSpPr>
          <p:spPr bwMode="auto">
            <a:xfrm>
              <a:off x="2572" y="48"/>
              <a:ext cx="367" cy="730"/>
            </a:xfrm>
            <a:prstGeom prst="rect">
              <a:avLst/>
            </a:prstGeom>
            <a:grpFill/>
            <a:ln w="9525">
              <a:solidFill>
                <a:schemeClr val="tx1"/>
              </a:solidFill>
              <a:miter lim="800000"/>
              <a:headEnd/>
              <a:tailEnd/>
            </a:ln>
          </p:spPr>
          <p:txBody>
            <a:bodyPr wrap="none" anchor="ctr"/>
            <a:lstStyle/>
            <a:p>
              <a:endParaRPr lang="es-ES" u="none"/>
            </a:p>
          </p:txBody>
        </p:sp>
        <p:sp>
          <p:nvSpPr>
            <p:cNvPr id="75" name="Rectangle 72"/>
            <p:cNvSpPr>
              <a:spLocks noChangeArrowheads="1"/>
            </p:cNvSpPr>
            <p:nvPr/>
          </p:nvSpPr>
          <p:spPr bwMode="auto">
            <a:xfrm>
              <a:off x="2710" y="91"/>
              <a:ext cx="91" cy="86"/>
            </a:xfrm>
            <a:prstGeom prst="rect">
              <a:avLst/>
            </a:prstGeom>
            <a:grpFill/>
            <a:ln w="9525">
              <a:solidFill>
                <a:schemeClr val="tx1"/>
              </a:solidFill>
              <a:miter lim="800000"/>
              <a:headEnd/>
              <a:tailEnd/>
            </a:ln>
          </p:spPr>
          <p:txBody>
            <a:bodyPr wrap="none" anchor="ctr"/>
            <a:lstStyle/>
            <a:p>
              <a:endParaRPr lang="es-ES" u="none"/>
            </a:p>
          </p:txBody>
        </p:sp>
        <p:sp>
          <p:nvSpPr>
            <p:cNvPr id="76" name="Rectangle 73"/>
            <p:cNvSpPr>
              <a:spLocks noChangeArrowheads="1"/>
            </p:cNvSpPr>
            <p:nvPr/>
          </p:nvSpPr>
          <p:spPr bwMode="auto">
            <a:xfrm>
              <a:off x="2572" y="778"/>
              <a:ext cx="367" cy="43"/>
            </a:xfrm>
            <a:prstGeom prst="rect">
              <a:avLst/>
            </a:prstGeom>
            <a:grpFill/>
            <a:ln w="9525">
              <a:solidFill>
                <a:schemeClr val="tx1"/>
              </a:solidFill>
              <a:miter lim="800000"/>
              <a:headEnd/>
              <a:tailEnd/>
            </a:ln>
          </p:spPr>
          <p:txBody>
            <a:bodyPr wrap="none" anchor="ctr"/>
            <a:lstStyle/>
            <a:p>
              <a:endParaRPr lang="es-ES" u="none"/>
            </a:p>
          </p:txBody>
        </p:sp>
        <p:sp>
          <p:nvSpPr>
            <p:cNvPr id="77" name="Rectangle 74" descr="Outlined diamond"/>
            <p:cNvSpPr>
              <a:spLocks noChangeArrowheads="1"/>
            </p:cNvSpPr>
            <p:nvPr/>
          </p:nvSpPr>
          <p:spPr bwMode="auto">
            <a:xfrm>
              <a:off x="2710" y="220"/>
              <a:ext cx="91" cy="558"/>
            </a:xfrm>
            <a:prstGeom prst="rect">
              <a:avLst/>
            </a:prstGeom>
            <a:grpFill/>
            <a:ln w="9525">
              <a:solidFill>
                <a:schemeClr val="tx1"/>
              </a:solidFill>
              <a:miter lim="800000"/>
              <a:headEnd/>
              <a:tailEnd/>
            </a:ln>
          </p:spPr>
          <p:txBody>
            <a:bodyPr wrap="none" anchor="ctr"/>
            <a:lstStyle/>
            <a:p>
              <a:endParaRPr lang="es-ES" u="none"/>
            </a:p>
          </p:txBody>
        </p:sp>
        <p:grpSp>
          <p:nvGrpSpPr>
            <p:cNvPr id="78" name="Group 75"/>
            <p:cNvGrpSpPr>
              <a:grpSpLocks/>
            </p:cNvGrpSpPr>
            <p:nvPr/>
          </p:nvGrpSpPr>
          <p:grpSpPr bwMode="auto">
            <a:xfrm>
              <a:off x="2664" y="828"/>
              <a:ext cx="46" cy="44"/>
              <a:chOff x="1680" y="1248"/>
              <a:chExt cx="336" cy="192"/>
            </a:xfrm>
            <a:grpFill/>
          </p:grpSpPr>
          <p:sp>
            <p:nvSpPr>
              <p:cNvPr id="82" name="Rectangle 76"/>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83" name="Rectangle 77"/>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79" name="Group 78"/>
            <p:cNvGrpSpPr>
              <a:grpSpLocks/>
            </p:cNvGrpSpPr>
            <p:nvPr/>
          </p:nvGrpSpPr>
          <p:grpSpPr bwMode="auto">
            <a:xfrm>
              <a:off x="2801" y="828"/>
              <a:ext cx="46" cy="44"/>
              <a:chOff x="1680" y="1248"/>
              <a:chExt cx="336" cy="192"/>
            </a:xfrm>
            <a:grpFill/>
          </p:grpSpPr>
          <p:sp>
            <p:nvSpPr>
              <p:cNvPr id="80" name="Rectangle 79"/>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81" name="Rectangle 80"/>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grpSp>
        <p:nvGrpSpPr>
          <p:cNvPr id="84" name="Group 81"/>
          <p:cNvGrpSpPr>
            <a:grpSpLocks/>
          </p:cNvGrpSpPr>
          <p:nvPr/>
        </p:nvGrpSpPr>
        <p:grpSpPr bwMode="auto">
          <a:xfrm>
            <a:off x="4724433" y="260648"/>
            <a:ext cx="473079" cy="1194276"/>
            <a:chOff x="2985" y="48"/>
            <a:chExt cx="366" cy="824"/>
          </a:xfrm>
          <a:solidFill>
            <a:schemeClr val="bg2"/>
          </a:solidFill>
        </p:grpSpPr>
        <p:sp>
          <p:nvSpPr>
            <p:cNvPr id="85" name="Rectangle 82"/>
            <p:cNvSpPr>
              <a:spLocks noChangeArrowheads="1"/>
            </p:cNvSpPr>
            <p:nvPr/>
          </p:nvSpPr>
          <p:spPr bwMode="auto">
            <a:xfrm>
              <a:off x="2985" y="48"/>
              <a:ext cx="366" cy="730"/>
            </a:xfrm>
            <a:prstGeom prst="rect">
              <a:avLst/>
            </a:prstGeom>
            <a:grpFill/>
            <a:ln w="9525">
              <a:solidFill>
                <a:schemeClr val="tx1"/>
              </a:solidFill>
              <a:miter lim="800000"/>
              <a:headEnd/>
              <a:tailEnd/>
            </a:ln>
          </p:spPr>
          <p:txBody>
            <a:bodyPr wrap="none" anchor="ctr"/>
            <a:lstStyle/>
            <a:p>
              <a:endParaRPr lang="es-ES" u="none"/>
            </a:p>
          </p:txBody>
        </p:sp>
        <p:sp>
          <p:nvSpPr>
            <p:cNvPr id="86" name="Rectangle 83"/>
            <p:cNvSpPr>
              <a:spLocks noChangeArrowheads="1"/>
            </p:cNvSpPr>
            <p:nvPr/>
          </p:nvSpPr>
          <p:spPr bwMode="auto">
            <a:xfrm>
              <a:off x="3122" y="91"/>
              <a:ext cx="92" cy="86"/>
            </a:xfrm>
            <a:prstGeom prst="rect">
              <a:avLst/>
            </a:prstGeom>
            <a:grpFill/>
            <a:ln w="9525">
              <a:solidFill>
                <a:schemeClr val="tx1"/>
              </a:solidFill>
              <a:miter lim="800000"/>
              <a:headEnd/>
              <a:tailEnd/>
            </a:ln>
          </p:spPr>
          <p:txBody>
            <a:bodyPr wrap="none" anchor="ctr"/>
            <a:lstStyle/>
            <a:p>
              <a:endParaRPr lang="es-ES" u="none"/>
            </a:p>
          </p:txBody>
        </p:sp>
        <p:sp>
          <p:nvSpPr>
            <p:cNvPr id="87" name="Rectangle 84"/>
            <p:cNvSpPr>
              <a:spLocks noChangeArrowheads="1"/>
            </p:cNvSpPr>
            <p:nvPr/>
          </p:nvSpPr>
          <p:spPr bwMode="auto">
            <a:xfrm>
              <a:off x="2985" y="778"/>
              <a:ext cx="366" cy="43"/>
            </a:xfrm>
            <a:prstGeom prst="rect">
              <a:avLst/>
            </a:prstGeom>
            <a:grpFill/>
            <a:ln w="9525">
              <a:solidFill>
                <a:schemeClr val="tx1"/>
              </a:solidFill>
              <a:miter lim="800000"/>
              <a:headEnd/>
              <a:tailEnd/>
            </a:ln>
          </p:spPr>
          <p:txBody>
            <a:bodyPr wrap="none" anchor="ctr"/>
            <a:lstStyle/>
            <a:p>
              <a:endParaRPr lang="es-ES" u="none"/>
            </a:p>
          </p:txBody>
        </p:sp>
        <p:sp>
          <p:nvSpPr>
            <p:cNvPr id="88" name="Rectangle 85" descr="Outlined diamond"/>
            <p:cNvSpPr>
              <a:spLocks noChangeArrowheads="1"/>
            </p:cNvSpPr>
            <p:nvPr/>
          </p:nvSpPr>
          <p:spPr bwMode="auto">
            <a:xfrm>
              <a:off x="3122" y="220"/>
              <a:ext cx="92" cy="558"/>
            </a:xfrm>
            <a:prstGeom prst="rect">
              <a:avLst/>
            </a:prstGeom>
            <a:grpFill/>
            <a:ln w="9525">
              <a:solidFill>
                <a:schemeClr val="tx1"/>
              </a:solidFill>
              <a:miter lim="800000"/>
              <a:headEnd/>
              <a:tailEnd/>
            </a:ln>
          </p:spPr>
          <p:txBody>
            <a:bodyPr wrap="none" anchor="ctr"/>
            <a:lstStyle/>
            <a:p>
              <a:endParaRPr lang="es-ES" u="none"/>
            </a:p>
          </p:txBody>
        </p:sp>
        <p:grpSp>
          <p:nvGrpSpPr>
            <p:cNvPr id="89" name="Group 86"/>
            <p:cNvGrpSpPr>
              <a:grpSpLocks/>
            </p:cNvGrpSpPr>
            <p:nvPr/>
          </p:nvGrpSpPr>
          <p:grpSpPr bwMode="auto">
            <a:xfrm>
              <a:off x="3076" y="828"/>
              <a:ext cx="46" cy="44"/>
              <a:chOff x="1680" y="1248"/>
              <a:chExt cx="336" cy="192"/>
            </a:xfrm>
            <a:grpFill/>
          </p:grpSpPr>
          <p:sp>
            <p:nvSpPr>
              <p:cNvPr id="93" name="Rectangle 87"/>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94" name="Rectangle 88"/>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90" name="Group 89"/>
            <p:cNvGrpSpPr>
              <a:grpSpLocks/>
            </p:cNvGrpSpPr>
            <p:nvPr/>
          </p:nvGrpSpPr>
          <p:grpSpPr bwMode="auto">
            <a:xfrm>
              <a:off x="3214" y="828"/>
              <a:ext cx="46" cy="44"/>
              <a:chOff x="1680" y="1248"/>
              <a:chExt cx="336" cy="192"/>
            </a:xfrm>
            <a:grpFill/>
          </p:grpSpPr>
          <p:sp>
            <p:nvSpPr>
              <p:cNvPr id="91" name="Rectangle 90"/>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92" name="Rectangle 91"/>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grpSp>
        <p:nvGrpSpPr>
          <p:cNvPr id="95" name="Group 92"/>
          <p:cNvGrpSpPr>
            <a:grpSpLocks/>
          </p:cNvGrpSpPr>
          <p:nvPr/>
        </p:nvGrpSpPr>
        <p:grpSpPr bwMode="auto">
          <a:xfrm>
            <a:off x="5292117" y="260648"/>
            <a:ext cx="474667" cy="1194276"/>
            <a:chOff x="3397" y="48"/>
            <a:chExt cx="367" cy="824"/>
          </a:xfrm>
          <a:solidFill>
            <a:schemeClr val="bg2"/>
          </a:solidFill>
        </p:grpSpPr>
        <p:grpSp>
          <p:nvGrpSpPr>
            <p:cNvPr id="96" name="Group 93"/>
            <p:cNvGrpSpPr>
              <a:grpSpLocks/>
            </p:cNvGrpSpPr>
            <p:nvPr/>
          </p:nvGrpSpPr>
          <p:grpSpPr bwMode="auto">
            <a:xfrm>
              <a:off x="3397" y="48"/>
              <a:ext cx="367" cy="730"/>
              <a:chOff x="2160" y="480"/>
              <a:chExt cx="384" cy="816"/>
            </a:xfrm>
            <a:grpFill/>
          </p:grpSpPr>
          <p:sp>
            <p:nvSpPr>
              <p:cNvPr id="107" name="Rectangle 94"/>
              <p:cNvSpPr>
                <a:spLocks noChangeArrowheads="1"/>
              </p:cNvSpPr>
              <p:nvPr/>
            </p:nvSpPr>
            <p:spPr bwMode="auto">
              <a:xfrm>
                <a:off x="2160" y="480"/>
                <a:ext cx="384" cy="816"/>
              </a:xfrm>
              <a:prstGeom prst="rect">
                <a:avLst/>
              </a:prstGeom>
              <a:grpFill/>
              <a:ln w="9525">
                <a:solidFill>
                  <a:schemeClr val="tx1"/>
                </a:solidFill>
                <a:miter lim="800000"/>
                <a:headEnd/>
                <a:tailEnd/>
              </a:ln>
            </p:spPr>
            <p:txBody>
              <a:bodyPr wrap="none" anchor="ctr"/>
              <a:lstStyle/>
              <a:p>
                <a:endParaRPr lang="es-ES" u="none"/>
              </a:p>
            </p:txBody>
          </p:sp>
          <p:sp>
            <p:nvSpPr>
              <p:cNvPr id="108" name="Rectangle 95"/>
              <p:cNvSpPr>
                <a:spLocks noChangeArrowheads="1"/>
              </p:cNvSpPr>
              <p:nvPr/>
            </p:nvSpPr>
            <p:spPr bwMode="auto">
              <a:xfrm>
                <a:off x="2304" y="528"/>
                <a:ext cx="96" cy="96"/>
              </a:xfrm>
              <a:prstGeom prst="rect">
                <a:avLst/>
              </a:prstGeom>
              <a:grpFill/>
              <a:ln w="9525">
                <a:solidFill>
                  <a:schemeClr val="tx1"/>
                </a:solidFill>
                <a:miter lim="800000"/>
                <a:headEnd/>
                <a:tailEnd/>
              </a:ln>
            </p:spPr>
            <p:txBody>
              <a:bodyPr wrap="none" anchor="ctr"/>
              <a:lstStyle/>
              <a:p>
                <a:endParaRPr lang="es-ES" u="none"/>
              </a:p>
            </p:txBody>
          </p:sp>
        </p:grpSp>
        <p:sp>
          <p:nvSpPr>
            <p:cNvPr id="97" name="Rectangle 96"/>
            <p:cNvSpPr>
              <a:spLocks noChangeArrowheads="1"/>
            </p:cNvSpPr>
            <p:nvPr/>
          </p:nvSpPr>
          <p:spPr bwMode="auto">
            <a:xfrm>
              <a:off x="3397" y="48"/>
              <a:ext cx="367" cy="730"/>
            </a:xfrm>
            <a:prstGeom prst="rect">
              <a:avLst/>
            </a:prstGeom>
            <a:grpFill/>
            <a:ln w="9525">
              <a:solidFill>
                <a:schemeClr val="tx1"/>
              </a:solidFill>
              <a:miter lim="800000"/>
              <a:headEnd/>
              <a:tailEnd/>
            </a:ln>
          </p:spPr>
          <p:txBody>
            <a:bodyPr wrap="none" anchor="ctr"/>
            <a:lstStyle/>
            <a:p>
              <a:endParaRPr lang="es-ES" u="none"/>
            </a:p>
          </p:txBody>
        </p:sp>
        <p:sp>
          <p:nvSpPr>
            <p:cNvPr id="98" name="Rectangle 97"/>
            <p:cNvSpPr>
              <a:spLocks noChangeArrowheads="1"/>
            </p:cNvSpPr>
            <p:nvPr/>
          </p:nvSpPr>
          <p:spPr bwMode="auto">
            <a:xfrm>
              <a:off x="3535" y="91"/>
              <a:ext cx="91" cy="86"/>
            </a:xfrm>
            <a:prstGeom prst="rect">
              <a:avLst/>
            </a:prstGeom>
            <a:grpFill/>
            <a:ln w="9525">
              <a:solidFill>
                <a:schemeClr val="tx1"/>
              </a:solidFill>
              <a:miter lim="800000"/>
              <a:headEnd/>
              <a:tailEnd/>
            </a:ln>
          </p:spPr>
          <p:txBody>
            <a:bodyPr wrap="none" anchor="ctr"/>
            <a:lstStyle/>
            <a:p>
              <a:endParaRPr lang="es-ES" u="none"/>
            </a:p>
          </p:txBody>
        </p:sp>
        <p:sp>
          <p:nvSpPr>
            <p:cNvPr id="99" name="Rectangle 98"/>
            <p:cNvSpPr>
              <a:spLocks noChangeArrowheads="1"/>
            </p:cNvSpPr>
            <p:nvPr/>
          </p:nvSpPr>
          <p:spPr bwMode="auto">
            <a:xfrm>
              <a:off x="3397" y="778"/>
              <a:ext cx="367" cy="43"/>
            </a:xfrm>
            <a:prstGeom prst="rect">
              <a:avLst/>
            </a:prstGeom>
            <a:grpFill/>
            <a:ln w="9525">
              <a:solidFill>
                <a:schemeClr val="tx1"/>
              </a:solidFill>
              <a:miter lim="800000"/>
              <a:headEnd/>
              <a:tailEnd/>
            </a:ln>
          </p:spPr>
          <p:txBody>
            <a:bodyPr wrap="none" anchor="ctr"/>
            <a:lstStyle/>
            <a:p>
              <a:endParaRPr lang="es-ES" u="none"/>
            </a:p>
          </p:txBody>
        </p:sp>
        <p:sp>
          <p:nvSpPr>
            <p:cNvPr id="100" name="Rectangle 99" descr="Outlined diamond"/>
            <p:cNvSpPr>
              <a:spLocks noChangeArrowheads="1"/>
            </p:cNvSpPr>
            <p:nvPr/>
          </p:nvSpPr>
          <p:spPr bwMode="auto">
            <a:xfrm>
              <a:off x="3535" y="220"/>
              <a:ext cx="91" cy="558"/>
            </a:xfrm>
            <a:prstGeom prst="rect">
              <a:avLst/>
            </a:prstGeom>
            <a:grpFill/>
            <a:ln w="9525">
              <a:solidFill>
                <a:schemeClr val="tx1"/>
              </a:solidFill>
              <a:miter lim="800000"/>
              <a:headEnd/>
              <a:tailEnd/>
            </a:ln>
          </p:spPr>
          <p:txBody>
            <a:bodyPr wrap="none" anchor="ctr"/>
            <a:lstStyle/>
            <a:p>
              <a:endParaRPr lang="es-ES" u="none"/>
            </a:p>
          </p:txBody>
        </p:sp>
        <p:grpSp>
          <p:nvGrpSpPr>
            <p:cNvPr id="101" name="Group 100"/>
            <p:cNvGrpSpPr>
              <a:grpSpLocks/>
            </p:cNvGrpSpPr>
            <p:nvPr/>
          </p:nvGrpSpPr>
          <p:grpSpPr bwMode="auto">
            <a:xfrm>
              <a:off x="3626" y="828"/>
              <a:ext cx="46" cy="44"/>
              <a:chOff x="1680" y="1248"/>
              <a:chExt cx="336" cy="192"/>
            </a:xfrm>
            <a:grpFill/>
          </p:grpSpPr>
          <p:sp>
            <p:nvSpPr>
              <p:cNvPr id="105" name="Rectangle 101"/>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06" name="Rectangle 102"/>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102" name="Group 103"/>
            <p:cNvGrpSpPr>
              <a:grpSpLocks/>
            </p:cNvGrpSpPr>
            <p:nvPr/>
          </p:nvGrpSpPr>
          <p:grpSpPr bwMode="auto">
            <a:xfrm>
              <a:off x="3489" y="828"/>
              <a:ext cx="46" cy="44"/>
              <a:chOff x="1680" y="1248"/>
              <a:chExt cx="336" cy="192"/>
            </a:xfrm>
            <a:grpFill/>
          </p:grpSpPr>
          <p:sp>
            <p:nvSpPr>
              <p:cNvPr id="103" name="Rectangle 104"/>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04" name="Rectangle 105"/>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grpSp>
        <p:nvGrpSpPr>
          <p:cNvPr id="109" name="Group 106"/>
          <p:cNvGrpSpPr>
            <a:grpSpLocks/>
          </p:cNvGrpSpPr>
          <p:nvPr/>
        </p:nvGrpSpPr>
        <p:grpSpPr bwMode="auto">
          <a:xfrm>
            <a:off x="3611567" y="260648"/>
            <a:ext cx="503238" cy="1194276"/>
            <a:chOff x="2160" y="48"/>
            <a:chExt cx="367" cy="824"/>
          </a:xfrm>
          <a:solidFill>
            <a:schemeClr val="tx1">
              <a:lumMod val="50000"/>
              <a:lumOff val="50000"/>
            </a:schemeClr>
          </a:solidFill>
        </p:grpSpPr>
        <p:grpSp>
          <p:nvGrpSpPr>
            <p:cNvPr id="110" name="Group 107"/>
            <p:cNvGrpSpPr>
              <a:grpSpLocks/>
            </p:cNvGrpSpPr>
            <p:nvPr/>
          </p:nvGrpSpPr>
          <p:grpSpPr bwMode="auto">
            <a:xfrm>
              <a:off x="2160" y="48"/>
              <a:ext cx="367" cy="730"/>
              <a:chOff x="2160" y="480"/>
              <a:chExt cx="384" cy="816"/>
            </a:xfrm>
            <a:grpFill/>
          </p:grpSpPr>
          <p:sp>
            <p:nvSpPr>
              <p:cNvPr id="133" name="Rectangle 108"/>
              <p:cNvSpPr>
                <a:spLocks noChangeArrowheads="1"/>
              </p:cNvSpPr>
              <p:nvPr/>
            </p:nvSpPr>
            <p:spPr bwMode="auto">
              <a:xfrm>
                <a:off x="2160" y="480"/>
                <a:ext cx="384" cy="816"/>
              </a:xfrm>
              <a:prstGeom prst="rect">
                <a:avLst/>
              </a:prstGeom>
              <a:grpFill/>
              <a:ln w="9525">
                <a:solidFill>
                  <a:schemeClr val="tx1"/>
                </a:solidFill>
                <a:miter lim="800000"/>
                <a:headEnd/>
                <a:tailEnd/>
              </a:ln>
            </p:spPr>
            <p:txBody>
              <a:bodyPr wrap="none" anchor="ctr"/>
              <a:lstStyle/>
              <a:p>
                <a:endParaRPr lang="es-ES" u="none"/>
              </a:p>
            </p:txBody>
          </p:sp>
          <p:sp>
            <p:nvSpPr>
              <p:cNvPr id="134" name="Rectangle 109"/>
              <p:cNvSpPr>
                <a:spLocks noChangeArrowheads="1"/>
              </p:cNvSpPr>
              <p:nvPr/>
            </p:nvSpPr>
            <p:spPr bwMode="auto">
              <a:xfrm>
                <a:off x="2304" y="528"/>
                <a:ext cx="96" cy="96"/>
              </a:xfrm>
              <a:prstGeom prst="rect">
                <a:avLst/>
              </a:prstGeom>
              <a:grpFill/>
              <a:ln w="9525">
                <a:solidFill>
                  <a:schemeClr val="tx1"/>
                </a:solidFill>
                <a:miter lim="800000"/>
                <a:headEnd/>
                <a:tailEnd/>
              </a:ln>
            </p:spPr>
            <p:txBody>
              <a:bodyPr wrap="none" anchor="ctr"/>
              <a:lstStyle/>
              <a:p>
                <a:endParaRPr lang="es-ES" u="none"/>
              </a:p>
            </p:txBody>
          </p:sp>
        </p:grpSp>
        <p:sp>
          <p:nvSpPr>
            <p:cNvPr id="111" name="Rectangle 110"/>
            <p:cNvSpPr>
              <a:spLocks noChangeArrowheads="1"/>
            </p:cNvSpPr>
            <p:nvPr/>
          </p:nvSpPr>
          <p:spPr bwMode="auto">
            <a:xfrm>
              <a:off x="2160" y="48"/>
              <a:ext cx="367" cy="730"/>
            </a:xfrm>
            <a:prstGeom prst="rect">
              <a:avLst/>
            </a:prstGeom>
            <a:grpFill/>
            <a:ln w="9525">
              <a:solidFill>
                <a:schemeClr val="tx1"/>
              </a:solidFill>
              <a:miter lim="800000"/>
              <a:headEnd/>
              <a:tailEnd/>
            </a:ln>
          </p:spPr>
          <p:txBody>
            <a:bodyPr wrap="none" anchor="ctr"/>
            <a:lstStyle/>
            <a:p>
              <a:endParaRPr lang="es-ES" u="none"/>
            </a:p>
          </p:txBody>
        </p:sp>
        <p:sp>
          <p:nvSpPr>
            <p:cNvPr id="112" name="Rectangle 111"/>
            <p:cNvSpPr>
              <a:spLocks noChangeArrowheads="1"/>
            </p:cNvSpPr>
            <p:nvPr/>
          </p:nvSpPr>
          <p:spPr bwMode="auto">
            <a:xfrm>
              <a:off x="2297" y="91"/>
              <a:ext cx="92" cy="86"/>
            </a:xfrm>
            <a:prstGeom prst="rect">
              <a:avLst/>
            </a:prstGeom>
            <a:grpFill/>
            <a:ln w="9525">
              <a:solidFill>
                <a:schemeClr val="tx1"/>
              </a:solidFill>
              <a:miter lim="800000"/>
              <a:headEnd/>
              <a:tailEnd/>
            </a:ln>
          </p:spPr>
          <p:txBody>
            <a:bodyPr wrap="none" anchor="ctr"/>
            <a:lstStyle/>
            <a:p>
              <a:endParaRPr lang="es-ES" u="none"/>
            </a:p>
          </p:txBody>
        </p:sp>
        <p:grpSp>
          <p:nvGrpSpPr>
            <p:cNvPr id="113" name="Group 112"/>
            <p:cNvGrpSpPr>
              <a:grpSpLocks/>
            </p:cNvGrpSpPr>
            <p:nvPr/>
          </p:nvGrpSpPr>
          <p:grpSpPr bwMode="auto">
            <a:xfrm>
              <a:off x="2448" y="828"/>
              <a:ext cx="46" cy="44"/>
              <a:chOff x="1680" y="1248"/>
              <a:chExt cx="336" cy="192"/>
            </a:xfrm>
            <a:grpFill/>
          </p:grpSpPr>
          <p:sp>
            <p:nvSpPr>
              <p:cNvPr id="131" name="Rectangle 113"/>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32" name="Rectangle 114"/>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sp>
          <p:nvSpPr>
            <p:cNvPr id="114" name="Rectangle 115"/>
            <p:cNvSpPr>
              <a:spLocks noChangeArrowheads="1"/>
            </p:cNvSpPr>
            <p:nvPr/>
          </p:nvSpPr>
          <p:spPr bwMode="auto">
            <a:xfrm>
              <a:off x="2160" y="778"/>
              <a:ext cx="367" cy="43"/>
            </a:xfrm>
            <a:prstGeom prst="rect">
              <a:avLst/>
            </a:prstGeom>
            <a:grpFill/>
            <a:ln w="9525">
              <a:solidFill>
                <a:schemeClr val="tx1"/>
              </a:solidFill>
              <a:miter lim="800000"/>
              <a:headEnd/>
              <a:tailEnd/>
            </a:ln>
          </p:spPr>
          <p:txBody>
            <a:bodyPr wrap="none" anchor="ctr"/>
            <a:lstStyle/>
            <a:p>
              <a:endParaRPr lang="es-ES" u="none"/>
            </a:p>
          </p:txBody>
        </p:sp>
        <p:sp>
          <p:nvSpPr>
            <p:cNvPr id="115" name="Rectangle 116" descr="Outlined diamond"/>
            <p:cNvSpPr>
              <a:spLocks noChangeArrowheads="1"/>
            </p:cNvSpPr>
            <p:nvPr/>
          </p:nvSpPr>
          <p:spPr bwMode="auto">
            <a:xfrm>
              <a:off x="2297" y="220"/>
              <a:ext cx="92" cy="558"/>
            </a:xfrm>
            <a:prstGeom prst="rect">
              <a:avLst/>
            </a:prstGeom>
            <a:grpFill/>
            <a:ln w="9525">
              <a:solidFill>
                <a:schemeClr val="tx1"/>
              </a:solidFill>
              <a:miter lim="800000"/>
              <a:headEnd/>
              <a:tailEnd/>
            </a:ln>
          </p:spPr>
          <p:txBody>
            <a:bodyPr wrap="none" anchor="ctr"/>
            <a:lstStyle/>
            <a:p>
              <a:endParaRPr lang="es-ES" u="none"/>
            </a:p>
          </p:txBody>
        </p:sp>
        <p:grpSp>
          <p:nvGrpSpPr>
            <p:cNvPr id="116" name="Group 117"/>
            <p:cNvGrpSpPr>
              <a:grpSpLocks/>
            </p:cNvGrpSpPr>
            <p:nvPr/>
          </p:nvGrpSpPr>
          <p:grpSpPr bwMode="auto">
            <a:xfrm>
              <a:off x="2400" y="828"/>
              <a:ext cx="45" cy="44"/>
              <a:chOff x="1680" y="1248"/>
              <a:chExt cx="336" cy="192"/>
            </a:xfrm>
            <a:grpFill/>
          </p:grpSpPr>
          <p:sp>
            <p:nvSpPr>
              <p:cNvPr id="129" name="Rectangle 118"/>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30" name="Rectangle 119"/>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117" name="Group 120"/>
            <p:cNvGrpSpPr>
              <a:grpSpLocks/>
            </p:cNvGrpSpPr>
            <p:nvPr/>
          </p:nvGrpSpPr>
          <p:grpSpPr bwMode="auto">
            <a:xfrm>
              <a:off x="2354" y="828"/>
              <a:ext cx="46" cy="44"/>
              <a:chOff x="1680" y="1248"/>
              <a:chExt cx="336" cy="192"/>
            </a:xfrm>
            <a:grpFill/>
          </p:grpSpPr>
          <p:sp>
            <p:nvSpPr>
              <p:cNvPr id="127" name="Rectangle 121"/>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28" name="Rectangle 122"/>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118" name="Group 123"/>
            <p:cNvGrpSpPr>
              <a:grpSpLocks/>
            </p:cNvGrpSpPr>
            <p:nvPr/>
          </p:nvGrpSpPr>
          <p:grpSpPr bwMode="auto">
            <a:xfrm>
              <a:off x="2306" y="828"/>
              <a:ext cx="45" cy="44"/>
              <a:chOff x="1680" y="1248"/>
              <a:chExt cx="336" cy="192"/>
            </a:xfrm>
            <a:grpFill/>
          </p:grpSpPr>
          <p:sp>
            <p:nvSpPr>
              <p:cNvPr id="125" name="Rectangle 124"/>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26" name="Rectangle 125"/>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nvGrpSpPr>
            <p:cNvPr id="119" name="Group 126"/>
            <p:cNvGrpSpPr>
              <a:grpSpLocks/>
            </p:cNvGrpSpPr>
            <p:nvPr/>
          </p:nvGrpSpPr>
          <p:grpSpPr bwMode="auto">
            <a:xfrm>
              <a:off x="2160" y="240"/>
              <a:ext cx="48" cy="611"/>
              <a:chOff x="0" y="0"/>
              <a:chExt cx="384" cy="4080"/>
            </a:xfrm>
            <a:grpFill/>
          </p:grpSpPr>
          <p:sp>
            <p:nvSpPr>
              <p:cNvPr id="123" name="Rectangle 127"/>
              <p:cNvSpPr>
                <a:spLocks noChangeArrowheads="1"/>
              </p:cNvSpPr>
              <p:nvPr/>
            </p:nvSpPr>
            <p:spPr bwMode="auto">
              <a:xfrm>
                <a:off x="0" y="3933"/>
                <a:ext cx="384" cy="147"/>
              </a:xfrm>
              <a:prstGeom prst="rect">
                <a:avLst/>
              </a:prstGeom>
              <a:grpFill/>
              <a:ln w="9525">
                <a:solidFill>
                  <a:schemeClr val="tx1"/>
                </a:solidFill>
                <a:miter lim="800000"/>
                <a:headEnd/>
                <a:tailEnd/>
              </a:ln>
            </p:spPr>
            <p:txBody>
              <a:bodyPr wrap="none" anchor="ctr"/>
              <a:lstStyle/>
              <a:p>
                <a:endParaRPr lang="es-ES" u="none"/>
              </a:p>
            </p:txBody>
          </p:sp>
          <p:sp>
            <p:nvSpPr>
              <p:cNvPr id="124" name="Rectangle 128"/>
              <p:cNvSpPr>
                <a:spLocks noChangeArrowheads="1"/>
              </p:cNvSpPr>
              <p:nvPr/>
            </p:nvSpPr>
            <p:spPr bwMode="auto">
              <a:xfrm>
                <a:off x="96" y="0"/>
                <a:ext cx="176" cy="3933"/>
              </a:xfrm>
              <a:prstGeom prst="rect">
                <a:avLst/>
              </a:prstGeom>
              <a:grpFill/>
              <a:ln w="9525">
                <a:solidFill>
                  <a:schemeClr val="tx1"/>
                </a:solidFill>
                <a:miter lim="800000"/>
                <a:headEnd/>
                <a:tailEnd/>
              </a:ln>
            </p:spPr>
            <p:txBody>
              <a:bodyPr wrap="none" anchor="ctr"/>
              <a:lstStyle/>
              <a:p>
                <a:endParaRPr lang="es-ES" u="none"/>
              </a:p>
            </p:txBody>
          </p:sp>
        </p:grpSp>
        <p:grpSp>
          <p:nvGrpSpPr>
            <p:cNvPr id="120" name="Group 129"/>
            <p:cNvGrpSpPr>
              <a:grpSpLocks/>
            </p:cNvGrpSpPr>
            <p:nvPr/>
          </p:nvGrpSpPr>
          <p:grpSpPr bwMode="auto">
            <a:xfrm>
              <a:off x="2211" y="828"/>
              <a:ext cx="45" cy="44"/>
              <a:chOff x="1680" y="1248"/>
              <a:chExt cx="336" cy="192"/>
            </a:xfrm>
            <a:grpFill/>
          </p:grpSpPr>
          <p:sp>
            <p:nvSpPr>
              <p:cNvPr id="121" name="Rectangle 130"/>
              <p:cNvSpPr>
                <a:spLocks noChangeArrowheads="1"/>
              </p:cNvSpPr>
              <p:nvPr/>
            </p:nvSpPr>
            <p:spPr bwMode="auto">
              <a:xfrm>
                <a:off x="1680" y="1344"/>
                <a:ext cx="336" cy="96"/>
              </a:xfrm>
              <a:prstGeom prst="rect">
                <a:avLst/>
              </a:prstGeom>
              <a:grpFill/>
              <a:ln w="9525">
                <a:solidFill>
                  <a:schemeClr val="tx1"/>
                </a:solidFill>
                <a:miter lim="800000"/>
                <a:headEnd/>
                <a:tailEnd/>
              </a:ln>
            </p:spPr>
            <p:txBody>
              <a:bodyPr wrap="none" anchor="ctr"/>
              <a:lstStyle/>
              <a:p>
                <a:endParaRPr lang="es-ES" u="none"/>
              </a:p>
            </p:txBody>
          </p:sp>
          <p:sp>
            <p:nvSpPr>
              <p:cNvPr id="122" name="Rectangle 131"/>
              <p:cNvSpPr>
                <a:spLocks noChangeArrowheads="1"/>
              </p:cNvSpPr>
              <p:nvPr/>
            </p:nvSpPr>
            <p:spPr bwMode="auto">
              <a:xfrm>
                <a:off x="1776" y="1248"/>
                <a:ext cx="144" cy="96"/>
              </a:xfrm>
              <a:prstGeom prst="rect">
                <a:avLst/>
              </a:prstGeom>
              <a:grpFill/>
              <a:ln w="9525">
                <a:solidFill>
                  <a:schemeClr val="tx1"/>
                </a:solidFill>
                <a:miter lim="800000"/>
                <a:headEnd/>
                <a:tailEnd/>
              </a:ln>
            </p:spPr>
            <p:txBody>
              <a:bodyPr wrap="none" anchor="ctr"/>
              <a:lstStyle/>
              <a:p>
                <a:endParaRPr lang="es-ES" u="none"/>
              </a:p>
            </p:txBody>
          </p:sp>
        </p:grpSp>
      </p:grpSp>
      <p:cxnSp>
        <p:nvCxnSpPr>
          <p:cNvPr id="135" name="AutoShape 132"/>
          <p:cNvCxnSpPr>
            <a:cxnSpLocks noChangeShapeType="1"/>
          </p:cNvCxnSpPr>
          <p:nvPr/>
        </p:nvCxnSpPr>
        <p:spPr bwMode="auto">
          <a:xfrm rot="16200000" flipH="1">
            <a:off x="3441701" y="1844974"/>
            <a:ext cx="969962" cy="166687"/>
          </a:xfrm>
          <a:prstGeom prst="curvedConnector3">
            <a:avLst>
              <a:gd name="adj1" fmla="val 49917"/>
            </a:avLst>
          </a:prstGeom>
          <a:noFill/>
          <a:ln w="38100">
            <a:solidFill>
              <a:schemeClr val="tx1"/>
            </a:solidFill>
            <a:round/>
            <a:headEnd/>
            <a:tailEnd/>
          </a:ln>
        </p:spPr>
      </p:cxnSp>
      <p:cxnSp>
        <p:nvCxnSpPr>
          <p:cNvPr id="136" name="AutoShape 133"/>
          <p:cNvCxnSpPr>
            <a:cxnSpLocks noChangeShapeType="1"/>
          </p:cNvCxnSpPr>
          <p:nvPr/>
        </p:nvCxnSpPr>
        <p:spPr bwMode="auto">
          <a:xfrm rot="16200000" flipH="1">
            <a:off x="3507582" y="1845768"/>
            <a:ext cx="969962" cy="165100"/>
          </a:xfrm>
          <a:prstGeom prst="curvedConnector3">
            <a:avLst>
              <a:gd name="adj1" fmla="val 49917"/>
            </a:avLst>
          </a:prstGeom>
          <a:noFill/>
          <a:ln w="38100">
            <a:solidFill>
              <a:schemeClr val="tx1"/>
            </a:solidFill>
            <a:round/>
            <a:headEnd/>
            <a:tailEnd/>
          </a:ln>
        </p:spPr>
      </p:cxnSp>
      <p:grpSp>
        <p:nvGrpSpPr>
          <p:cNvPr id="137" name="Group 134"/>
          <p:cNvGrpSpPr>
            <a:grpSpLocks/>
          </p:cNvGrpSpPr>
          <p:nvPr/>
        </p:nvGrpSpPr>
        <p:grpSpPr bwMode="auto">
          <a:xfrm>
            <a:off x="3876676" y="3170684"/>
            <a:ext cx="590550" cy="2013864"/>
            <a:chOff x="2400" y="2231"/>
            <a:chExt cx="432" cy="1595"/>
          </a:xfrm>
          <a:solidFill>
            <a:schemeClr val="bg2"/>
          </a:solidFill>
        </p:grpSpPr>
        <p:sp>
          <p:nvSpPr>
            <p:cNvPr id="138" name="Rectangle 135"/>
            <p:cNvSpPr>
              <a:spLocks noChangeArrowheads="1"/>
            </p:cNvSpPr>
            <p:nvPr/>
          </p:nvSpPr>
          <p:spPr bwMode="auto">
            <a:xfrm rot="16200000">
              <a:off x="2385" y="2351"/>
              <a:ext cx="194" cy="134"/>
            </a:xfrm>
            <a:prstGeom prst="rect">
              <a:avLst/>
            </a:prstGeom>
            <a:grpFill/>
            <a:ln w="9525">
              <a:solidFill>
                <a:schemeClr val="tx1"/>
              </a:solidFill>
              <a:miter lim="800000"/>
              <a:headEnd/>
              <a:tailEnd/>
            </a:ln>
          </p:spPr>
          <p:txBody>
            <a:bodyPr wrap="none" anchor="ctr"/>
            <a:lstStyle/>
            <a:p>
              <a:endParaRPr lang="es-ES" u="none"/>
            </a:p>
          </p:txBody>
        </p:sp>
        <p:sp>
          <p:nvSpPr>
            <p:cNvPr id="139" name="Rectangle 136"/>
            <p:cNvSpPr>
              <a:spLocks noChangeArrowheads="1"/>
            </p:cNvSpPr>
            <p:nvPr/>
          </p:nvSpPr>
          <p:spPr bwMode="auto">
            <a:xfrm rot="16200000">
              <a:off x="2393" y="2374"/>
              <a:ext cx="194" cy="119"/>
            </a:xfrm>
            <a:prstGeom prst="rect">
              <a:avLst/>
            </a:prstGeom>
            <a:grpFill/>
            <a:ln w="9525">
              <a:solidFill>
                <a:schemeClr val="tx1"/>
              </a:solidFill>
              <a:miter lim="800000"/>
              <a:headEnd/>
              <a:tailEnd/>
            </a:ln>
          </p:spPr>
          <p:txBody>
            <a:bodyPr wrap="none" anchor="ctr"/>
            <a:lstStyle/>
            <a:p>
              <a:endParaRPr lang="es-ES" u="none"/>
            </a:p>
          </p:txBody>
        </p:sp>
        <p:grpSp>
          <p:nvGrpSpPr>
            <p:cNvPr id="140" name="Group 137"/>
            <p:cNvGrpSpPr>
              <a:grpSpLocks/>
            </p:cNvGrpSpPr>
            <p:nvPr/>
          </p:nvGrpSpPr>
          <p:grpSpPr bwMode="auto">
            <a:xfrm rot="5400000">
              <a:off x="2447" y="2471"/>
              <a:ext cx="48" cy="98"/>
              <a:chOff x="2016" y="2302"/>
              <a:chExt cx="192" cy="192"/>
            </a:xfrm>
            <a:grpFill/>
          </p:grpSpPr>
          <p:sp>
            <p:nvSpPr>
              <p:cNvPr id="253" name="Rectangle 138"/>
              <p:cNvSpPr>
                <a:spLocks noChangeArrowheads="1"/>
              </p:cNvSpPr>
              <p:nvPr/>
            </p:nvSpPr>
            <p:spPr bwMode="auto">
              <a:xfrm rot="10800000">
                <a:off x="2016" y="2439"/>
                <a:ext cx="192" cy="55"/>
              </a:xfrm>
              <a:prstGeom prst="rect">
                <a:avLst/>
              </a:prstGeom>
              <a:grpFill/>
              <a:ln w="9525">
                <a:solidFill>
                  <a:schemeClr val="tx1"/>
                </a:solidFill>
                <a:miter lim="800000"/>
                <a:headEnd/>
                <a:tailEnd/>
              </a:ln>
            </p:spPr>
            <p:txBody>
              <a:bodyPr wrap="none" anchor="ctr"/>
              <a:lstStyle/>
              <a:p>
                <a:endParaRPr lang="es-ES" u="none"/>
              </a:p>
            </p:txBody>
          </p:sp>
          <p:sp>
            <p:nvSpPr>
              <p:cNvPr id="254" name="Rectangle 139"/>
              <p:cNvSpPr>
                <a:spLocks noChangeArrowheads="1"/>
              </p:cNvSpPr>
              <p:nvPr/>
            </p:nvSpPr>
            <p:spPr bwMode="auto">
              <a:xfrm rot="10800000" flipH="1">
                <a:off x="2054" y="2302"/>
                <a:ext cx="116" cy="137"/>
              </a:xfrm>
              <a:prstGeom prst="rect">
                <a:avLst/>
              </a:prstGeom>
              <a:grpFill/>
              <a:ln w="9525">
                <a:solidFill>
                  <a:schemeClr val="tx1"/>
                </a:solidFill>
                <a:miter lim="800000"/>
                <a:headEnd/>
                <a:tailEnd/>
              </a:ln>
            </p:spPr>
            <p:txBody>
              <a:bodyPr wrap="none" anchor="ctr"/>
              <a:lstStyle/>
              <a:p>
                <a:endParaRPr lang="es-ES" u="none"/>
              </a:p>
            </p:txBody>
          </p:sp>
        </p:grpSp>
        <p:sp>
          <p:nvSpPr>
            <p:cNvPr id="141" name="Rectangle 140"/>
            <p:cNvSpPr>
              <a:spLocks noChangeArrowheads="1"/>
            </p:cNvSpPr>
            <p:nvPr/>
          </p:nvSpPr>
          <p:spPr bwMode="auto">
            <a:xfrm rot="16200000">
              <a:off x="2463" y="3601"/>
              <a:ext cx="291" cy="89"/>
            </a:xfrm>
            <a:prstGeom prst="rect">
              <a:avLst/>
            </a:prstGeom>
            <a:grpFill/>
            <a:ln w="9525">
              <a:solidFill>
                <a:schemeClr val="tx1"/>
              </a:solidFill>
              <a:miter lim="800000"/>
              <a:headEnd/>
              <a:tailEnd/>
            </a:ln>
          </p:spPr>
          <p:txBody>
            <a:bodyPr wrap="none" anchor="ctr"/>
            <a:lstStyle/>
            <a:p>
              <a:endParaRPr lang="es-ES" u="none"/>
            </a:p>
          </p:txBody>
        </p:sp>
        <p:sp>
          <p:nvSpPr>
            <p:cNvPr id="142" name="Rectangle 141"/>
            <p:cNvSpPr>
              <a:spLocks noChangeArrowheads="1"/>
            </p:cNvSpPr>
            <p:nvPr/>
          </p:nvSpPr>
          <p:spPr bwMode="auto">
            <a:xfrm rot="16200000">
              <a:off x="2331" y="3513"/>
              <a:ext cx="421" cy="135"/>
            </a:xfrm>
            <a:prstGeom prst="rect">
              <a:avLst/>
            </a:prstGeom>
            <a:grpFill/>
            <a:ln w="9525">
              <a:solidFill>
                <a:schemeClr val="tx1"/>
              </a:solidFill>
              <a:miter lim="800000"/>
              <a:headEnd/>
              <a:tailEnd/>
            </a:ln>
          </p:spPr>
          <p:txBody>
            <a:bodyPr wrap="none" anchor="ctr"/>
            <a:lstStyle/>
            <a:p>
              <a:endParaRPr lang="es-ES" u="none"/>
            </a:p>
          </p:txBody>
        </p:sp>
        <p:sp>
          <p:nvSpPr>
            <p:cNvPr id="143" name="Rectangle 142"/>
            <p:cNvSpPr>
              <a:spLocks noChangeArrowheads="1"/>
            </p:cNvSpPr>
            <p:nvPr/>
          </p:nvSpPr>
          <p:spPr bwMode="auto">
            <a:xfrm rot="16200000">
              <a:off x="2480" y="3513"/>
              <a:ext cx="421" cy="135"/>
            </a:xfrm>
            <a:prstGeom prst="rect">
              <a:avLst/>
            </a:prstGeom>
            <a:grpFill/>
            <a:ln w="9525">
              <a:solidFill>
                <a:schemeClr val="tx1"/>
              </a:solidFill>
              <a:miter lim="800000"/>
              <a:headEnd/>
              <a:tailEnd/>
            </a:ln>
          </p:spPr>
          <p:txBody>
            <a:bodyPr wrap="none" anchor="ctr"/>
            <a:lstStyle/>
            <a:p>
              <a:endParaRPr lang="es-ES" u="none"/>
            </a:p>
          </p:txBody>
        </p:sp>
        <p:sp>
          <p:nvSpPr>
            <p:cNvPr id="144" name="Rectangle 143"/>
            <p:cNvSpPr>
              <a:spLocks noChangeArrowheads="1"/>
            </p:cNvSpPr>
            <p:nvPr/>
          </p:nvSpPr>
          <p:spPr bwMode="auto">
            <a:xfrm rot="16200000">
              <a:off x="2504" y="2380"/>
              <a:ext cx="210" cy="59"/>
            </a:xfrm>
            <a:prstGeom prst="rect">
              <a:avLst/>
            </a:prstGeom>
            <a:grpFill/>
            <a:ln w="9525">
              <a:solidFill>
                <a:schemeClr val="tx1"/>
              </a:solidFill>
              <a:miter lim="800000"/>
              <a:headEnd/>
              <a:tailEnd/>
            </a:ln>
          </p:spPr>
          <p:txBody>
            <a:bodyPr wrap="none" anchor="ctr"/>
            <a:lstStyle/>
            <a:p>
              <a:endParaRPr lang="es-ES" u="none"/>
            </a:p>
          </p:txBody>
        </p:sp>
        <p:sp>
          <p:nvSpPr>
            <p:cNvPr id="145" name="Rectangle 144"/>
            <p:cNvSpPr>
              <a:spLocks noChangeArrowheads="1"/>
            </p:cNvSpPr>
            <p:nvPr/>
          </p:nvSpPr>
          <p:spPr bwMode="auto">
            <a:xfrm rot="16200000">
              <a:off x="1935" y="3025"/>
              <a:ext cx="1422" cy="45"/>
            </a:xfrm>
            <a:prstGeom prst="rect">
              <a:avLst/>
            </a:prstGeom>
            <a:grpFill/>
            <a:ln w="9525">
              <a:solidFill>
                <a:schemeClr val="tx1"/>
              </a:solidFill>
              <a:miter lim="800000"/>
              <a:headEnd/>
              <a:tailEnd/>
            </a:ln>
          </p:spPr>
          <p:txBody>
            <a:bodyPr wrap="none" anchor="ctr"/>
            <a:lstStyle/>
            <a:p>
              <a:endParaRPr lang="es-ES" u="none"/>
            </a:p>
          </p:txBody>
        </p:sp>
        <p:sp>
          <p:nvSpPr>
            <p:cNvPr id="146" name="Rectangle 145"/>
            <p:cNvSpPr>
              <a:spLocks noChangeArrowheads="1"/>
            </p:cNvSpPr>
            <p:nvPr/>
          </p:nvSpPr>
          <p:spPr bwMode="auto">
            <a:xfrm rot="16200000">
              <a:off x="1876" y="3025"/>
              <a:ext cx="1422" cy="45"/>
            </a:xfrm>
            <a:prstGeom prst="rect">
              <a:avLst/>
            </a:prstGeom>
            <a:grpFill/>
            <a:ln w="9525">
              <a:solidFill>
                <a:schemeClr val="tx1"/>
              </a:solidFill>
              <a:miter lim="800000"/>
              <a:headEnd/>
              <a:tailEnd/>
            </a:ln>
          </p:spPr>
          <p:txBody>
            <a:bodyPr wrap="none" anchor="ctr"/>
            <a:lstStyle/>
            <a:p>
              <a:endParaRPr lang="es-ES" u="none"/>
            </a:p>
          </p:txBody>
        </p:sp>
        <p:grpSp>
          <p:nvGrpSpPr>
            <p:cNvPr id="147" name="Group 146"/>
            <p:cNvGrpSpPr>
              <a:grpSpLocks/>
            </p:cNvGrpSpPr>
            <p:nvPr/>
          </p:nvGrpSpPr>
          <p:grpSpPr bwMode="auto">
            <a:xfrm rot="5400000">
              <a:off x="2704" y="2696"/>
              <a:ext cx="64" cy="60"/>
              <a:chOff x="2208" y="2304"/>
              <a:chExt cx="240" cy="336"/>
            </a:xfrm>
            <a:grpFill/>
          </p:grpSpPr>
          <p:sp>
            <p:nvSpPr>
              <p:cNvPr id="251" name="Rectangle 14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52" name="Rectangle 14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8" name="Group 149"/>
            <p:cNvGrpSpPr>
              <a:grpSpLocks/>
            </p:cNvGrpSpPr>
            <p:nvPr/>
          </p:nvGrpSpPr>
          <p:grpSpPr bwMode="auto">
            <a:xfrm rot="5400000">
              <a:off x="2704" y="3084"/>
              <a:ext cx="64" cy="60"/>
              <a:chOff x="2208" y="2304"/>
              <a:chExt cx="240" cy="336"/>
            </a:xfrm>
            <a:grpFill/>
          </p:grpSpPr>
          <p:sp>
            <p:nvSpPr>
              <p:cNvPr id="249" name="Rectangle 15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50" name="Rectangle 15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9" name="Group 152"/>
            <p:cNvGrpSpPr>
              <a:grpSpLocks/>
            </p:cNvGrpSpPr>
            <p:nvPr/>
          </p:nvGrpSpPr>
          <p:grpSpPr bwMode="auto">
            <a:xfrm rot="5400000">
              <a:off x="2703" y="3536"/>
              <a:ext cx="65" cy="60"/>
              <a:chOff x="2208" y="2304"/>
              <a:chExt cx="240" cy="336"/>
            </a:xfrm>
            <a:grpFill/>
          </p:grpSpPr>
          <p:sp>
            <p:nvSpPr>
              <p:cNvPr id="247" name="Rectangle 15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8" name="Rectangle 15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0" name="Group 155"/>
            <p:cNvGrpSpPr>
              <a:grpSpLocks/>
            </p:cNvGrpSpPr>
            <p:nvPr/>
          </p:nvGrpSpPr>
          <p:grpSpPr bwMode="auto">
            <a:xfrm rot="5400000">
              <a:off x="2703" y="3148"/>
              <a:ext cx="65" cy="60"/>
              <a:chOff x="2208" y="2304"/>
              <a:chExt cx="240" cy="336"/>
            </a:xfrm>
            <a:grpFill/>
          </p:grpSpPr>
          <p:sp>
            <p:nvSpPr>
              <p:cNvPr id="245" name="Rectangle 15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6" name="Rectangle 15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1" name="Group 158"/>
            <p:cNvGrpSpPr>
              <a:grpSpLocks/>
            </p:cNvGrpSpPr>
            <p:nvPr/>
          </p:nvGrpSpPr>
          <p:grpSpPr bwMode="auto">
            <a:xfrm rot="5400000">
              <a:off x="2704" y="2599"/>
              <a:ext cx="64" cy="60"/>
              <a:chOff x="2208" y="2304"/>
              <a:chExt cx="240" cy="336"/>
            </a:xfrm>
            <a:grpFill/>
          </p:grpSpPr>
          <p:sp>
            <p:nvSpPr>
              <p:cNvPr id="243" name="Rectangle 15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4" name="Rectangle 16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2" name="Group 161"/>
            <p:cNvGrpSpPr>
              <a:grpSpLocks/>
            </p:cNvGrpSpPr>
            <p:nvPr/>
          </p:nvGrpSpPr>
          <p:grpSpPr bwMode="auto">
            <a:xfrm rot="5400000">
              <a:off x="2703" y="3471"/>
              <a:ext cx="65" cy="60"/>
              <a:chOff x="2208" y="2304"/>
              <a:chExt cx="240" cy="336"/>
            </a:xfrm>
            <a:grpFill/>
          </p:grpSpPr>
          <p:sp>
            <p:nvSpPr>
              <p:cNvPr id="241" name="Rectangle 16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2" name="Rectangle 16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3" name="Group 164"/>
            <p:cNvGrpSpPr>
              <a:grpSpLocks/>
            </p:cNvGrpSpPr>
            <p:nvPr/>
          </p:nvGrpSpPr>
          <p:grpSpPr bwMode="auto">
            <a:xfrm rot="5400000">
              <a:off x="2703" y="2760"/>
              <a:ext cx="65" cy="60"/>
              <a:chOff x="2208" y="2304"/>
              <a:chExt cx="240" cy="336"/>
            </a:xfrm>
            <a:grpFill/>
          </p:grpSpPr>
          <p:sp>
            <p:nvSpPr>
              <p:cNvPr id="239" name="Rectangle 16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0" name="Rectangle 16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4" name="Group 167"/>
            <p:cNvGrpSpPr>
              <a:grpSpLocks/>
            </p:cNvGrpSpPr>
            <p:nvPr/>
          </p:nvGrpSpPr>
          <p:grpSpPr bwMode="auto">
            <a:xfrm rot="5400000">
              <a:off x="2704" y="2987"/>
              <a:ext cx="64" cy="60"/>
              <a:chOff x="2208" y="2304"/>
              <a:chExt cx="240" cy="336"/>
            </a:xfrm>
            <a:grpFill/>
          </p:grpSpPr>
          <p:sp>
            <p:nvSpPr>
              <p:cNvPr id="237" name="Rectangle 16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8" name="Rectangle 16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5" name="Group 170"/>
            <p:cNvGrpSpPr>
              <a:grpSpLocks/>
            </p:cNvGrpSpPr>
            <p:nvPr/>
          </p:nvGrpSpPr>
          <p:grpSpPr bwMode="auto">
            <a:xfrm rot="5400000">
              <a:off x="2703" y="3245"/>
              <a:ext cx="65" cy="60"/>
              <a:chOff x="2208" y="2304"/>
              <a:chExt cx="240" cy="336"/>
            </a:xfrm>
            <a:grpFill/>
          </p:grpSpPr>
          <p:sp>
            <p:nvSpPr>
              <p:cNvPr id="235" name="Rectangle 17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6" name="Rectangle 17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6" name="Group 173"/>
            <p:cNvGrpSpPr>
              <a:grpSpLocks/>
            </p:cNvGrpSpPr>
            <p:nvPr/>
          </p:nvGrpSpPr>
          <p:grpSpPr bwMode="auto">
            <a:xfrm rot="5400000">
              <a:off x="2703" y="3633"/>
              <a:ext cx="65" cy="60"/>
              <a:chOff x="2208" y="2304"/>
              <a:chExt cx="240" cy="336"/>
            </a:xfrm>
            <a:grpFill/>
          </p:grpSpPr>
          <p:sp>
            <p:nvSpPr>
              <p:cNvPr id="233" name="Rectangle 17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4" name="Rectangle 17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7" name="Group 176"/>
            <p:cNvGrpSpPr>
              <a:grpSpLocks/>
            </p:cNvGrpSpPr>
            <p:nvPr/>
          </p:nvGrpSpPr>
          <p:grpSpPr bwMode="auto">
            <a:xfrm rot="5400000">
              <a:off x="2703" y="2857"/>
              <a:ext cx="65" cy="60"/>
              <a:chOff x="2208" y="2304"/>
              <a:chExt cx="240" cy="336"/>
            </a:xfrm>
            <a:grpFill/>
          </p:grpSpPr>
          <p:sp>
            <p:nvSpPr>
              <p:cNvPr id="231" name="Rectangle 17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2" name="Rectangle 17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8" name="Group 179"/>
            <p:cNvGrpSpPr>
              <a:grpSpLocks/>
            </p:cNvGrpSpPr>
            <p:nvPr/>
          </p:nvGrpSpPr>
          <p:grpSpPr bwMode="auto">
            <a:xfrm rot="5400000">
              <a:off x="2703" y="3374"/>
              <a:ext cx="65" cy="60"/>
              <a:chOff x="2208" y="2304"/>
              <a:chExt cx="240" cy="336"/>
            </a:xfrm>
            <a:grpFill/>
          </p:grpSpPr>
          <p:sp>
            <p:nvSpPr>
              <p:cNvPr id="229" name="Rectangle 18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0" name="Rectangle 18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sp>
          <p:nvSpPr>
            <p:cNvPr id="159" name="Rectangle 182"/>
            <p:cNvSpPr>
              <a:spLocks noChangeArrowheads="1"/>
            </p:cNvSpPr>
            <p:nvPr/>
          </p:nvSpPr>
          <p:spPr bwMode="auto">
            <a:xfrm rot="16200000">
              <a:off x="2061" y="3123"/>
              <a:ext cx="1244" cy="60"/>
            </a:xfrm>
            <a:prstGeom prst="rect">
              <a:avLst/>
            </a:prstGeom>
            <a:grpFill/>
            <a:ln w="9525">
              <a:solidFill>
                <a:schemeClr val="tx1"/>
              </a:solidFill>
              <a:miter lim="800000"/>
              <a:headEnd/>
              <a:tailEnd/>
            </a:ln>
          </p:spPr>
          <p:txBody>
            <a:bodyPr wrap="none" anchor="ctr"/>
            <a:lstStyle/>
            <a:p>
              <a:endParaRPr lang="es-ES" u="none"/>
            </a:p>
          </p:txBody>
        </p:sp>
        <p:sp>
          <p:nvSpPr>
            <p:cNvPr id="160" name="Rectangle 183"/>
            <p:cNvSpPr>
              <a:spLocks noChangeArrowheads="1"/>
            </p:cNvSpPr>
            <p:nvPr/>
          </p:nvSpPr>
          <p:spPr bwMode="auto">
            <a:xfrm rot="16200000">
              <a:off x="1912" y="3123"/>
              <a:ext cx="1244" cy="60"/>
            </a:xfrm>
            <a:prstGeom prst="rect">
              <a:avLst/>
            </a:prstGeom>
            <a:grpFill/>
            <a:ln w="9525">
              <a:solidFill>
                <a:schemeClr val="tx1"/>
              </a:solidFill>
              <a:miter lim="800000"/>
              <a:headEnd/>
              <a:tailEnd/>
            </a:ln>
          </p:spPr>
          <p:txBody>
            <a:bodyPr wrap="none" anchor="ctr"/>
            <a:lstStyle/>
            <a:p>
              <a:endParaRPr lang="es-ES" u="none"/>
            </a:p>
          </p:txBody>
        </p:sp>
        <p:sp>
          <p:nvSpPr>
            <p:cNvPr id="161" name="Rectangle 184"/>
            <p:cNvSpPr>
              <a:spLocks noChangeArrowheads="1"/>
            </p:cNvSpPr>
            <p:nvPr/>
          </p:nvSpPr>
          <p:spPr bwMode="auto">
            <a:xfrm rot="16200000">
              <a:off x="2653" y="2351"/>
              <a:ext cx="194" cy="134"/>
            </a:xfrm>
            <a:prstGeom prst="rect">
              <a:avLst/>
            </a:prstGeom>
            <a:grpFill/>
            <a:ln w="9525">
              <a:solidFill>
                <a:schemeClr val="tx1"/>
              </a:solidFill>
              <a:miter lim="800000"/>
              <a:headEnd/>
              <a:tailEnd/>
            </a:ln>
          </p:spPr>
          <p:txBody>
            <a:bodyPr wrap="none" anchor="ctr"/>
            <a:lstStyle/>
            <a:p>
              <a:endParaRPr lang="es-ES" u="none"/>
            </a:p>
          </p:txBody>
        </p:sp>
        <p:grpSp>
          <p:nvGrpSpPr>
            <p:cNvPr id="162" name="Group 185"/>
            <p:cNvGrpSpPr>
              <a:grpSpLocks/>
            </p:cNvGrpSpPr>
            <p:nvPr/>
          </p:nvGrpSpPr>
          <p:grpSpPr bwMode="auto">
            <a:xfrm rot="16200000">
              <a:off x="2614" y="2095"/>
              <a:ext cx="67" cy="339"/>
              <a:chOff x="3424" y="2478"/>
              <a:chExt cx="67" cy="357"/>
            </a:xfrm>
            <a:grpFill/>
          </p:grpSpPr>
          <p:grpSp>
            <p:nvGrpSpPr>
              <p:cNvPr id="211" name="Group 186"/>
              <p:cNvGrpSpPr>
                <a:grpSpLocks/>
              </p:cNvGrpSpPr>
              <p:nvPr/>
            </p:nvGrpSpPr>
            <p:grpSpPr bwMode="auto">
              <a:xfrm rot="5400000">
                <a:off x="3428" y="2474"/>
                <a:ext cx="59" cy="67"/>
                <a:chOff x="2208" y="2304"/>
                <a:chExt cx="240" cy="336"/>
              </a:xfrm>
              <a:grpFill/>
            </p:grpSpPr>
            <p:sp>
              <p:nvSpPr>
                <p:cNvPr id="227" name="Rectangle 18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8" name="Rectangle 18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2" name="Group 189"/>
              <p:cNvGrpSpPr>
                <a:grpSpLocks/>
              </p:cNvGrpSpPr>
              <p:nvPr/>
            </p:nvGrpSpPr>
            <p:grpSpPr bwMode="auto">
              <a:xfrm rot="5400000">
                <a:off x="3428" y="2533"/>
                <a:ext cx="60" cy="67"/>
                <a:chOff x="2208" y="2304"/>
                <a:chExt cx="240" cy="336"/>
              </a:xfrm>
              <a:grpFill/>
            </p:grpSpPr>
            <p:sp>
              <p:nvSpPr>
                <p:cNvPr id="225" name="Rectangle 19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6" name="Rectangle 19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3" name="Group 192"/>
              <p:cNvGrpSpPr>
                <a:grpSpLocks/>
              </p:cNvGrpSpPr>
              <p:nvPr/>
            </p:nvGrpSpPr>
            <p:grpSpPr bwMode="auto">
              <a:xfrm rot="5400000">
                <a:off x="3428" y="2593"/>
                <a:ext cx="60" cy="67"/>
                <a:chOff x="2208" y="2304"/>
                <a:chExt cx="240" cy="336"/>
              </a:xfrm>
              <a:grpFill/>
            </p:grpSpPr>
            <p:sp>
              <p:nvSpPr>
                <p:cNvPr id="223" name="Rectangle 19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4" name="Rectangle 19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4" name="Group 195"/>
              <p:cNvGrpSpPr>
                <a:grpSpLocks/>
              </p:cNvGrpSpPr>
              <p:nvPr/>
            </p:nvGrpSpPr>
            <p:grpSpPr bwMode="auto">
              <a:xfrm rot="5400000">
                <a:off x="3428" y="2653"/>
                <a:ext cx="59" cy="67"/>
                <a:chOff x="2208" y="2304"/>
                <a:chExt cx="240" cy="336"/>
              </a:xfrm>
              <a:grpFill/>
            </p:grpSpPr>
            <p:sp>
              <p:nvSpPr>
                <p:cNvPr id="221" name="Rectangle 19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2" name="Rectangle 19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5" name="Group 198"/>
              <p:cNvGrpSpPr>
                <a:grpSpLocks/>
              </p:cNvGrpSpPr>
              <p:nvPr/>
            </p:nvGrpSpPr>
            <p:grpSpPr bwMode="auto">
              <a:xfrm rot="5400000">
                <a:off x="3428" y="2772"/>
                <a:ext cx="59" cy="67"/>
                <a:chOff x="2208" y="2304"/>
                <a:chExt cx="240" cy="336"/>
              </a:xfrm>
              <a:grpFill/>
            </p:grpSpPr>
            <p:sp>
              <p:nvSpPr>
                <p:cNvPr id="219" name="Rectangle 19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0" name="Rectangle 20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6" name="Group 201"/>
              <p:cNvGrpSpPr>
                <a:grpSpLocks/>
              </p:cNvGrpSpPr>
              <p:nvPr/>
            </p:nvGrpSpPr>
            <p:grpSpPr bwMode="auto">
              <a:xfrm rot="5400000">
                <a:off x="3428" y="2712"/>
                <a:ext cx="60" cy="67"/>
                <a:chOff x="2208" y="2304"/>
                <a:chExt cx="240" cy="336"/>
              </a:xfrm>
              <a:grpFill/>
            </p:grpSpPr>
            <p:sp>
              <p:nvSpPr>
                <p:cNvPr id="217" name="Rectangle 20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18" name="Rectangle 20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sp>
          <p:nvSpPr>
            <p:cNvPr id="163" name="Rectangle 204"/>
            <p:cNvSpPr>
              <a:spLocks noChangeArrowheads="1"/>
            </p:cNvSpPr>
            <p:nvPr/>
          </p:nvSpPr>
          <p:spPr bwMode="auto">
            <a:xfrm rot="16200000">
              <a:off x="2584" y="2089"/>
              <a:ext cx="64" cy="432"/>
            </a:xfrm>
            <a:prstGeom prst="rect">
              <a:avLst/>
            </a:prstGeom>
            <a:grpFill/>
            <a:ln w="9525">
              <a:solidFill>
                <a:schemeClr val="tx1"/>
              </a:solidFill>
              <a:miter lim="800000"/>
              <a:headEnd/>
              <a:tailEnd/>
            </a:ln>
          </p:spPr>
          <p:txBody>
            <a:bodyPr wrap="none" anchor="ctr"/>
            <a:lstStyle/>
            <a:p>
              <a:endParaRPr lang="es-ES" u="none"/>
            </a:p>
          </p:txBody>
        </p:sp>
        <p:sp>
          <p:nvSpPr>
            <p:cNvPr id="164" name="Rectangle 205"/>
            <p:cNvSpPr>
              <a:spLocks noChangeArrowheads="1"/>
            </p:cNvSpPr>
            <p:nvPr/>
          </p:nvSpPr>
          <p:spPr bwMode="auto">
            <a:xfrm rot="16200000">
              <a:off x="2646" y="2374"/>
              <a:ext cx="194" cy="119"/>
            </a:xfrm>
            <a:prstGeom prst="rect">
              <a:avLst/>
            </a:prstGeom>
            <a:grpFill/>
            <a:ln w="9525">
              <a:solidFill>
                <a:schemeClr val="tx1"/>
              </a:solidFill>
              <a:miter lim="800000"/>
              <a:headEnd/>
              <a:tailEnd/>
            </a:ln>
          </p:spPr>
          <p:txBody>
            <a:bodyPr wrap="none" anchor="ctr"/>
            <a:lstStyle/>
            <a:p>
              <a:endParaRPr lang="es-ES" u="none"/>
            </a:p>
          </p:txBody>
        </p:sp>
        <p:sp>
          <p:nvSpPr>
            <p:cNvPr id="165" name="Rectangle 206"/>
            <p:cNvSpPr>
              <a:spLocks noChangeArrowheads="1"/>
            </p:cNvSpPr>
            <p:nvPr/>
          </p:nvSpPr>
          <p:spPr bwMode="auto">
            <a:xfrm rot="16200000">
              <a:off x="2626" y="2363"/>
              <a:ext cx="113" cy="60"/>
            </a:xfrm>
            <a:prstGeom prst="rect">
              <a:avLst/>
            </a:prstGeom>
            <a:grpFill/>
            <a:ln w="9525">
              <a:solidFill>
                <a:schemeClr val="tx1"/>
              </a:solidFill>
              <a:miter lim="800000"/>
              <a:headEnd/>
              <a:tailEnd/>
            </a:ln>
          </p:spPr>
          <p:txBody>
            <a:bodyPr wrap="none" anchor="ctr"/>
            <a:lstStyle/>
            <a:p>
              <a:endParaRPr lang="es-ES" u="none"/>
            </a:p>
          </p:txBody>
        </p:sp>
        <p:sp>
          <p:nvSpPr>
            <p:cNvPr id="166" name="Rectangle 207"/>
            <p:cNvSpPr>
              <a:spLocks noChangeArrowheads="1"/>
            </p:cNvSpPr>
            <p:nvPr/>
          </p:nvSpPr>
          <p:spPr bwMode="auto">
            <a:xfrm rot="16200000">
              <a:off x="2477" y="2363"/>
              <a:ext cx="113" cy="60"/>
            </a:xfrm>
            <a:prstGeom prst="rect">
              <a:avLst/>
            </a:prstGeom>
            <a:grpFill/>
            <a:ln w="9525">
              <a:solidFill>
                <a:schemeClr val="tx1"/>
              </a:solidFill>
              <a:miter lim="800000"/>
              <a:headEnd/>
              <a:tailEnd/>
            </a:ln>
          </p:spPr>
          <p:txBody>
            <a:bodyPr wrap="none" anchor="ctr"/>
            <a:lstStyle/>
            <a:p>
              <a:endParaRPr lang="es-ES" u="none"/>
            </a:p>
          </p:txBody>
        </p:sp>
        <p:sp>
          <p:nvSpPr>
            <p:cNvPr id="167" name="Rectangle 208"/>
            <p:cNvSpPr>
              <a:spLocks noChangeArrowheads="1"/>
            </p:cNvSpPr>
            <p:nvPr/>
          </p:nvSpPr>
          <p:spPr bwMode="auto">
            <a:xfrm rot="16200000">
              <a:off x="2478" y="2475"/>
              <a:ext cx="113" cy="59"/>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68" name="Rectangle 209"/>
            <p:cNvSpPr>
              <a:spLocks noChangeArrowheads="1"/>
            </p:cNvSpPr>
            <p:nvPr/>
          </p:nvSpPr>
          <p:spPr bwMode="auto">
            <a:xfrm rot="16200000">
              <a:off x="2627" y="2475"/>
              <a:ext cx="113" cy="60"/>
            </a:xfrm>
            <a:prstGeom prst="rect">
              <a:avLst/>
            </a:prstGeom>
            <a:grpFill/>
            <a:ln w="9525">
              <a:solidFill>
                <a:schemeClr val="tx1"/>
              </a:solidFill>
              <a:miter lim="800000"/>
              <a:headEnd/>
              <a:tailEnd/>
            </a:ln>
            <a:effectLst/>
          </p:spPr>
          <p:txBody>
            <a:bodyPr wrap="none" anchor="ctr"/>
            <a:lstStyle/>
            <a:p>
              <a:pPr>
                <a:defRPr/>
              </a:pPr>
              <a:endParaRPr lang="es-ES" u="none"/>
            </a:p>
          </p:txBody>
        </p:sp>
        <p:grpSp>
          <p:nvGrpSpPr>
            <p:cNvPr id="169" name="Group 210"/>
            <p:cNvGrpSpPr>
              <a:grpSpLocks/>
            </p:cNvGrpSpPr>
            <p:nvPr/>
          </p:nvGrpSpPr>
          <p:grpSpPr bwMode="auto">
            <a:xfrm rot="16200000">
              <a:off x="2450" y="2696"/>
              <a:ext cx="64" cy="60"/>
              <a:chOff x="2208" y="2304"/>
              <a:chExt cx="240" cy="336"/>
            </a:xfrm>
            <a:grpFill/>
          </p:grpSpPr>
          <p:sp>
            <p:nvSpPr>
              <p:cNvPr id="209" name="Rectangle 21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10" name="Rectangle 21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0" name="Group 213"/>
            <p:cNvGrpSpPr>
              <a:grpSpLocks/>
            </p:cNvGrpSpPr>
            <p:nvPr/>
          </p:nvGrpSpPr>
          <p:grpSpPr bwMode="auto">
            <a:xfrm rot="16200000">
              <a:off x="2450" y="3084"/>
              <a:ext cx="64" cy="60"/>
              <a:chOff x="2208" y="2304"/>
              <a:chExt cx="240" cy="336"/>
            </a:xfrm>
            <a:grpFill/>
          </p:grpSpPr>
          <p:sp>
            <p:nvSpPr>
              <p:cNvPr id="207" name="Rectangle 21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8" name="Rectangle 21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1" name="Group 216"/>
            <p:cNvGrpSpPr>
              <a:grpSpLocks/>
            </p:cNvGrpSpPr>
            <p:nvPr/>
          </p:nvGrpSpPr>
          <p:grpSpPr bwMode="auto">
            <a:xfrm rot="16200000">
              <a:off x="2449" y="3536"/>
              <a:ext cx="65" cy="60"/>
              <a:chOff x="2208" y="2304"/>
              <a:chExt cx="240" cy="336"/>
            </a:xfrm>
            <a:grpFill/>
          </p:grpSpPr>
          <p:sp>
            <p:nvSpPr>
              <p:cNvPr id="205" name="Rectangle 21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6" name="Rectangle 21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2" name="Group 219"/>
            <p:cNvGrpSpPr>
              <a:grpSpLocks/>
            </p:cNvGrpSpPr>
            <p:nvPr/>
          </p:nvGrpSpPr>
          <p:grpSpPr bwMode="auto">
            <a:xfrm rot="16200000">
              <a:off x="2449" y="3148"/>
              <a:ext cx="65" cy="60"/>
              <a:chOff x="2208" y="2304"/>
              <a:chExt cx="240" cy="336"/>
            </a:xfrm>
            <a:grpFill/>
          </p:grpSpPr>
          <p:sp>
            <p:nvSpPr>
              <p:cNvPr id="203" name="Rectangle 22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4" name="Rectangle 22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3" name="Group 222"/>
            <p:cNvGrpSpPr>
              <a:grpSpLocks/>
            </p:cNvGrpSpPr>
            <p:nvPr/>
          </p:nvGrpSpPr>
          <p:grpSpPr bwMode="auto">
            <a:xfrm rot="16200000">
              <a:off x="2450" y="2599"/>
              <a:ext cx="64" cy="60"/>
              <a:chOff x="2208" y="2304"/>
              <a:chExt cx="240" cy="336"/>
            </a:xfrm>
            <a:grpFill/>
          </p:grpSpPr>
          <p:sp>
            <p:nvSpPr>
              <p:cNvPr id="201" name="Rectangle 22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2" name="Rectangle 22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4" name="Group 225"/>
            <p:cNvGrpSpPr>
              <a:grpSpLocks/>
            </p:cNvGrpSpPr>
            <p:nvPr/>
          </p:nvGrpSpPr>
          <p:grpSpPr bwMode="auto">
            <a:xfrm rot="16200000">
              <a:off x="2449" y="3471"/>
              <a:ext cx="65" cy="60"/>
              <a:chOff x="2208" y="2304"/>
              <a:chExt cx="240" cy="336"/>
            </a:xfrm>
            <a:grpFill/>
          </p:grpSpPr>
          <p:sp>
            <p:nvSpPr>
              <p:cNvPr id="199" name="Rectangle 22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0" name="Rectangle 22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5" name="Group 228"/>
            <p:cNvGrpSpPr>
              <a:grpSpLocks/>
            </p:cNvGrpSpPr>
            <p:nvPr/>
          </p:nvGrpSpPr>
          <p:grpSpPr bwMode="auto">
            <a:xfrm rot="16200000">
              <a:off x="2449" y="2760"/>
              <a:ext cx="65" cy="60"/>
              <a:chOff x="2208" y="2304"/>
              <a:chExt cx="240" cy="336"/>
            </a:xfrm>
            <a:grpFill/>
          </p:grpSpPr>
          <p:sp>
            <p:nvSpPr>
              <p:cNvPr id="197" name="Rectangle 22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8" name="Rectangle 23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6" name="Group 231"/>
            <p:cNvGrpSpPr>
              <a:grpSpLocks/>
            </p:cNvGrpSpPr>
            <p:nvPr/>
          </p:nvGrpSpPr>
          <p:grpSpPr bwMode="auto">
            <a:xfrm rot="16200000">
              <a:off x="2450" y="2987"/>
              <a:ext cx="64" cy="60"/>
              <a:chOff x="2208" y="2304"/>
              <a:chExt cx="240" cy="336"/>
            </a:xfrm>
            <a:grpFill/>
          </p:grpSpPr>
          <p:sp>
            <p:nvSpPr>
              <p:cNvPr id="195" name="Rectangle 23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6" name="Rectangle 23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7" name="Group 234"/>
            <p:cNvGrpSpPr>
              <a:grpSpLocks/>
            </p:cNvGrpSpPr>
            <p:nvPr/>
          </p:nvGrpSpPr>
          <p:grpSpPr bwMode="auto">
            <a:xfrm rot="16200000">
              <a:off x="2449" y="3245"/>
              <a:ext cx="65" cy="60"/>
              <a:chOff x="2208" y="2304"/>
              <a:chExt cx="240" cy="336"/>
            </a:xfrm>
            <a:grpFill/>
          </p:grpSpPr>
          <p:sp>
            <p:nvSpPr>
              <p:cNvPr id="193" name="Rectangle 23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4" name="Rectangle 23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8" name="Group 237"/>
            <p:cNvGrpSpPr>
              <a:grpSpLocks/>
            </p:cNvGrpSpPr>
            <p:nvPr/>
          </p:nvGrpSpPr>
          <p:grpSpPr bwMode="auto">
            <a:xfrm rot="16200000">
              <a:off x="2449" y="3633"/>
              <a:ext cx="65" cy="60"/>
              <a:chOff x="2208" y="2304"/>
              <a:chExt cx="240" cy="336"/>
            </a:xfrm>
            <a:grpFill/>
          </p:grpSpPr>
          <p:sp>
            <p:nvSpPr>
              <p:cNvPr id="191" name="Rectangle 23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2" name="Rectangle 23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9" name="Group 240"/>
            <p:cNvGrpSpPr>
              <a:grpSpLocks/>
            </p:cNvGrpSpPr>
            <p:nvPr/>
          </p:nvGrpSpPr>
          <p:grpSpPr bwMode="auto">
            <a:xfrm rot="16200000">
              <a:off x="2449" y="2857"/>
              <a:ext cx="65" cy="60"/>
              <a:chOff x="2208" y="2304"/>
              <a:chExt cx="240" cy="336"/>
            </a:xfrm>
            <a:grpFill/>
          </p:grpSpPr>
          <p:sp>
            <p:nvSpPr>
              <p:cNvPr id="189" name="Rectangle 24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0" name="Rectangle 24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0" name="Group 243"/>
            <p:cNvGrpSpPr>
              <a:grpSpLocks/>
            </p:cNvGrpSpPr>
            <p:nvPr/>
          </p:nvGrpSpPr>
          <p:grpSpPr bwMode="auto">
            <a:xfrm rot="16200000">
              <a:off x="2449" y="3374"/>
              <a:ext cx="65" cy="60"/>
              <a:chOff x="2208" y="2304"/>
              <a:chExt cx="240" cy="336"/>
            </a:xfrm>
            <a:grpFill/>
          </p:grpSpPr>
          <p:sp>
            <p:nvSpPr>
              <p:cNvPr id="187" name="Rectangle 24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8" name="Rectangle 24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1" name="Group 246"/>
            <p:cNvGrpSpPr>
              <a:grpSpLocks/>
            </p:cNvGrpSpPr>
            <p:nvPr/>
          </p:nvGrpSpPr>
          <p:grpSpPr bwMode="auto">
            <a:xfrm rot="10800000">
              <a:off x="2504" y="3759"/>
              <a:ext cx="60" cy="67"/>
              <a:chOff x="2208" y="2304"/>
              <a:chExt cx="240" cy="336"/>
            </a:xfrm>
            <a:grpFill/>
          </p:grpSpPr>
          <p:sp>
            <p:nvSpPr>
              <p:cNvPr id="185" name="Rectangle 24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6" name="Rectangle 24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2" name="Group 249"/>
            <p:cNvGrpSpPr>
              <a:grpSpLocks/>
            </p:cNvGrpSpPr>
            <p:nvPr/>
          </p:nvGrpSpPr>
          <p:grpSpPr bwMode="auto">
            <a:xfrm rot="10800000">
              <a:off x="2653" y="3759"/>
              <a:ext cx="60" cy="67"/>
              <a:chOff x="2208" y="2304"/>
              <a:chExt cx="240" cy="336"/>
            </a:xfrm>
            <a:grpFill/>
          </p:grpSpPr>
          <p:sp>
            <p:nvSpPr>
              <p:cNvPr id="183" name="Rectangle 25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4" name="Rectangle 25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cxnSp>
        <p:nvCxnSpPr>
          <p:cNvPr id="255" name="AutoShape 252"/>
          <p:cNvCxnSpPr>
            <a:cxnSpLocks noChangeShapeType="1"/>
          </p:cNvCxnSpPr>
          <p:nvPr/>
        </p:nvCxnSpPr>
        <p:spPr bwMode="auto">
          <a:xfrm rot="5400000">
            <a:off x="3933825" y="3064175"/>
            <a:ext cx="122237" cy="30162"/>
          </a:xfrm>
          <a:prstGeom prst="curvedConnector3">
            <a:avLst>
              <a:gd name="adj1" fmla="val 48051"/>
            </a:avLst>
          </a:prstGeom>
          <a:noFill/>
          <a:ln w="38100">
            <a:solidFill>
              <a:schemeClr val="tx1"/>
            </a:solidFill>
            <a:round/>
            <a:headEnd/>
            <a:tailEnd/>
          </a:ln>
        </p:spPr>
      </p:cxnSp>
      <p:cxnSp>
        <p:nvCxnSpPr>
          <p:cNvPr id="256" name="AutoShape 253"/>
          <p:cNvCxnSpPr>
            <a:cxnSpLocks noChangeShapeType="1"/>
          </p:cNvCxnSpPr>
          <p:nvPr/>
        </p:nvCxnSpPr>
        <p:spPr bwMode="auto">
          <a:xfrm rot="16200000" flipH="1">
            <a:off x="4257676" y="3034011"/>
            <a:ext cx="120650" cy="92075"/>
          </a:xfrm>
          <a:prstGeom prst="curvedConnector3">
            <a:avLst>
              <a:gd name="adj1" fmla="val 48685"/>
            </a:avLst>
          </a:prstGeom>
          <a:noFill/>
          <a:ln w="38100">
            <a:solidFill>
              <a:schemeClr val="tx1"/>
            </a:solidFill>
            <a:round/>
            <a:headEnd/>
            <a:tailEnd/>
          </a:ln>
        </p:spPr>
      </p:cxnSp>
      <p:cxnSp>
        <p:nvCxnSpPr>
          <p:cNvPr id="257" name="AutoShape 254"/>
          <p:cNvCxnSpPr>
            <a:cxnSpLocks noChangeShapeType="1"/>
          </p:cNvCxnSpPr>
          <p:nvPr/>
        </p:nvCxnSpPr>
        <p:spPr bwMode="auto">
          <a:xfrm rot="5400000">
            <a:off x="4075906" y="3076081"/>
            <a:ext cx="122237" cy="6350"/>
          </a:xfrm>
          <a:prstGeom prst="curvedConnector3">
            <a:avLst>
              <a:gd name="adj1" fmla="val 48051"/>
            </a:avLst>
          </a:prstGeom>
          <a:noFill/>
          <a:ln w="38100">
            <a:solidFill>
              <a:schemeClr val="tx1"/>
            </a:solidFill>
            <a:round/>
            <a:headEnd/>
            <a:tailEnd/>
          </a:ln>
        </p:spPr>
      </p:cxnSp>
      <p:grpSp>
        <p:nvGrpSpPr>
          <p:cNvPr id="258" name="Group 255"/>
          <p:cNvGrpSpPr>
            <a:grpSpLocks/>
          </p:cNvGrpSpPr>
          <p:nvPr/>
        </p:nvGrpSpPr>
        <p:grpSpPr bwMode="auto">
          <a:xfrm>
            <a:off x="4638683" y="3555441"/>
            <a:ext cx="2752730" cy="548637"/>
            <a:chOff x="2976" y="2585"/>
            <a:chExt cx="2016" cy="434"/>
          </a:xfrm>
          <a:solidFill>
            <a:srgbClr val="BAD405"/>
          </a:solidFill>
        </p:grpSpPr>
        <p:grpSp>
          <p:nvGrpSpPr>
            <p:cNvPr id="259" name="Group 256"/>
            <p:cNvGrpSpPr>
              <a:grpSpLocks/>
            </p:cNvGrpSpPr>
            <p:nvPr/>
          </p:nvGrpSpPr>
          <p:grpSpPr bwMode="auto">
            <a:xfrm>
              <a:off x="3951" y="2585"/>
              <a:ext cx="1041" cy="431"/>
              <a:chOff x="773" y="2601"/>
              <a:chExt cx="1041" cy="414"/>
            </a:xfrm>
            <a:grpFill/>
          </p:grpSpPr>
          <p:sp>
            <p:nvSpPr>
              <p:cNvPr id="322" name="Rectangle 257"/>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323" name="Rectangle 259"/>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324" name="Rectangle 260"/>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325" name="Rectangle 261"/>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326" name="Rectangle 262"/>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327" name="Rectangle 263"/>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328" name="Oval 264"/>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329" name="Oval 265"/>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330" name="Rectangle 266"/>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331" name="Rectangle 267"/>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332" name="Rectangle 268"/>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333" name="Group 269"/>
              <p:cNvGrpSpPr>
                <a:grpSpLocks/>
              </p:cNvGrpSpPr>
              <p:nvPr/>
            </p:nvGrpSpPr>
            <p:grpSpPr bwMode="auto">
              <a:xfrm>
                <a:off x="977" y="2865"/>
                <a:ext cx="189" cy="99"/>
                <a:chOff x="4656" y="2422"/>
                <a:chExt cx="223" cy="122"/>
              </a:xfrm>
              <a:grpFill/>
            </p:grpSpPr>
            <p:sp>
              <p:nvSpPr>
                <p:cNvPr id="340" name="Rectangle 27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341" name="Rectangle 27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334" name="Rectangle 272"/>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335" name="Rectangle 273"/>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336" name="Rectangle 274"/>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337" name="Group 275"/>
              <p:cNvGrpSpPr>
                <a:grpSpLocks/>
              </p:cNvGrpSpPr>
              <p:nvPr/>
            </p:nvGrpSpPr>
            <p:grpSpPr bwMode="auto">
              <a:xfrm>
                <a:off x="773" y="2865"/>
                <a:ext cx="189" cy="99"/>
                <a:chOff x="4656" y="2422"/>
                <a:chExt cx="223" cy="122"/>
              </a:xfrm>
              <a:grpFill/>
            </p:grpSpPr>
            <p:sp>
              <p:nvSpPr>
                <p:cNvPr id="338" name="Rectangle 276"/>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339" name="Rectangle 277"/>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260" name="Group 278"/>
            <p:cNvGrpSpPr>
              <a:grpSpLocks/>
            </p:cNvGrpSpPr>
            <p:nvPr/>
          </p:nvGrpSpPr>
          <p:grpSpPr bwMode="auto">
            <a:xfrm>
              <a:off x="4032" y="2640"/>
              <a:ext cx="432" cy="336"/>
              <a:chOff x="4128" y="2640"/>
              <a:chExt cx="432" cy="336"/>
            </a:xfrm>
            <a:grpFill/>
          </p:grpSpPr>
          <p:sp>
            <p:nvSpPr>
              <p:cNvPr id="315" name="Rectangle 279"/>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316" name="Rectangle 280"/>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317" name="Rectangle 281"/>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318" name="Rectangle 282"/>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319" name="Rectangle 283"/>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320" name="Rectangle 284"/>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321" name="Rectangle 285"/>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261" name="Rectangle 286" descr="Weave"/>
            <p:cNvSpPr>
              <a:spLocks noChangeArrowheads="1"/>
            </p:cNvSpPr>
            <p:nvPr/>
          </p:nvSpPr>
          <p:spPr bwMode="auto">
            <a:xfrm>
              <a:off x="3723" y="2621"/>
              <a:ext cx="296" cy="374"/>
            </a:xfrm>
            <a:prstGeom prst="rect">
              <a:avLst/>
            </a:prstGeom>
            <a:grpFill/>
            <a:ln w="9525">
              <a:solidFill>
                <a:schemeClr val="tx1"/>
              </a:solidFill>
              <a:miter lim="800000"/>
              <a:headEnd/>
              <a:tailEnd/>
            </a:ln>
          </p:spPr>
          <p:txBody>
            <a:bodyPr wrap="none" anchor="ctr"/>
            <a:lstStyle/>
            <a:p>
              <a:endParaRPr lang="es-ES" u="none"/>
            </a:p>
          </p:txBody>
        </p:sp>
        <p:sp>
          <p:nvSpPr>
            <p:cNvPr id="262" name="Rectangle 287"/>
            <p:cNvSpPr>
              <a:spLocks noChangeArrowheads="1"/>
            </p:cNvSpPr>
            <p:nvPr/>
          </p:nvSpPr>
          <p:spPr bwMode="auto">
            <a:xfrm>
              <a:off x="3737" y="2650"/>
              <a:ext cx="282" cy="129"/>
            </a:xfrm>
            <a:prstGeom prst="rect">
              <a:avLst/>
            </a:prstGeom>
            <a:grpFill/>
            <a:ln w="9525">
              <a:solidFill>
                <a:schemeClr val="tx1"/>
              </a:solidFill>
              <a:miter lim="800000"/>
              <a:headEnd/>
              <a:tailEnd/>
            </a:ln>
          </p:spPr>
          <p:txBody>
            <a:bodyPr wrap="none" anchor="ctr"/>
            <a:lstStyle/>
            <a:p>
              <a:endParaRPr lang="es-ES" u="none"/>
            </a:p>
          </p:txBody>
        </p:sp>
        <p:sp>
          <p:nvSpPr>
            <p:cNvPr id="263" name="Rectangle 288" descr="Weave"/>
            <p:cNvSpPr>
              <a:spLocks noChangeArrowheads="1"/>
            </p:cNvSpPr>
            <p:nvPr/>
          </p:nvSpPr>
          <p:spPr bwMode="auto">
            <a:xfrm>
              <a:off x="2976" y="2621"/>
              <a:ext cx="113" cy="374"/>
            </a:xfrm>
            <a:prstGeom prst="rect">
              <a:avLst/>
            </a:prstGeom>
            <a:grpFill/>
            <a:ln w="9525">
              <a:solidFill>
                <a:schemeClr val="tx1"/>
              </a:solidFill>
              <a:miter lim="800000"/>
              <a:headEnd/>
              <a:tailEnd/>
            </a:ln>
          </p:spPr>
          <p:txBody>
            <a:bodyPr wrap="none" anchor="ctr"/>
            <a:lstStyle/>
            <a:p>
              <a:endParaRPr lang="es-ES" u="none"/>
            </a:p>
          </p:txBody>
        </p:sp>
        <p:sp>
          <p:nvSpPr>
            <p:cNvPr id="264" name="Rectangle 289"/>
            <p:cNvSpPr>
              <a:spLocks noChangeArrowheads="1"/>
            </p:cNvSpPr>
            <p:nvPr/>
          </p:nvSpPr>
          <p:spPr bwMode="auto">
            <a:xfrm>
              <a:off x="3089" y="2621"/>
              <a:ext cx="338" cy="374"/>
            </a:xfrm>
            <a:prstGeom prst="rect">
              <a:avLst/>
            </a:prstGeom>
            <a:grpFill/>
            <a:ln w="9525">
              <a:solidFill>
                <a:schemeClr val="tx1"/>
              </a:solidFill>
              <a:miter lim="800000"/>
              <a:headEnd/>
              <a:tailEnd/>
            </a:ln>
          </p:spPr>
          <p:txBody>
            <a:bodyPr wrap="none" anchor="ctr"/>
            <a:lstStyle/>
            <a:p>
              <a:endParaRPr lang="es-ES" u="none"/>
            </a:p>
          </p:txBody>
        </p:sp>
        <p:sp>
          <p:nvSpPr>
            <p:cNvPr id="265" name="Rectangle 290"/>
            <p:cNvSpPr>
              <a:spLocks noChangeArrowheads="1"/>
            </p:cNvSpPr>
            <p:nvPr/>
          </p:nvSpPr>
          <p:spPr bwMode="auto">
            <a:xfrm>
              <a:off x="3075" y="2952"/>
              <a:ext cx="84" cy="29"/>
            </a:xfrm>
            <a:prstGeom prst="rect">
              <a:avLst/>
            </a:prstGeom>
            <a:grpFill/>
            <a:ln w="9525">
              <a:solidFill>
                <a:schemeClr val="tx1"/>
              </a:solidFill>
              <a:miter lim="800000"/>
              <a:headEnd/>
              <a:tailEnd/>
            </a:ln>
          </p:spPr>
          <p:txBody>
            <a:bodyPr wrap="none" anchor="ctr"/>
            <a:lstStyle/>
            <a:p>
              <a:endParaRPr lang="es-ES" u="none"/>
            </a:p>
          </p:txBody>
        </p:sp>
        <p:sp>
          <p:nvSpPr>
            <p:cNvPr id="266" name="Rectangle 291"/>
            <p:cNvSpPr>
              <a:spLocks noChangeArrowheads="1"/>
            </p:cNvSpPr>
            <p:nvPr/>
          </p:nvSpPr>
          <p:spPr bwMode="auto">
            <a:xfrm>
              <a:off x="3061" y="2938"/>
              <a:ext cx="14" cy="57"/>
            </a:xfrm>
            <a:prstGeom prst="rect">
              <a:avLst/>
            </a:prstGeom>
            <a:grpFill/>
            <a:ln w="9525">
              <a:solidFill>
                <a:schemeClr val="tx1"/>
              </a:solidFill>
              <a:miter lim="800000"/>
              <a:headEnd/>
              <a:tailEnd/>
            </a:ln>
          </p:spPr>
          <p:txBody>
            <a:bodyPr wrap="none" anchor="ctr"/>
            <a:lstStyle/>
            <a:p>
              <a:endParaRPr lang="es-ES" u="none"/>
            </a:p>
          </p:txBody>
        </p:sp>
        <p:grpSp>
          <p:nvGrpSpPr>
            <p:cNvPr id="267" name="Group 292"/>
            <p:cNvGrpSpPr>
              <a:grpSpLocks/>
            </p:cNvGrpSpPr>
            <p:nvPr/>
          </p:nvGrpSpPr>
          <p:grpSpPr bwMode="auto">
            <a:xfrm>
              <a:off x="3075" y="2636"/>
              <a:ext cx="98" cy="58"/>
              <a:chOff x="1200" y="2592"/>
              <a:chExt cx="336" cy="192"/>
            </a:xfrm>
            <a:grpFill/>
          </p:grpSpPr>
          <p:sp>
            <p:nvSpPr>
              <p:cNvPr id="313" name="Rectangle 293"/>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314" name="Rectangle 294"/>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268" name="Rectangle 295"/>
            <p:cNvSpPr>
              <a:spLocks noChangeArrowheads="1"/>
            </p:cNvSpPr>
            <p:nvPr/>
          </p:nvSpPr>
          <p:spPr bwMode="auto">
            <a:xfrm>
              <a:off x="3117" y="2678"/>
              <a:ext cx="127" cy="58"/>
            </a:xfrm>
            <a:prstGeom prst="rect">
              <a:avLst/>
            </a:prstGeom>
            <a:grpFill/>
            <a:ln w="9525">
              <a:solidFill>
                <a:schemeClr val="tx1"/>
              </a:solidFill>
              <a:miter lim="800000"/>
              <a:headEnd/>
              <a:tailEnd/>
            </a:ln>
          </p:spPr>
          <p:txBody>
            <a:bodyPr wrap="none" anchor="ctr"/>
            <a:lstStyle/>
            <a:p>
              <a:endParaRPr lang="es-ES" u="none"/>
            </a:p>
          </p:txBody>
        </p:sp>
        <p:sp>
          <p:nvSpPr>
            <p:cNvPr id="269" name="Rectangle 296"/>
            <p:cNvSpPr>
              <a:spLocks noChangeArrowheads="1"/>
            </p:cNvSpPr>
            <p:nvPr/>
          </p:nvSpPr>
          <p:spPr bwMode="auto">
            <a:xfrm>
              <a:off x="3117" y="2736"/>
              <a:ext cx="127" cy="58"/>
            </a:xfrm>
            <a:prstGeom prst="rect">
              <a:avLst/>
            </a:prstGeom>
            <a:grpFill/>
            <a:ln w="9525">
              <a:solidFill>
                <a:schemeClr val="tx1"/>
              </a:solidFill>
              <a:miter lim="800000"/>
              <a:headEnd/>
              <a:tailEnd/>
            </a:ln>
          </p:spPr>
          <p:txBody>
            <a:bodyPr wrap="none" anchor="ctr"/>
            <a:lstStyle/>
            <a:p>
              <a:endParaRPr lang="es-ES" u="none"/>
            </a:p>
          </p:txBody>
        </p:sp>
        <p:sp>
          <p:nvSpPr>
            <p:cNvPr id="270" name="Rectangle 297"/>
            <p:cNvSpPr>
              <a:spLocks noChangeArrowheads="1"/>
            </p:cNvSpPr>
            <p:nvPr/>
          </p:nvSpPr>
          <p:spPr bwMode="auto">
            <a:xfrm>
              <a:off x="3117" y="2621"/>
              <a:ext cx="127" cy="57"/>
            </a:xfrm>
            <a:prstGeom prst="rect">
              <a:avLst/>
            </a:prstGeom>
            <a:grpFill/>
            <a:ln w="9525">
              <a:solidFill>
                <a:schemeClr val="tx1"/>
              </a:solidFill>
              <a:miter lim="800000"/>
              <a:headEnd/>
              <a:tailEnd/>
            </a:ln>
          </p:spPr>
          <p:txBody>
            <a:bodyPr wrap="none" anchor="ctr"/>
            <a:lstStyle/>
            <a:p>
              <a:endParaRPr lang="es-ES" u="none"/>
            </a:p>
          </p:txBody>
        </p:sp>
        <p:sp>
          <p:nvSpPr>
            <p:cNvPr id="271" name="Oval 298"/>
            <p:cNvSpPr>
              <a:spLocks noChangeArrowheads="1"/>
            </p:cNvSpPr>
            <p:nvPr/>
          </p:nvSpPr>
          <p:spPr bwMode="auto">
            <a:xfrm>
              <a:off x="3145" y="2621"/>
              <a:ext cx="57" cy="57"/>
            </a:xfrm>
            <a:prstGeom prst="ellipse">
              <a:avLst/>
            </a:prstGeom>
            <a:grpFill/>
            <a:ln w="9525">
              <a:solidFill>
                <a:schemeClr val="tx1"/>
              </a:solidFill>
              <a:round/>
              <a:headEnd/>
              <a:tailEnd/>
            </a:ln>
          </p:spPr>
          <p:txBody>
            <a:bodyPr wrap="none" anchor="ctr"/>
            <a:lstStyle/>
            <a:p>
              <a:endParaRPr lang="es-ES" u="none"/>
            </a:p>
          </p:txBody>
        </p:sp>
        <p:sp>
          <p:nvSpPr>
            <p:cNvPr id="272" name="Oval 299"/>
            <p:cNvSpPr>
              <a:spLocks noChangeArrowheads="1"/>
            </p:cNvSpPr>
            <p:nvPr/>
          </p:nvSpPr>
          <p:spPr bwMode="auto">
            <a:xfrm>
              <a:off x="3145" y="2678"/>
              <a:ext cx="57" cy="58"/>
            </a:xfrm>
            <a:prstGeom prst="ellipse">
              <a:avLst/>
            </a:prstGeom>
            <a:grpFill/>
            <a:ln w="9525">
              <a:solidFill>
                <a:schemeClr val="tx1"/>
              </a:solidFill>
              <a:round/>
              <a:headEnd/>
              <a:tailEnd/>
            </a:ln>
          </p:spPr>
          <p:txBody>
            <a:bodyPr wrap="none" anchor="ctr"/>
            <a:lstStyle/>
            <a:p>
              <a:endParaRPr lang="es-ES" u="none"/>
            </a:p>
          </p:txBody>
        </p:sp>
        <p:sp>
          <p:nvSpPr>
            <p:cNvPr id="273" name="Oval 300"/>
            <p:cNvSpPr>
              <a:spLocks noChangeArrowheads="1"/>
            </p:cNvSpPr>
            <p:nvPr/>
          </p:nvSpPr>
          <p:spPr bwMode="auto">
            <a:xfrm>
              <a:off x="3145" y="2736"/>
              <a:ext cx="57" cy="58"/>
            </a:xfrm>
            <a:prstGeom prst="ellipse">
              <a:avLst/>
            </a:prstGeom>
            <a:grpFill/>
            <a:ln w="9525">
              <a:solidFill>
                <a:schemeClr val="tx1"/>
              </a:solidFill>
              <a:round/>
              <a:headEnd/>
              <a:tailEnd/>
            </a:ln>
          </p:spPr>
          <p:txBody>
            <a:bodyPr wrap="none" anchor="ctr"/>
            <a:lstStyle/>
            <a:p>
              <a:endParaRPr lang="es-ES" u="none"/>
            </a:p>
          </p:txBody>
        </p:sp>
        <p:sp>
          <p:nvSpPr>
            <p:cNvPr id="274" name="Rectangle 301"/>
            <p:cNvSpPr>
              <a:spLocks noChangeArrowheads="1"/>
            </p:cNvSpPr>
            <p:nvPr/>
          </p:nvSpPr>
          <p:spPr bwMode="auto">
            <a:xfrm>
              <a:off x="3103" y="2678"/>
              <a:ext cx="14" cy="58"/>
            </a:xfrm>
            <a:prstGeom prst="rect">
              <a:avLst/>
            </a:prstGeom>
            <a:grpFill/>
            <a:ln w="9525">
              <a:solidFill>
                <a:schemeClr val="tx1"/>
              </a:solidFill>
              <a:miter lim="800000"/>
              <a:headEnd/>
              <a:tailEnd/>
            </a:ln>
          </p:spPr>
          <p:txBody>
            <a:bodyPr wrap="none" anchor="ctr"/>
            <a:lstStyle/>
            <a:p>
              <a:endParaRPr lang="es-ES" u="none"/>
            </a:p>
          </p:txBody>
        </p:sp>
        <p:sp>
          <p:nvSpPr>
            <p:cNvPr id="275" name="Rectangle 302"/>
            <p:cNvSpPr>
              <a:spLocks noChangeArrowheads="1"/>
            </p:cNvSpPr>
            <p:nvPr/>
          </p:nvSpPr>
          <p:spPr bwMode="auto">
            <a:xfrm>
              <a:off x="3103" y="2736"/>
              <a:ext cx="14" cy="58"/>
            </a:xfrm>
            <a:prstGeom prst="rect">
              <a:avLst/>
            </a:prstGeom>
            <a:grpFill/>
            <a:ln w="9525">
              <a:solidFill>
                <a:schemeClr val="tx1"/>
              </a:solidFill>
              <a:miter lim="800000"/>
              <a:headEnd/>
              <a:tailEnd/>
            </a:ln>
          </p:spPr>
          <p:txBody>
            <a:bodyPr wrap="none" anchor="ctr"/>
            <a:lstStyle/>
            <a:p>
              <a:endParaRPr lang="es-ES" u="none"/>
            </a:p>
          </p:txBody>
        </p:sp>
        <p:sp>
          <p:nvSpPr>
            <p:cNvPr id="276" name="Rectangle 303"/>
            <p:cNvSpPr>
              <a:spLocks noChangeArrowheads="1"/>
            </p:cNvSpPr>
            <p:nvPr/>
          </p:nvSpPr>
          <p:spPr bwMode="auto">
            <a:xfrm>
              <a:off x="3103" y="2621"/>
              <a:ext cx="14" cy="57"/>
            </a:xfrm>
            <a:prstGeom prst="rect">
              <a:avLst/>
            </a:prstGeom>
            <a:grpFill/>
            <a:ln w="9525">
              <a:solidFill>
                <a:schemeClr val="tx1"/>
              </a:solidFill>
              <a:miter lim="800000"/>
              <a:headEnd/>
              <a:tailEnd/>
            </a:ln>
          </p:spPr>
          <p:txBody>
            <a:bodyPr wrap="none" anchor="ctr"/>
            <a:lstStyle/>
            <a:p>
              <a:endParaRPr lang="es-ES" u="none"/>
            </a:p>
          </p:txBody>
        </p:sp>
        <p:sp>
          <p:nvSpPr>
            <p:cNvPr id="277" name="Rectangle 304"/>
            <p:cNvSpPr>
              <a:spLocks noChangeArrowheads="1"/>
            </p:cNvSpPr>
            <p:nvPr/>
          </p:nvSpPr>
          <p:spPr bwMode="auto">
            <a:xfrm>
              <a:off x="3117" y="2880"/>
              <a:ext cx="127" cy="58"/>
            </a:xfrm>
            <a:prstGeom prst="rect">
              <a:avLst/>
            </a:prstGeom>
            <a:grpFill/>
            <a:ln w="9525">
              <a:solidFill>
                <a:schemeClr val="tx1"/>
              </a:solidFill>
              <a:miter lim="800000"/>
              <a:headEnd/>
              <a:tailEnd/>
            </a:ln>
          </p:spPr>
          <p:txBody>
            <a:bodyPr wrap="none" anchor="ctr"/>
            <a:lstStyle/>
            <a:p>
              <a:endParaRPr lang="es-ES" u="none"/>
            </a:p>
          </p:txBody>
        </p:sp>
        <p:sp>
          <p:nvSpPr>
            <p:cNvPr id="278" name="Rectangle 305"/>
            <p:cNvSpPr>
              <a:spLocks noChangeArrowheads="1"/>
            </p:cNvSpPr>
            <p:nvPr/>
          </p:nvSpPr>
          <p:spPr bwMode="auto">
            <a:xfrm>
              <a:off x="3117" y="2938"/>
              <a:ext cx="127" cy="57"/>
            </a:xfrm>
            <a:prstGeom prst="rect">
              <a:avLst/>
            </a:prstGeom>
            <a:grpFill/>
            <a:ln w="9525">
              <a:solidFill>
                <a:schemeClr val="tx1"/>
              </a:solidFill>
              <a:miter lim="800000"/>
              <a:headEnd/>
              <a:tailEnd/>
            </a:ln>
          </p:spPr>
          <p:txBody>
            <a:bodyPr wrap="none" anchor="ctr"/>
            <a:lstStyle/>
            <a:p>
              <a:endParaRPr lang="es-ES" u="none"/>
            </a:p>
          </p:txBody>
        </p:sp>
        <p:sp>
          <p:nvSpPr>
            <p:cNvPr id="279" name="Rectangle 306"/>
            <p:cNvSpPr>
              <a:spLocks noChangeArrowheads="1"/>
            </p:cNvSpPr>
            <p:nvPr/>
          </p:nvSpPr>
          <p:spPr bwMode="auto">
            <a:xfrm>
              <a:off x="3117" y="2822"/>
              <a:ext cx="127" cy="58"/>
            </a:xfrm>
            <a:prstGeom prst="rect">
              <a:avLst/>
            </a:prstGeom>
            <a:grpFill/>
            <a:ln w="9525">
              <a:solidFill>
                <a:schemeClr val="tx1"/>
              </a:solidFill>
              <a:miter lim="800000"/>
              <a:headEnd/>
              <a:tailEnd/>
            </a:ln>
          </p:spPr>
          <p:txBody>
            <a:bodyPr wrap="none" anchor="ctr"/>
            <a:lstStyle/>
            <a:p>
              <a:endParaRPr lang="es-ES" u="none"/>
            </a:p>
          </p:txBody>
        </p:sp>
        <p:sp>
          <p:nvSpPr>
            <p:cNvPr id="280" name="Oval 307"/>
            <p:cNvSpPr>
              <a:spLocks noChangeArrowheads="1"/>
            </p:cNvSpPr>
            <p:nvPr/>
          </p:nvSpPr>
          <p:spPr bwMode="auto">
            <a:xfrm>
              <a:off x="3145" y="2822"/>
              <a:ext cx="57" cy="58"/>
            </a:xfrm>
            <a:prstGeom prst="ellipse">
              <a:avLst/>
            </a:prstGeom>
            <a:grpFill/>
            <a:ln w="9525">
              <a:solidFill>
                <a:schemeClr val="tx1"/>
              </a:solidFill>
              <a:round/>
              <a:headEnd/>
              <a:tailEnd/>
            </a:ln>
          </p:spPr>
          <p:txBody>
            <a:bodyPr wrap="none" anchor="ctr"/>
            <a:lstStyle/>
            <a:p>
              <a:endParaRPr lang="es-ES" u="none"/>
            </a:p>
          </p:txBody>
        </p:sp>
        <p:sp>
          <p:nvSpPr>
            <p:cNvPr id="281" name="Oval 308"/>
            <p:cNvSpPr>
              <a:spLocks noChangeArrowheads="1"/>
            </p:cNvSpPr>
            <p:nvPr/>
          </p:nvSpPr>
          <p:spPr bwMode="auto">
            <a:xfrm>
              <a:off x="3145" y="2880"/>
              <a:ext cx="57" cy="58"/>
            </a:xfrm>
            <a:prstGeom prst="ellipse">
              <a:avLst/>
            </a:prstGeom>
            <a:grpFill/>
            <a:ln w="9525">
              <a:solidFill>
                <a:schemeClr val="tx1"/>
              </a:solidFill>
              <a:round/>
              <a:headEnd/>
              <a:tailEnd/>
            </a:ln>
          </p:spPr>
          <p:txBody>
            <a:bodyPr wrap="none" anchor="ctr"/>
            <a:lstStyle/>
            <a:p>
              <a:endParaRPr lang="es-ES" u="none"/>
            </a:p>
          </p:txBody>
        </p:sp>
        <p:sp>
          <p:nvSpPr>
            <p:cNvPr id="282" name="Oval 309"/>
            <p:cNvSpPr>
              <a:spLocks noChangeArrowheads="1"/>
            </p:cNvSpPr>
            <p:nvPr/>
          </p:nvSpPr>
          <p:spPr bwMode="auto">
            <a:xfrm>
              <a:off x="3145" y="2938"/>
              <a:ext cx="57" cy="57"/>
            </a:xfrm>
            <a:prstGeom prst="ellipse">
              <a:avLst/>
            </a:prstGeom>
            <a:grpFill/>
            <a:ln w="9525">
              <a:solidFill>
                <a:schemeClr val="tx1"/>
              </a:solidFill>
              <a:round/>
              <a:headEnd/>
              <a:tailEnd/>
            </a:ln>
          </p:spPr>
          <p:txBody>
            <a:bodyPr wrap="none" anchor="ctr"/>
            <a:lstStyle/>
            <a:p>
              <a:endParaRPr lang="es-ES" u="none"/>
            </a:p>
          </p:txBody>
        </p:sp>
        <p:sp>
          <p:nvSpPr>
            <p:cNvPr id="283" name="Rectangle 310"/>
            <p:cNvSpPr>
              <a:spLocks noChangeArrowheads="1"/>
            </p:cNvSpPr>
            <p:nvPr/>
          </p:nvSpPr>
          <p:spPr bwMode="auto">
            <a:xfrm>
              <a:off x="3103" y="2880"/>
              <a:ext cx="14" cy="58"/>
            </a:xfrm>
            <a:prstGeom prst="rect">
              <a:avLst/>
            </a:prstGeom>
            <a:grpFill/>
            <a:ln w="9525">
              <a:solidFill>
                <a:schemeClr val="tx1"/>
              </a:solidFill>
              <a:miter lim="800000"/>
              <a:headEnd/>
              <a:tailEnd/>
            </a:ln>
          </p:spPr>
          <p:txBody>
            <a:bodyPr wrap="none" anchor="ctr"/>
            <a:lstStyle/>
            <a:p>
              <a:endParaRPr lang="es-ES" u="none"/>
            </a:p>
          </p:txBody>
        </p:sp>
        <p:sp>
          <p:nvSpPr>
            <p:cNvPr id="284" name="Rectangle 311"/>
            <p:cNvSpPr>
              <a:spLocks noChangeArrowheads="1"/>
            </p:cNvSpPr>
            <p:nvPr/>
          </p:nvSpPr>
          <p:spPr bwMode="auto">
            <a:xfrm>
              <a:off x="3103" y="2938"/>
              <a:ext cx="14" cy="57"/>
            </a:xfrm>
            <a:prstGeom prst="rect">
              <a:avLst/>
            </a:prstGeom>
            <a:grpFill/>
            <a:ln w="9525">
              <a:solidFill>
                <a:schemeClr val="tx1"/>
              </a:solidFill>
              <a:miter lim="800000"/>
              <a:headEnd/>
              <a:tailEnd/>
            </a:ln>
          </p:spPr>
          <p:txBody>
            <a:bodyPr wrap="none" anchor="ctr"/>
            <a:lstStyle/>
            <a:p>
              <a:endParaRPr lang="es-ES" u="none"/>
            </a:p>
          </p:txBody>
        </p:sp>
        <p:sp>
          <p:nvSpPr>
            <p:cNvPr id="285" name="Rectangle 312"/>
            <p:cNvSpPr>
              <a:spLocks noChangeArrowheads="1"/>
            </p:cNvSpPr>
            <p:nvPr/>
          </p:nvSpPr>
          <p:spPr bwMode="auto">
            <a:xfrm>
              <a:off x="3103" y="2822"/>
              <a:ext cx="14" cy="58"/>
            </a:xfrm>
            <a:prstGeom prst="rect">
              <a:avLst/>
            </a:prstGeom>
            <a:grpFill/>
            <a:ln w="9525">
              <a:solidFill>
                <a:schemeClr val="tx1"/>
              </a:solidFill>
              <a:miter lim="800000"/>
              <a:headEnd/>
              <a:tailEnd/>
            </a:ln>
          </p:spPr>
          <p:txBody>
            <a:bodyPr wrap="none" anchor="ctr"/>
            <a:lstStyle/>
            <a:p>
              <a:endParaRPr lang="es-ES" u="none"/>
            </a:p>
          </p:txBody>
        </p:sp>
        <p:sp>
          <p:nvSpPr>
            <p:cNvPr id="286" name="Rectangle 313"/>
            <p:cNvSpPr>
              <a:spLocks noChangeArrowheads="1"/>
            </p:cNvSpPr>
            <p:nvPr/>
          </p:nvSpPr>
          <p:spPr bwMode="auto">
            <a:xfrm>
              <a:off x="3244" y="2621"/>
              <a:ext cx="169" cy="173"/>
            </a:xfrm>
            <a:prstGeom prst="rect">
              <a:avLst/>
            </a:prstGeom>
            <a:grpFill/>
            <a:ln w="9525">
              <a:solidFill>
                <a:schemeClr val="tx1"/>
              </a:solidFill>
              <a:miter lim="800000"/>
              <a:headEnd/>
              <a:tailEnd/>
            </a:ln>
          </p:spPr>
          <p:txBody>
            <a:bodyPr wrap="none" anchor="ctr"/>
            <a:lstStyle/>
            <a:p>
              <a:endParaRPr lang="es-ES" u="none"/>
            </a:p>
          </p:txBody>
        </p:sp>
        <p:sp>
          <p:nvSpPr>
            <p:cNvPr id="287" name="Rectangle 314"/>
            <p:cNvSpPr>
              <a:spLocks noChangeArrowheads="1"/>
            </p:cNvSpPr>
            <p:nvPr/>
          </p:nvSpPr>
          <p:spPr bwMode="auto">
            <a:xfrm>
              <a:off x="3244" y="2822"/>
              <a:ext cx="169" cy="173"/>
            </a:xfrm>
            <a:prstGeom prst="rect">
              <a:avLst/>
            </a:prstGeom>
            <a:grpFill/>
            <a:ln w="9525">
              <a:solidFill>
                <a:schemeClr val="tx1"/>
              </a:solidFill>
              <a:miter lim="800000"/>
              <a:headEnd/>
              <a:tailEnd/>
            </a:ln>
          </p:spPr>
          <p:txBody>
            <a:bodyPr wrap="none" anchor="ctr"/>
            <a:lstStyle/>
            <a:p>
              <a:endParaRPr lang="es-ES" u="none"/>
            </a:p>
          </p:txBody>
        </p:sp>
        <p:sp>
          <p:nvSpPr>
            <p:cNvPr id="288" name="Rectangle 315" descr="Small grid"/>
            <p:cNvSpPr>
              <a:spLocks noChangeArrowheads="1"/>
            </p:cNvSpPr>
            <p:nvPr/>
          </p:nvSpPr>
          <p:spPr bwMode="auto">
            <a:xfrm>
              <a:off x="3427" y="2621"/>
              <a:ext cx="183" cy="374"/>
            </a:xfrm>
            <a:prstGeom prst="rect">
              <a:avLst/>
            </a:prstGeom>
            <a:grpFill/>
            <a:ln w="9525">
              <a:solidFill>
                <a:schemeClr val="tx1"/>
              </a:solidFill>
              <a:miter lim="800000"/>
              <a:headEnd/>
              <a:tailEnd/>
            </a:ln>
          </p:spPr>
          <p:txBody>
            <a:bodyPr wrap="none" anchor="ctr"/>
            <a:lstStyle/>
            <a:p>
              <a:endParaRPr lang="es-ES" u="none"/>
            </a:p>
          </p:txBody>
        </p:sp>
        <p:sp>
          <p:nvSpPr>
            <p:cNvPr id="289" name="Rectangle 316"/>
            <p:cNvSpPr>
              <a:spLocks noChangeArrowheads="1"/>
            </p:cNvSpPr>
            <p:nvPr/>
          </p:nvSpPr>
          <p:spPr bwMode="auto">
            <a:xfrm>
              <a:off x="3018" y="2693"/>
              <a:ext cx="85" cy="29"/>
            </a:xfrm>
            <a:prstGeom prst="rect">
              <a:avLst/>
            </a:prstGeom>
            <a:grpFill/>
            <a:ln w="9525">
              <a:solidFill>
                <a:schemeClr val="tx1"/>
              </a:solidFill>
              <a:miter lim="800000"/>
              <a:headEnd/>
              <a:tailEnd/>
            </a:ln>
          </p:spPr>
          <p:txBody>
            <a:bodyPr wrap="none" anchor="ctr"/>
            <a:lstStyle/>
            <a:p>
              <a:endParaRPr lang="es-ES" u="none"/>
            </a:p>
          </p:txBody>
        </p:sp>
        <p:sp>
          <p:nvSpPr>
            <p:cNvPr id="290" name="Rectangle 317"/>
            <p:cNvSpPr>
              <a:spLocks noChangeArrowheads="1"/>
            </p:cNvSpPr>
            <p:nvPr/>
          </p:nvSpPr>
          <p:spPr bwMode="auto">
            <a:xfrm>
              <a:off x="3018" y="2894"/>
              <a:ext cx="85" cy="29"/>
            </a:xfrm>
            <a:prstGeom prst="rect">
              <a:avLst/>
            </a:prstGeom>
            <a:grpFill/>
            <a:ln w="9525">
              <a:solidFill>
                <a:schemeClr val="tx1"/>
              </a:solidFill>
              <a:miter lim="800000"/>
              <a:headEnd/>
              <a:tailEnd/>
            </a:ln>
          </p:spPr>
          <p:txBody>
            <a:bodyPr wrap="none" anchor="ctr"/>
            <a:lstStyle/>
            <a:p>
              <a:endParaRPr lang="es-ES" u="none"/>
            </a:p>
          </p:txBody>
        </p:sp>
        <p:sp>
          <p:nvSpPr>
            <p:cNvPr id="291" name="Rectangle 318"/>
            <p:cNvSpPr>
              <a:spLocks noChangeArrowheads="1"/>
            </p:cNvSpPr>
            <p:nvPr/>
          </p:nvSpPr>
          <p:spPr bwMode="auto">
            <a:xfrm>
              <a:off x="3004" y="2678"/>
              <a:ext cx="14" cy="58"/>
            </a:xfrm>
            <a:prstGeom prst="rect">
              <a:avLst/>
            </a:prstGeom>
            <a:grpFill/>
            <a:ln w="9525">
              <a:solidFill>
                <a:schemeClr val="tx1"/>
              </a:solidFill>
              <a:miter lim="800000"/>
              <a:headEnd/>
              <a:tailEnd/>
            </a:ln>
          </p:spPr>
          <p:txBody>
            <a:bodyPr wrap="none" anchor="ctr"/>
            <a:lstStyle/>
            <a:p>
              <a:endParaRPr lang="es-ES" u="none"/>
            </a:p>
          </p:txBody>
        </p:sp>
        <p:sp>
          <p:nvSpPr>
            <p:cNvPr id="292" name="Rectangle 319"/>
            <p:cNvSpPr>
              <a:spLocks noChangeArrowheads="1"/>
            </p:cNvSpPr>
            <p:nvPr/>
          </p:nvSpPr>
          <p:spPr bwMode="auto">
            <a:xfrm>
              <a:off x="3004" y="2880"/>
              <a:ext cx="14" cy="58"/>
            </a:xfrm>
            <a:prstGeom prst="rect">
              <a:avLst/>
            </a:prstGeom>
            <a:grpFill/>
            <a:ln w="9525">
              <a:solidFill>
                <a:schemeClr val="tx1"/>
              </a:solidFill>
              <a:miter lim="800000"/>
              <a:headEnd/>
              <a:tailEnd/>
            </a:ln>
          </p:spPr>
          <p:txBody>
            <a:bodyPr wrap="none" anchor="ctr"/>
            <a:lstStyle/>
            <a:p>
              <a:endParaRPr lang="es-ES" u="none"/>
            </a:p>
          </p:txBody>
        </p:sp>
        <p:sp>
          <p:nvSpPr>
            <p:cNvPr id="293" name="Rectangle 320"/>
            <p:cNvSpPr>
              <a:spLocks noChangeArrowheads="1"/>
            </p:cNvSpPr>
            <p:nvPr/>
          </p:nvSpPr>
          <p:spPr bwMode="auto">
            <a:xfrm>
              <a:off x="3427" y="2736"/>
              <a:ext cx="99" cy="158"/>
            </a:xfrm>
            <a:prstGeom prst="rect">
              <a:avLst/>
            </a:prstGeom>
            <a:grpFill/>
            <a:ln w="9525">
              <a:solidFill>
                <a:schemeClr val="tx1"/>
              </a:solidFill>
              <a:miter lim="800000"/>
              <a:headEnd/>
              <a:tailEnd/>
            </a:ln>
          </p:spPr>
          <p:txBody>
            <a:bodyPr wrap="none" anchor="ctr"/>
            <a:lstStyle/>
            <a:p>
              <a:endParaRPr lang="es-ES" u="none"/>
            </a:p>
          </p:txBody>
        </p:sp>
        <p:sp>
          <p:nvSpPr>
            <p:cNvPr id="294" name="Rectangle 321"/>
            <p:cNvSpPr>
              <a:spLocks noChangeArrowheads="1"/>
            </p:cNvSpPr>
            <p:nvPr/>
          </p:nvSpPr>
          <p:spPr bwMode="auto">
            <a:xfrm>
              <a:off x="3610" y="2621"/>
              <a:ext cx="14" cy="374"/>
            </a:xfrm>
            <a:prstGeom prst="rect">
              <a:avLst/>
            </a:prstGeom>
            <a:grpFill/>
            <a:ln w="9525">
              <a:solidFill>
                <a:schemeClr val="tx1"/>
              </a:solidFill>
              <a:miter lim="800000"/>
              <a:headEnd/>
              <a:tailEnd/>
            </a:ln>
          </p:spPr>
          <p:txBody>
            <a:bodyPr wrap="none" anchor="ctr"/>
            <a:lstStyle/>
            <a:p>
              <a:endParaRPr lang="es-ES" u="none"/>
            </a:p>
          </p:txBody>
        </p:sp>
        <p:sp>
          <p:nvSpPr>
            <p:cNvPr id="295" name="Rectangle 322"/>
            <p:cNvSpPr>
              <a:spLocks noChangeArrowheads="1"/>
            </p:cNvSpPr>
            <p:nvPr/>
          </p:nvSpPr>
          <p:spPr bwMode="auto">
            <a:xfrm>
              <a:off x="3427" y="2621"/>
              <a:ext cx="141" cy="14"/>
            </a:xfrm>
            <a:prstGeom prst="rect">
              <a:avLst/>
            </a:prstGeom>
            <a:grpFill/>
            <a:ln w="9525">
              <a:solidFill>
                <a:schemeClr val="tx1"/>
              </a:solidFill>
              <a:miter lim="800000"/>
              <a:headEnd/>
              <a:tailEnd/>
            </a:ln>
          </p:spPr>
          <p:txBody>
            <a:bodyPr wrap="none" anchor="ctr"/>
            <a:lstStyle/>
            <a:p>
              <a:endParaRPr lang="es-ES" u="none"/>
            </a:p>
          </p:txBody>
        </p:sp>
        <p:sp>
          <p:nvSpPr>
            <p:cNvPr id="296" name="Rectangle 323"/>
            <p:cNvSpPr>
              <a:spLocks noChangeArrowheads="1"/>
            </p:cNvSpPr>
            <p:nvPr/>
          </p:nvSpPr>
          <p:spPr bwMode="auto">
            <a:xfrm>
              <a:off x="3427" y="2981"/>
              <a:ext cx="141" cy="14"/>
            </a:xfrm>
            <a:prstGeom prst="rect">
              <a:avLst/>
            </a:prstGeom>
            <a:grpFill/>
            <a:ln w="9525">
              <a:solidFill>
                <a:schemeClr val="tx1"/>
              </a:solidFill>
              <a:miter lim="800000"/>
              <a:headEnd/>
              <a:tailEnd/>
            </a:ln>
          </p:spPr>
          <p:txBody>
            <a:bodyPr wrap="none" anchor="ctr"/>
            <a:lstStyle/>
            <a:p>
              <a:endParaRPr lang="es-ES" u="none"/>
            </a:p>
          </p:txBody>
        </p:sp>
        <p:sp>
          <p:nvSpPr>
            <p:cNvPr id="297" name="Rectangle 324"/>
            <p:cNvSpPr>
              <a:spLocks noChangeArrowheads="1"/>
            </p:cNvSpPr>
            <p:nvPr/>
          </p:nvSpPr>
          <p:spPr bwMode="auto">
            <a:xfrm>
              <a:off x="3624" y="2621"/>
              <a:ext cx="99" cy="374"/>
            </a:xfrm>
            <a:prstGeom prst="rect">
              <a:avLst/>
            </a:prstGeom>
            <a:grpFill/>
            <a:ln w="9525">
              <a:solidFill>
                <a:schemeClr val="tx1"/>
              </a:solidFill>
              <a:miter lim="800000"/>
              <a:headEnd/>
              <a:tailEnd/>
            </a:ln>
          </p:spPr>
          <p:txBody>
            <a:bodyPr wrap="none" anchor="ctr"/>
            <a:lstStyle/>
            <a:p>
              <a:endParaRPr lang="es-ES" u="none"/>
            </a:p>
          </p:txBody>
        </p:sp>
        <p:sp>
          <p:nvSpPr>
            <p:cNvPr id="298" name="Rectangle 325"/>
            <p:cNvSpPr>
              <a:spLocks noChangeArrowheads="1"/>
            </p:cNvSpPr>
            <p:nvPr/>
          </p:nvSpPr>
          <p:spPr bwMode="auto">
            <a:xfrm>
              <a:off x="4019" y="2621"/>
              <a:ext cx="42" cy="374"/>
            </a:xfrm>
            <a:prstGeom prst="rect">
              <a:avLst/>
            </a:prstGeom>
            <a:grpFill/>
            <a:ln w="9525">
              <a:solidFill>
                <a:schemeClr val="tx1"/>
              </a:solidFill>
              <a:miter lim="800000"/>
              <a:headEnd/>
              <a:tailEnd/>
            </a:ln>
          </p:spPr>
          <p:txBody>
            <a:bodyPr wrap="none" anchor="ctr"/>
            <a:lstStyle/>
            <a:p>
              <a:endParaRPr lang="es-ES" u="none"/>
            </a:p>
          </p:txBody>
        </p:sp>
        <p:sp>
          <p:nvSpPr>
            <p:cNvPr id="299" name="Rectangle 326"/>
            <p:cNvSpPr>
              <a:spLocks noChangeArrowheads="1"/>
            </p:cNvSpPr>
            <p:nvPr/>
          </p:nvSpPr>
          <p:spPr bwMode="auto">
            <a:xfrm>
              <a:off x="3244" y="2938"/>
              <a:ext cx="183" cy="57"/>
            </a:xfrm>
            <a:prstGeom prst="rect">
              <a:avLst/>
            </a:prstGeom>
            <a:grpFill/>
            <a:ln w="9525">
              <a:solidFill>
                <a:schemeClr val="tx1"/>
              </a:solidFill>
              <a:miter lim="800000"/>
              <a:headEnd/>
              <a:tailEnd/>
            </a:ln>
          </p:spPr>
          <p:txBody>
            <a:bodyPr wrap="none" anchor="ctr"/>
            <a:lstStyle/>
            <a:p>
              <a:endParaRPr lang="es-ES" u="none"/>
            </a:p>
          </p:txBody>
        </p:sp>
        <p:sp>
          <p:nvSpPr>
            <p:cNvPr id="300" name="Rectangle 327"/>
            <p:cNvSpPr>
              <a:spLocks noChangeArrowheads="1"/>
            </p:cNvSpPr>
            <p:nvPr/>
          </p:nvSpPr>
          <p:spPr bwMode="auto">
            <a:xfrm>
              <a:off x="3244" y="2621"/>
              <a:ext cx="183" cy="57"/>
            </a:xfrm>
            <a:prstGeom prst="rect">
              <a:avLst/>
            </a:prstGeom>
            <a:grpFill/>
            <a:ln w="9525">
              <a:solidFill>
                <a:schemeClr val="tx1"/>
              </a:solidFill>
              <a:miter lim="800000"/>
              <a:headEnd/>
              <a:tailEnd/>
            </a:ln>
          </p:spPr>
          <p:txBody>
            <a:bodyPr wrap="none" anchor="ctr"/>
            <a:lstStyle/>
            <a:p>
              <a:endParaRPr lang="es-ES" u="none"/>
            </a:p>
          </p:txBody>
        </p:sp>
        <p:sp>
          <p:nvSpPr>
            <p:cNvPr id="301" name="Rectangle 328"/>
            <p:cNvSpPr>
              <a:spLocks noChangeArrowheads="1"/>
            </p:cNvSpPr>
            <p:nvPr/>
          </p:nvSpPr>
          <p:spPr bwMode="auto">
            <a:xfrm>
              <a:off x="3737" y="2693"/>
              <a:ext cx="282" cy="43"/>
            </a:xfrm>
            <a:prstGeom prst="rect">
              <a:avLst/>
            </a:prstGeom>
            <a:grpFill/>
            <a:ln w="9525">
              <a:solidFill>
                <a:schemeClr val="tx1"/>
              </a:solidFill>
              <a:miter lim="800000"/>
              <a:headEnd/>
              <a:tailEnd/>
            </a:ln>
          </p:spPr>
          <p:txBody>
            <a:bodyPr wrap="none" anchor="ctr"/>
            <a:lstStyle/>
            <a:p>
              <a:endParaRPr lang="es-ES" u="none"/>
            </a:p>
          </p:txBody>
        </p:sp>
        <p:sp>
          <p:nvSpPr>
            <p:cNvPr id="302" name="Oval 329"/>
            <p:cNvSpPr>
              <a:spLocks noChangeArrowheads="1"/>
            </p:cNvSpPr>
            <p:nvPr/>
          </p:nvSpPr>
          <p:spPr bwMode="auto">
            <a:xfrm>
              <a:off x="3920" y="2722"/>
              <a:ext cx="29" cy="28"/>
            </a:xfrm>
            <a:prstGeom prst="ellipse">
              <a:avLst/>
            </a:prstGeom>
            <a:grpFill/>
            <a:ln w="9525">
              <a:solidFill>
                <a:schemeClr val="tx1"/>
              </a:solidFill>
              <a:round/>
              <a:headEnd/>
              <a:tailEnd/>
            </a:ln>
          </p:spPr>
          <p:txBody>
            <a:bodyPr wrap="none" anchor="ctr"/>
            <a:lstStyle/>
            <a:p>
              <a:endParaRPr lang="es-ES" u="none"/>
            </a:p>
          </p:txBody>
        </p:sp>
        <p:sp>
          <p:nvSpPr>
            <p:cNvPr id="303" name="Oval 330"/>
            <p:cNvSpPr>
              <a:spLocks noChangeArrowheads="1"/>
            </p:cNvSpPr>
            <p:nvPr/>
          </p:nvSpPr>
          <p:spPr bwMode="auto">
            <a:xfrm>
              <a:off x="3920" y="2678"/>
              <a:ext cx="29" cy="29"/>
            </a:xfrm>
            <a:prstGeom prst="ellipse">
              <a:avLst/>
            </a:prstGeom>
            <a:grpFill/>
            <a:ln w="9525">
              <a:solidFill>
                <a:schemeClr val="tx1"/>
              </a:solidFill>
              <a:round/>
              <a:headEnd/>
              <a:tailEnd/>
            </a:ln>
          </p:spPr>
          <p:txBody>
            <a:bodyPr wrap="none" anchor="ctr"/>
            <a:lstStyle/>
            <a:p>
              <a:endParaRPr lang="es-ES" u="none"/>
            </a:p>
          </p:txBody>
        </p:sp>
        <p:sp>
          <p:nvSpPr>
            <p:cNvPr id="304" name="Oval 331"/>
            <p:cNvSpPr>
              <a:spLocks noChangeArrowheads="1"/>
            </p:cNvSpPr>
            <p:nvPr/>
          </p:nvSpPr>
          <p:spPr bwMode="auto">
            <a:xfrm>
              <a:off x="3737" y="2635"/>
              <a:ext cx="71" cy="72"/>
            </a:xfrm>
            <a:prstGeom prst="ellipse">
              <a:avLst/>
            </a:prstGeom>
            <a:grpFill/>
            <a:ln w="9525">
              <a:solidFill>
                <a:schemeClr val="tx1"/>
              </a:solidFill>
              <a:round/>
              <a:headEnd/>
              <a:tailEnd/>
            </a:ln>
          </p:spPr>
          <p:txBody>
            <a:bodyPr wrap="none" anchor="ctr"/>
            <a:lstStyle/>
            <a:p>
              <a:endParaRPr lang="es-ES" u="none"/>
            </a:p>
          </p:txBody>
        </p:sp>
        <p:sp>
          <p:nvSpPr>
            <p:cNvPr id="305" name="Oval 332"/>
            <p:cNvSpPr>
              <a:spLocks noChangeArrowheads="1"/>
            </p:cNvSpPr>
            <p:nvPr/>
          </p:nvSpPr>
          <p:spPr bwMode="auto">
            <a:xfrm>
              <a:off x="3737" y="2722"/>
              <a:ext cx="71" cy="72"/>
            </a:xfrm>
            <a:prstGeom prst="ellipse">
              <a:avLst/>
            </a:prstGeom>
            <a:grpFill/>
            <a:ln w="9525">
              <a:solidFill>
                <a:schemeClr val="tx1"/>
              </a:solidFill>
              <a:round/>
              <a:headEnd/>
              <a:tailEnd/>
            </a:ln>
          </p:spPr>
          <p:txBody>
            <a:bodyPr wrap="none" anchor="ctr"/>
            <a:lstStyle/>
            <a:p>
              <a:endParaRPr lang="es-ES" u="none"/>
            </a:p>
          </p:txBody>
        </p:sp>
        <p:sp>
          <p:nvSpPr>
            <p:cNvPr id="306" name="Rectangle 333"/>
            <p:cNvSpPr>
              <a:spLocks noChangeArrowheads="1"/>
            </p:cNvSpPr>
            <p:nvPr/>
          </p:nvSpPr>
          <p:spPr bwMode="auto">
            <a:xfrm>
              <a:off x="3737" y="2822"/>
              <a:ext cx="282" cy="130"/>
            </a:xfrm>
            <a:prstGeom prst="rect">
              <a:avLst/>
            </a:prstGeom>
            <a:grpFill/>
            <a:ln w="9525">
              <a:solidFill>
                <a:schemeClr val="tx1"/>
              </a:solidFill>
              <a:miter lim="800000"/>
              <a:headEnd/>
              <a:tailEnd/>
            </a:ln>
          </p:spPr>
          <p:txBody>
            <a:bodyPr wrap="none" anchor="ctr"/>
            <a:lstStyle/>
            <a:p>
              <a:endParaRPr lang="es-ES" u="none"/>
            </a:p>
          </p:txBody>
        </p:sp>
        <p:sp>
          <p:nvSpPr>
            <p:cNvPr id="307" name="Rectangle 334"/>
            <p:cNvSpPr>
              <a:spLocks noChangeArrowheads="1"/>
            </p:cNvSpPr>
            <p:nvPr/>
          </p:nvSpPr>
          <p:spPr bwMode="auto">
            <a:xfrm>
              <a:off x="3737" y="2866"/>
              <a:ext cx="282" cy="43"/>
            </a:xfrm>
            <a:prstGeom prst="rect">
              <a:avLst/>
            </a:prstGeom>
            <a:grpFill/>
            <a:ln w="9525">
              <a:solidFill>
                <a:schemeClr val="tx1"/>
              </a:solidFill>
              <a:miter lim="800000"/>
              <a:headEnd/>
              <a:tailEnd/>
            </a:ln>
          </p:spPr>
          <p:txBody>
            <a:bodyPr wrap="none" anchor="ctr"/>
            <a:lstStyle/>
            <a:p>
              <a:endParaRPr lang="es-ES" u="none"/>
            </a:p>
          </p:txBody>
        </p:sp>
        <p:sp>
          <p:nvSpPr>
            <p:cNvPr id="308" name="Oval 335"/>
            <p:cNvSpPr>
              <a:spLocks noChangeArrowheads="1"/>
            </p:cNvSpPr>
            <p:nvPr/>
          </p:nvSpPr>
          <p:spPr bwMode="auto">
            <a:xfrm>
              <a:off x="3920" y="2894"/>
              <a:ext cx="29" cy="29"/>
            </a:xfrm>
            <a:prstGeom prst="ellipse">
              <a:avLst/>
            </a:prstGeom>
            <a:grpFill/>
            <a:ln w="9525">
              <a:solidFill>
                <a:schemeClr val="tx1"/>
              </a:solidFill>
              <a:round/>
              <a:headEnd/>
              <a:tailEnd/>
            </a:ln>
          </p:spPr>
          <p:txBody>
            <a:bodyPr wrap="none" anchor="ctr"/>
            <a:lstStyle/>
            <a:p>
              <a:endParaRPr lang="es-ES" u="none"/>
            </a:p>
          </p:txBody>
        </p:sp>
        <p:sp>
          <p:nvSpPr>
            <p:cNvPr id="309" name="Oval 336"/>
            <p:cNvSpPr>
              <a:spLocks noChangeArrowheads="1"/>
            </p:cNvSpPr>
            <p:nvPr/>
          </p:nvSpPr>
          <p:spPr bwMode="auto">
            <a:xfrm>
              <a:off x="3920" y="2851"/>
              <a:ext cx="29" cy="29"/>
            </a:xfrm>
            <a:prstGeom prst="ellipse">
              <a:avLst/>
            </a:prstGeom>
            <a:grpFill/>
            <a:ln w="9525">
              <a:solidFill>
                <a:schemeClr val="tx1"/>
              </a:solidFill>
              <a:round/>
              <a:headEnd/>
              <a:tailEnd/>
            </a:ln>
          </p:spPr>
          <p:txBody>
            <a:bodyPr wrap="none" anchor="ctr"/>
            <a:lstStyle/>
            <a:p>
              <a:endParaRPr lang="es-ES" u="none"/>
            </a:p>
          </p:txBody>
        </p:sp>
        <p:sp>
          <p:nvSpPr>
            <p:cNvPr id="310" name="Oval 337"/>
            <p:cNvSpPr>
              <a:spLocks noChangeArrowheads="1"/>
            </p:cNvSpPr>
            <p:nvPr/>
          </p:nvSpPr>
          <p:spPr bwMode="auto">
            <a:xfrm>
              <a:off x="3737" y="2808"/>
              <a:ext cx="71" cy="72"/>
            </a:xfrm>
            <a:prstGeom prst="ellipse">
              <a:avLst/>
            </a:prstGeom>
            <a:grpFill/>
            <a:ln w="9525">
              <a:solidFill>
                <a:schemeClr val="tx1"/>
              </a:solidFill>
              <a:round/>
              <a:headEnd/>
              <a:tailEnd/>
            </a:ln>
          </p:spPr>
          <p:txBody>
            <a:bodyPr wrap="none" anchor="ctr"/>
            <a:lstStyle/>
            <a:p>
              <a:endParaRPr lang="es-ES" u="none"/>
            </a:p>
          </p:txBody>
        </p:sp>
        <p:sp>
          <p:nvSpPr>
            <p:cNvPr id="311" name="Oval 338"/>
            <p:cNvSpPr>
              <a:spLocks noChangeArrowheads="1"/>
            </p:cNvSpPr>
            <p:nvPr/>
          </p:nvSpPr>
          <p:spPr bwMode="auto">
            <a:xfrm>
              <a:off x="3737" y="2894"/>
              <a:ext cx="71" cy="72"/>
            </a:xfrm>
            <a:prstGeom prst="ellipse">
              <a:avLst/>
            </a:prstGeom>
            <a:grpFill/>
            <a:ln w="9525">
              <a:solidFill>
                <a:schemeClr val="tx1"/>
              </a:solidFill>
              <a:round/>
              <a:headEnd/>
              <a:tailEnd/>
            </a:ln>
          </p:spPr>
          <p:txBody>
            <a:bodyPr wrap="none" anchor="ctr"/>
            <a:lstStyle/>
            <a:p>
              <a:endParaRPr lang="es-ES" u="none"/>
            </a:p>
          </p:txBody>
        </p:sp>
        <p:sp>
          <p:nvSpPr>
            <p:cNvPr id="312" name="Rectangle 339"/>
            <p:cNvSpPr>
              <a:spLocks noChangeArrowheads="1"/>
            </p:cNvSpPr>
            <p:nvPr/>
          </p:nvSpPr>
          <p:spPr bwMode="auto">
            <a:xfrm>
              <a:off x="3427" y="3005"/>
              <a:ext cx="141" cy="14"/>
            </a:xfrm>
            <a:prstGeom prst="rect">
              <a:avLst/>
            </a:prstGeom>
            <a:grpFill/>
            <a:ln w="9525">
              <a:solidFill>
                <a:schemeClr val="tx1"/>
              </a:solidFill>
              <a:miter lim="800000"/>
              <a:headEnd/>
              <a:tailEnd/>
            </a:ln>
          </p:spPr>
          <p:txBody>
            <a:bodyPr wrap="none" anchor="ctr"/>
            <a:lstStyle/>
            <a:p>
              <a:endParaRPr lang="es-ES" u="none"/>
            </a:p>
          </p:txBody>
        </p:sp>
      </p:grpSp>
      <p:grpSp>
        <p:nvGrpSpPr>
          <p:cNvPr id="342" name="Group 340"/>
          <p:cNvGrpSpPr>
            <a:grpSpLocks/>
          </p:cNvGrpSpPr>
          <p:nvPr/>
        </p:nvGrpSpPr>
        <p:grpSpPr bwMode="auto">
          <a:xfrm>
            <a:off x="4638683" y="4041222"/>
            <a:ext cx="2752730" cy="548637"/>
            <a:chOff x="2976" y="2969"/>
            <a:chExt cx="2016" cy="434"/>
          </a:xfrm>
          <a:solidFill>
            <a:srgbClr val="BAD405"/>
          </a:solidFill>
        </p:grpSpPr>
        <p:grpSp>
          <p:nvGrpSpPr>
            <p:cNvPr id="343" name="Group 341"/>
            <p:cNvGrpSpPr>
              <a:grpSpLocks/>
            </p:cNvGrpSpPr>
            <p:nvPr/>
          </p:nvGrpSpPr>
          <p:grpSpPr bwMode="auto">
            <a:xfrm>
              <a:off x="3951" y="2969"/>
              <a:ext cx="1041" cy="431"/>
              <a:chOff x="773" y="2601"/>
              <a:chExt cx="1041" cy="414"/>
            </a:xfrm>
            <a:grpFill/>
          </p:grpSpPr>
          <p:sp>
            <p:nvSpPr>
              <p:cNvPr id="405" name="Rectangle 342"/>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406" name="Rectangle 344"/>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407" name="Rectangle 345"/>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408" name="Rectangle 346"/>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409" name="Rectangle 347"/>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410" name="Rectangle 348"/>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411" name="Oval 349"/>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412" name="Oval 350"/>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413" name="Rectangle 351"/>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14" name="Rectangle 352"/>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15" name="Rectangle 353"/>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16" name="Group 354"/>
              <p:cNvGrpSpPr>
                <a:grpSpLocks/>
              </p:cNvGrpSpPr>
              <p:nvPr/>
            </p:nvGrpSpPr>
            <p:grpSpPr bwMode="auto">
              <a:xfrm>
                <a:off x="977" y="2865"/>
                <a:ext cx="189" cy="99"/>
                <a:chOff x="4656" y="2422"/>
                <a:chExt cx="223" cy="122"/>
              </a:xfrm>
              <a:grpFill/>
            </p:grpSpPr>
            <p:sp>
              <p:nvSpPr>
                <p:cNvPr id="423" name="Rectangle 35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424" name="Rectangle 35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417" name="Rectangle 357"/>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18" name="Rectangle 358"/>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19" name="Rectangle 359"/>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20" name="Group 360"/>
              <p:cNvGrpSpPr>
                <a:grpSpLocks/>
              </p:cNvGrpSpPr>
              <p:nvPr/>
            </p:nvGrpSpPr>
            <p:grpSpPr bwMode="auto">
              <a:xfrm>
                <a:off x="773" y="2865"/>
                <a:ext cx="189" cy="99"/>
                <a:chOff x="4656" y="2422"/>
                <a:chExt cx="223" cy="122"/>
              </a:xfrm>
              <a:grpFill/>
            </p:grpSpPr>
            <p:sp>
              <p:nvSpPr>
                <p:cNvPr id="421" name="Rectangle 361"/>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422" name="Rectangle 362"/>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344" name="Group 363"/>
            <p:cNvGrpSpPr>
              <a:grpSpLocks/>
            </p:cNvGrpSpPr>
            <p:nvPr/>
          </p:nvGrpSpPr>
          <p:grpSpPr bwMode="auto">
            <a:xfrm>
              <a:off x="4032" y="3024"/>
              <a:ext cx="432" cy="336"/>
              <a:chOff x="4128" y="2640"/>
              <a:chExt cx="432" cy="336"/>
            </a:xfrm>
            <a:grpFill/>
          </p:grpSpPr>
          <p:sp>
            <p:nvSpPr>
              <p:cNvPr id="398" name="Rectangle 364"/>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399" name="Rectangle 365"/>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00" name="Rectangle 366"/>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01" name="Rectangle 367"/>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02" name="Rectangle 368"/>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03" name="Rectangle 369"/>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404" name="Rectangle 370"/>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345" name="Rectangle 371" descr="Weave"/>
            <p:cNvSpPr>
              <a:spLocks noChangeArrowheads="1"/>
            </p:cNvSpPr>
            <p:nvPr/>
          </p:nvSpPr>
          <p:spPr bwMode="auto">
            <a:xfrm>
              <a:off x="3723" y="3005"/>
              <a:ext cx="296" cy="374"/>
            </a:xfrm>
            <a:prstGeom prst="rect">
              <a:avLst/>
            </a:prstGeom>
            <a:grpFill/>
            <a:ln w="9525">
              <a:solidFill>
                <a:schemeClr val="tx1"/>
              </a:solidFill>
              <a:miter lim="800000"/>
              <a:headEnd/>
              <a:tailEnd/>
            </a:ln>
          </p:spPr>
          <p:txBody>
            <a:bodyPr wrap="none" anchor="ctr"/>
            <a:lstStyle/>
            <a:p>
              <a:endParaRPr lang="es-ES" u="none"/>
            </a:p>
          </p:txBody>
        </p:sp>
        <p:sp>
          <p:nvSpPr>
            <p:cNvPr id="346" name="Rectangle 372"/>
            <p:cNvSpPr>
              <a:spLocks noChangeArrowheads="1"/>
            </p:cNvSpPr>
            <p:nvPr/>
          </p:nvSpPr>
          <p:spPr bwMode="auto">
            <a:xfrm>
              <a:off x="3737" y="3034"/>
              <a:ext cx="282" cy="129"/>
            </a:xfrm>
            <a:prstGeom prst="rect">
              <a:avLst/>
            </a:prstGeom>
            <a:grpFill/>
            <a:ln w="9525">
              <a:solidFill>
                <a:schemeClr val="tx1"/>
              </a:solidFill>
              <a:miter lim="800000"/>
              <a:headEnd/>
              <a:tailEnd/>
            </a:ln>
          </p:spPr>
          <p:txBody>
            <a:bodyPr wrap="none" anchor="ctr"/>
            <a:lstStyle/>
            <a:p>
              <a:endParaRPr lang="es-ES" u="none"/>
            </a:p>
          </p:txBody>
        </p:sp>
        <p:sp>
          <p:nvSpPr>
            <p:cNvPr id="347" name="Rectangle 373" descr="Weave"/>
            <p:cNvSpPr>
              <a:spLocks noChangeArrowheads="1"/>
            </p:cNvSpPr>
            <p:nvPr/>
          </p:nvSpPr>
          <p:spPr bwMode="auto">
            <a:xfrm>
              <a:off x="2976" y="3005"/>
              <a:ext cx="113" cy="374"/>
            </a:xfrm>
            <a:prstGeom prst="rect">
              <a:avLst/>
            </a:prstGeom>
            <a:grpFill/>
            <a:ln w="9525">
              <a:solidFill>
                <a:schemeClr val="tx1"/>
              </a:solidFill>
              <a:miter lim="800000"/>
              <a:headEnd/>
              <a:tailEnd/>
            </a:ln>
          </p:spPr>
          <p:txBody>
            <a:bodyPr wrap="none" anchor="ctr"/>
            <a:lstStyle/>
            <a:p>
              <a:endParaRPr lang="es-ES" u="none"/>
            </a:p>
          </p:txBody>
        </p:sp>
        <p:sp>
          <p:nvSpPr>
            <p:cNvPr id="348" name="Rectangle 374"/>
            <p:cNvSpPr>
              <a:spLocks noChangeArrowheads="1"/>
            </p:cNvSpPr>
            <p:nvPr/>
          </p:nvSpPr>
          <p:spPr bwMode="auto">
            <a:xfrm>
              <a:off x="3089" y="3005"/>
              <a:ext cx="338" cy="374"/>
            </a:xfrm>
            <a:prstGeom prst="rect">
              <a:avLst/>
            </a:prstGeom>
            <a:grpFill/>
            <a:ln w="9525">
              <a:solidFill>
                <a:schemeClr val="tx1"/>
              </a:solidFill>
              <a:miter lim="800000"/>
              <a:headEnd/>
              <a:tailEnd/>
            </a:ln>
          </p:spPr>
          <p:txBody>
            <a:bodyPr wrap="none" anchor="ctr"/>
            <a:lstStyle/>
            <a:p>
              <a:endParaRPr lang="es-ES" u="none"/>
            </a:p>
          </p:txBody>
        </p:sp>
        <p:sp>
          <p:nvSpPr>
            <p:cNvPr id="349" name="Rectangle 375"/>
            <p:cNvSpPr>
              <a:spLocks noChangeArrowheads="1"/>
            </p:cNvSpPr>
            <p:nvPr/>
          </p:nvSpPr>
          <p:spPr bwMode="auto">
            <a:xfrm>
              <a:off x="3075" y="3336"/>
              <a:ext cx="84" cy="29"/>
            </a:xfrm>
            <a:prstGeom prst="rect">
              <a:avLst/>
            </a:prstGeom>
            <a:grpFill/>
            <a:ln w="9525">
              <a:solidFill>
                <a:schemeClr val="tx1"/>
              </a:solidFill>
              <a:miter lim="800000"/>
              <a:headEnd/>
              <a:tailEnd/>
            </a:ln>
          </p:spPr>
          <p:txBody>
            <a:bodyPr wrap="none" anchor="ctr"/>
            <a:lstStyle/>
            <a:p>
              <a:endParaRPr lang="es-ES" u="none"/>
            </a:p>
          </p:txBody>
        </p:sp>
        <p:sp>
          <p:nvSpPr>
            <p:cNvPr id="350" name="Rectangle 376"/>
            <p:cNvSpPr>
              <a:spLocks noChangeArrowheads="1"/>
            </p:cNvSpPr>
            <p:nvPr/>
          </p:nvSpPr>
          <p:spPr bwMode="auto">
            <a:xfrm>
              <a:off x="3061" y="3322"/>
              <a:ext cx="14" cy="57"/>
            </a:xfrm>
            <a:prstGeom prst="rect">
              <a:avLst/>
            </a:prstGeom>
            <a:grpFill/>
            <a:ln w="9525">
              <a:solidFill>
                <a:schemeClr val="tx1"/>
              </a:solidFill>
              <a:miter lim="800000"/>
              <a:headEnd/>
              <a:tailEnd/>
            </a:ln>
          </p:spPr>
          <p:txBody>
            <a:bodyPr wrap="none" anchor="ctr"/>
            <a:lstStyle/>
            <a:p>
              <a:endParaRPr lang="es-ES" u="none"/>
            </a:p>
          </p:txBody>
        </p:sp>
        <p:grpSp>
          <p:nvGrpSpPr>
            <p:cNvPr id="351" name="Group 377"/>
            <p:cNvGrpSpPr>
              <a:grpSpLocks/>
            </p:cNvGrpSpPr>
            <p:nvPr/>
          </p:nvGrpSpPr>
          <p:grpSpPr bwMode="auto">
            <a:xfrm>
              <a:off x="3075" y="3020"/>
              <a:ext cx="98" cy="58"/>
              <a:chOff x="1200" y="2592"/>
              <a:chExt cx="336" cy="192"/>
            </a:xfrm>
            <a:grpFill/>
          </p:grpSpPr>
          <p:sp>
            <p:nvSpPr>
              <p:cNvPr id="396" name="Rectangle 378"/>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397" name="Rectangle 379"/>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352" name="Rectangle 380"/>
            <p:cNvSpPr>
              <a:spLocks noChangeArrowheads="1"/>
            </p:cNvSpPr>
            <p:nvPr/>
          </p:nvSpPr>
          <p:spPr bwMode="auto">
            <a:xfrm>
              <a:off x="3117" y="3062"/>
              <a:ext cx="127" cy="58"/>
            </a:xfrm>
            <a:prstGeom prst="rect">
              <a:avLst/>
            </a:prstGeom>
            <a:grpFill/>
            <a:ln w="9525">
              <a:solidFill>
                <a:schemeClr val="tx1"/>
              </a:solidFill>
              <a:miter lim="800000"/>
              <a:headEnd/>
              <a:tailEnd/>
            </a:ln>
          </p:spPr>
          <p:txBody>
            <a:bodyPr wrap="none" anchor="ctr"/>
            <a:lstStyle/>
            <a:p>
              <a:endParaRPr lang="es-ES" u="none"/>
            </a:p>
          </p:txBody>
        </p:sp>
        <p:sp>
          <p:nvSpPr>
            <p:cNvPr id="353" name="Rectangle 381"/>
            <p:cNvSpPr>
              <a:spLocks noChangeArrowheads="1"/>
            </p:cNvSpPr>
            <p:nvPr/>
          </p:nvSpPr>
          <p:spPr bwMode="auto">
            <a:xfrm>
              <a:off x="3117" y="3120"/>
              <a:ext cx="127" cy="58"/>
            </a:xfrm>
            <a:prstGeom prst="rect">
              <a:avLst/>
            </a:prstGeom>
            <a:grpFill/>
            <a:ln w="9525">
              <a:solidFill>
                <a:schemeClr val="tx1"/>
              </a:solidFill>
              <a:miter lim="800000"/>
              <a:headEnd/>
              <a:tailEnd/>
            </a:ln>
          </p:spPr>
          <p:txBody>
            <a:bodyPr wrap="none" anchor="ctr"/>
            <a:lstStyle/>
            <a:p>
              <a:endParaRPr lang="es-ES" u="none"/>
            </a:p>
          </p:txBody>
        </p:sp>
        <p:sp>
          <p:nvSpPr>
            <p:cNvPr id="354" name="Rectangle 382"/>
            <p:cNvSpPr>
              <a:spLocks noChangeArrowheads="1"/>
            </p:cNvSpPr>
            <p:nvPr/>
          </p:nvSpPr>
          <p:spPr bwMode="auto">
            <a:xfrm>
              <a:off x="3117" y="3005"/>
              <a:ext cx="127" cy="57"/>
            </a:xfrm>
            <a:prstGeom prst="rect">
              <a:avLst/>
            </a:prstGeom>
            <a:grpFill/>
            <a:ln w="9525">
              <a:solidFill>
                <a:schemeClr val="tx1"/>
              </a:solidFill>
              <a:miter lim="800000"/>
              <a:headEnd/>
              <a:tailEnd/>
            </a:ln>
          </p:spPr>
          <p:txBody>
            <a:bodyPr wrap="none" anchor="ctr"/>
            <a:lstStyle/>
            <a:p>
              <a:endParaRPr lang="es-ES" u="none"/>
            </a:p>
          </p:txBody>
        </p:sp>
        <p:sp>
          <p:nvSpPr>
            <p:cNvPr id="355" name="Oval 383"/>
            <p:cNvSpPr>
              <a:spLocks noChangeArrowheads="1"/>
            </p:cNvSpPr>
            <p:nvPr/>
          </p:nvSpPr>
          <p:spPr bwMode="auto">
            <a:xfrm>
              <a:off x="3145" y="3005"/>
              <a:ext cx="57" cy="57"/>
            </a:xfrm>
            <a:prstGeom prst="ellipse">
              <a:avLst/>
            </a:prstGeom>
            <a:grpFill/>
            <a:ln w="9525">
              <a:solidFill>
                <a:schemeClr val="tx1"/>
              </a:solidFill>
              <a:round/>
              <a:headEnd/>
              <a:tailEnd/>
            </a:ln>
          </p:spPr>
          <p:txBody>
            <a:bodyPr wrap="none" anchor="ctr"/>
            <a:lstStyle/>
            <a:p>
              <a:endParaRPr lang="es-ES" u="none"/>
            </a:p>
          </p:txBody>
        </p:sp>
        <p:sp>
          <p:nvSpPr>
            <p:cNvPr id="356" name="Oval 384"/>
            <p:cNvSpPr>
              <a:spLocks noChangeArrowheads="1"/>
            </p:cNvSpPr>
            <p:nvPr/>
          </p:nvSpPr>
          <p:spPr bwMode="auto">
            <a:xfrm>
              <a:off x="3145" y="3062"/>
              <a:ext cx="57" cy="58"/>
            </a:xfrm>
            <a:prstGeom prst="ellipse">
              <a:avLst/>
            </a:prstGeom>
            <a:grpFill/>
            <a:ln w="9525">
              <a:solidFill>
                <a:schemeClr val="tx1"/>
              </a:solidFill>
              <a:round/>
              <a:headEnd/>
              <a:tailEnd/>
            </a:ln>
          </p:spPr>
          <p:txBody>
            <a:bodyPr wrap="none" anchor="ctr"/>
            <a:lstStyle/>
            <a:p>
              <a:endParaRPr lang="es-ES" u="none"/>
            </a:p>
          </p:txBody>
        </p:sp>
        <p:sp>
          <p:nvSpPr>
            <p:cNvPr id="357" name="Oval 385"/>
            <p:cNvSpPr>
              <a:spLocks noChangeArrowheads="1"/>
            </p:cNvSpPr>
            <p:nvPr/>
          </p:nvSpPr>
          <p:spPr bwMode="auto">
            <a:xfrm>
              <a:off x="3145" y="3120"/>
              <a:ext cx="57" cy="58"/>
            </a:xfrm>
            <a:prstGeom prst="ellipse">
              <a:avLst/>
            </a:prstGeom>
            <a:grpFill/>
            <a:ln w="9525">
              <a:solidFill>
                <a:schemeClr val="tx1"/>
              </a:solidFill>
              <a:round/>
              <a:headEnd/>
              <a:tailEnd/>
            </a:ln>
          </p:spPr>
          <p:txBody>
            <a:bodyPr wrap="none" anchor="ctr"/>
            <a:lstStyle/>
            <a:p>
              <a:endParaRPr lang="es-ES" u="none"/>
            </a:p>
          </p:txBody>
        </p:sp>
        <p:sp>
          <p:nvSpPr>
            <p:cNvPr id="358" name="Rectangle 386"/>
            <p:cNvSpPr>
              <a:spLocks noChangeArrowheads="1"/>
            </p:cNvSpPr>
            <p:nvPr/>
          </p:nvSpPr>
          <p:spPr bwMode="auto">
            <a:xfrm>
              <a:off x="3103" y="3062"/>
              <a:ext cx="14" cy="58"/>
            </a:xfrm>
            <a:prstGeom prst="rect">
              <a:avLst/>
            </a:prstGeom>
            <a:grpFill/>
            <a:ln w="9525">
              <a:solidFill>
                <a:schemeClr val="tx1"/>
              </a:solidFill>
              <a:miter lim="800000"/>
              <a:headEnd/>
              <a:tailEnd/>
            </a:ln>
          </p:spPr>
          <p:txBody>
            <a:bodyPr wrap="none" anchor="ctr"/>
            <a:lstStyle/>
            <a:p>
              <a:endParaRPr lang="es-ES" u="none"/>
            </a:p>
          </p:txBody>
        </p:sp>
        <p:sp>
          <p:nvSpPr>
            <p:cNvPr id="359" name="Rectangle 387"/>
            <p:cNvSpPr>
              <a:spLocks noChangeArrowheads="1"/>
            </p:cNvSpPr>
            <p:nvPr/>
          </p:nvSpPr>
          <p:spPr bwMode="auto">
            <a:xfrm>
              <a:off x="3103" y="3120"/>
              <a:ext cx="14" cy="58"/>
            </a:xfrm>
            <a:prstGeom prst="rect">
              <a:avLst/>
            </a:prstGeom>
            <a:grpFill/>
            <a:ln w="9525">
              <a:solidFill>
                <a:schemeClr val="tx1"/>
              </a:solidFill>
              <a:miter lim="800000"/>
              <a:headEnd/>
              <a:tailEnd/>
            </a:ln>
          </p:spPr>
          <p:txBody>
            <a:bodyPr wrap="none" anchor="ctr"/>
            <a:lstStyle/>
            <a:p>
              <a:endParaRPr lang="es-ES" u="none"/>
            </a:p>
          </p:txBody>
        </p:sp>
        <p:sp>
          <p:nvSpPr>
            <p:cNvPr id="360" name="Rectangle 388"/>
            <p:cNvSpPr>
              <a:spLocks noChangeArrowheads="1"/>
            </p:cNvSpPr>
            <p:nvPr/>
          </p:nvSpPr>
          <p:spPr bwMode="auto">
            <a:xfrm>
              <a:off x="3103" y="3005"/>
              <a:ext cx="14" cy="57"/>
            </a:xfrm>
            <a:prstGeom prst="rect">
              <a:avLst/>
            </a:prstGeom>
            <a:grpFill/>
            <a:ln w="9525">
              <a:solidFill>
                <a:schemeClr val="tx1"/>
              </a:solidFill>
              <a:miter lim="800000"/>
              <a:headEnd/>
              <a:tailEnd/>
            </a:ln>
          </p:spPr>
          <p:txBody>
            <a:bodyPr wrap="none" anchor="ctr"/>
            <a:lstStyle/>
            <a:p>
              <a:endParaRPr lang="es-ES" u="none"/>
            </a:p>
          </p:txBody>
        </p:sp>
        <p:sp>
          <p:nvSpPr>
            <p:cNvPr id="361" name="Rectangle 389"/>
            <p:cNvSpPr>
              <a:spLocks noChangeArrowheads="1"/>
            </p:cNvSpPr>
            <p:nvPr/>
          </p:nvSpPr>
          <p:spPr bwMode="auto">
            <a:xfrm>
              <a:off x="3117" y="3264"/>
              <a:ext cx="127" cy="58"/>
            </a:xfrm>
            <a:prstGeom prst="rect">
              <a:avLst/>
            </a:prstGeom>
            <a:grpFill/>
            <a:ln w="9525">
              <a:solidFill>
                <a:schemeClr val="tx1"/>
              </a:solidFill>
              <a:miter lim="800000"/>
              <a:headEnd/>
              <a:tailEnd/>
            </a:ln>
          </p:spPr>
          <p:txBody>
            <a:bodyPr wrap="none" anchor="ctr"/>
            <a:lstStyle/>
            <a:p>
              <a:endParaRPr lang="es-ES" u="none"/>
            </a:p>
          </p:txBody>
        </p:sp>
        <p:sp>
          <p:nvSpPr>
            <p:cNvPr id="362" name="Rectangle 390"/>
            <p:cNvSpPr>
              <a:spLocks noChangeArrowheads="1"/>
            </p:cNvSpPr>
            <p:nvPr/>
          </p:nvSpPr>
          <p:spPr bwMode="auto">
            <a:xfrm>
              <a:off x="3117" y="3322"/>
              <a:ext cx="127" cy="57"/>
            </a:xfrm>
            <a:prstGeom prst="rect">
              <a:avLst/>
            </a:prstGeom>
            <a:grpFill/>
            <a:ln w="9525">
              <a:solidFill>
                <a:schemeClr val="tx1"/>
              </a:solidFill>
              <a:miter lim="800000"/>
              <a:headEnd/>
              <a:tailEnd/>
            </a:ln>
          </p:spPr>
          <p:txBody>
            <a:bodyPr wrap="none" anchor="ctr"/>
            <a:lstStyle/>
            <a:p>
              <a:endParaRPr lang="es-ES" u="none"/>
            </a:p>
          </p:txBody>
        </p:sp>
        <p:sp>
          <p:nvSpPr>
            <p:cNvPr id="363" name="Rectangle 391"/>
            <p:cNvSpPr>
              <a:spLocks noChangeArrowheads="1"/>
            </p:cNvSpPr>
            <p:nvPr/>
          </p:nvSpPr>
          <p:spPr bwMode="auto">
            <a:xfrm>
              <a:off x="3117" y="3206"/>
              <a:ext cx="127" cy="58"/>
            </a:xfrm>
            <a:prstGeom prst="rect">
              <a:avLst/>
            </a:prstGeom>
            <a:grpFill/>
            <a:ln w="9525">
              <a:solidFill>
                <a:schemeClr val="tx1"/>
              </a:solidFill>
              <a:miter lim="800000"/>
              <a:headEnd/>
              <a:tailEnd/>
            </a:ln>
          </p:spPr>
          <p:txBody>
            <a:bodyPr wrap="none" anchor="ctr"/>
            <a:lstStyle/>
            <a:p>
              <a:endParaRPr lang="es-ES" u="none"/>
            </a:p>
          </p:txBody>
        </p:sp>
        <p:sp>
          <p:nvSpPr>
            <p:cNvPr id="364" name="Oval 392"/>
            <p:cNvSpPr>
              <a:spLocks noChangeArrowheads="1"/>
            </p:cNvSpPr>
            <p:nvPr/>
          </p:nvSpPr>
          <p:spPr bwMode="auto">
            <a:xfrm>
              <a:off x="3145" y="3206"/>
              <a:ext cx="57" cy="58"/>
            </a:xfrm>
            <a:prstGeom prst="ellipse">
              <a:avLst/>
            </a:prstGeom>
            <a:grpFill/>
            <a:ln w="9525">
              <a:solidFill>
                <a:schemeClr val="tx1"/>
              </a:solidFill>
              <a:round/>
              <a:headEnd/>
              <a:tailEnd/>
            </a:ln>
          </p:spPr>
          <p:txBody>
            <a:bodyPr wrap="none" anchor="ctr"/>
            <a:lstStyle/>
            <a:p>
              <a:endParaRPr lang="es-ES" u="none"/>
            </a:p>
          </p:txBody>
        </p:sp>
        <p:sp>
          <p:nvSpPr>
            <p:cNvPr id="365" name="Oval 393"/>
            <p:cNvSpPr>
              <a:spLocks noChangeArrowheads="1"/>
            </p:cNvSpPr>
            <p:nvPr/>
          </p:nvSpPr>
          <p:spPr bwMode="auto">
            <a:xfrm>
              <a:off x="3145" y="3264"/>
              <a:ext cx="57" cy="58"/>
            </a:xfrm>
            <a:prstGeom prst="ellipse">
              <a:avLst/>
            </a:prstGeom>
            <a:grpFill/>
            <a:ln w="9525">
              <a:solidFill>
                <a:schemeClr val="tx1"/>
              </a:solidFill>
              <a:round/>
              <a:headEnd/>
              <a:tailEnd/>
            </a:ln>
          </p:spPr>
          <p:txBody>
            <a:bodyPr wrap="none" anchor="ctr"/>
            <a:lstStyle/>
            <a:p>
              <a:endParaRPr lang="es-ES" u="none"/>
            </a:p>
          </p:txBody>
        </p:sp>
        <p:sp>
          <p:nvSpPr>
            <p:cNvPr id="366" name="Oval 394"/>
            <p:cNvSpPr>
              <a:spLocks noChangeArrowheads="1"/>
            </p:cNvSpPr>
            <p:nvPr/>
          </p:nvSpPr>
          <p:spPr bwMode="auto">
            <a:xfrm>
              <a:off x="3145" y="3322"/>
              <a:ext cx="57" cy="57"/>
            </a:xfrm>
            <a:prstGeom prst="ellipse">
              <a:avLst/>
            </a:prstGeom>
            <a:grpFill/>
            <a:ln w="9525">
              <a:solidFill>
                <a:schemeClr val="tx1"/>
              </a:solidFill>
              <a:round/>
              <a:headEnd/>
              <a:tailEnd/>
            </a:ln>
          </p:spPr>
          <p:txBody>
            <a:bodyPr wrap="none" anchor="ctr"/>
            <a:lstStyle/>
            <a:p>
              <a:endParaRPr lang="es-ES" u="none"/>
            </a:p>
          </p:txBody>
        </p:sp>
        <p:sp>
          <p:nvSpPr>
            <p:cNvPr id="367" name="Rectangle 395"/>
            <p:cNvSpPr>
              <a:spLocks noChangeArrowheads="1"/>
            </p:cNvSpPr>
            <p:nvPr/>
          </p:nvSpPr>
          <p:spPr bwMode="auto">
            <a:xfrm>
              <a:off x="3103" y="3264"/>
              <a:ext cx="14" cy="58"/>
            </a:xfrm>
            <a:prstGeom prst="rect">
              <a:avLst/>
            </a:prstGeom>
            <a:grpFill/>
            <a:ln w="9525">
              <a:solidFill>
                <a:schemeClr val="tx1"/>
              </a:solidFill>
              <a:miter lim="800000"/>
              <a:headEnd/>
              <a:tailEnd/>
            </a:ln>
          </p:spPr>
          <p:txBody>
            <a:bodyPr wrap="none" anchor="ctr"/>
            <a:lstStyle/>
            <a:p>
              <a:endParaRPr lang="es-ES" u="none"/>
            </a:p>
          </p:txBody>
        </p:sp>
        <p:sp>
          <p:nvSpPr>
            <p:cNvPr id="368" name="Rectangle 396"/>
            <p:cNvSpPr>
              <a:spLocks noChangeArrowheads="1"/>
            </p:cNvSpPr>
            <p:nvPr/>
          </p:nvSpPr>
          <p:spPr bwMode="auto">
            <a:xfrm>
              <a:off x="3103" y="3322"/>
              <a:ext cx="14" cy="57"/>
            </a:xfrm>
            <a:prstGeom prst="rect">
              <a:avLst/>
            </a:prstGeom>
            <a:grpFill/>
            <a:ln w="9525">
              <a:solidFill>
                <a:schemeClr val="tx1"/>
              </a:solidFill>
              <a:miter lim="800000"/>
              <a:headEnd/>
              <a:tailEnd/>
            </a:ln>
          </p:spPr>
          <p:txBody>
            <a:bodyPr wrap="none" anchor="ctr"/>
            <a:lstStyle/>
            <a:p>
              <a:endParaRPr lang="es-ES" u="none"/>
            </a:p>
          </p:txBody>
        </p:sp>
        <p:sp>
          <p:nvSpPr>
            <p:cNvPr id="369" name="Rectangle 397"/>
            <p:cNvSpPr>
              <a:spLocks noChangeArrowheads="1"/>
            </p:cNvSpPr>
            <p:nvPr/>
          </p:nvSpPr>
          <p:spPr bwMode="auto">
            <a:xfrm>
              <a:off x="3103" y="3206"/>
              <a:ext cx="14" cy="58"/>
            </a:xfrm>
            <a:prstGeom prst="rect">
              <a:avLst/>
            </a:prstGeom>
            <a:grpFill/>
            <a:ln w="9525">
              <a:solidFill>
                <a:schemeClr val="tx1"/>
              </a:solidFill>
              <a:miter lim="800000"/>
              <a:headEnd/>
              <a:tailEnd/>
            </a:ln>
          </p:spPr>
          <p:txBody>
            <a:bodyPr wrap="none" anchor="ctr"/>
            <a:lstStyle/>
            <a:p>
              <a:endParaRPr lang="es-ES" u="none"/>
            </a:p>
          </p:txBody>
        </p:sp>
        <p:sp>
          <p:nvSpPr>
            <p:cNvPr id="370" name="Rectangle 398"/>
            <p:cNvSpPr>
              <a:spLocks noChangeArrowheads="1"/>
            </p:cNvSpPr>
            <p:nvPr/>
          </p:nvSpPr>
          <p:spPr bwMode="auto">
            <a:xfrm>
              <a:off x="3244" y="3005"/>
              <a:ext cx="169" cy="173"/>
            </a:xfrm>
            <a:prstGeom prst="rect">
              <a:avLst/>
            </a:prstGeom>
            <a:grpFill/>
            <a:ln w="9525">
              <a:solidFill>
                <a:schemeClr val="tx1"/>
              </a:solidFill>
              <a:miter lim="800000"/>
              <a:headEnd/>
              <a:tailEnd/>
            </a:ln>
          </p:spPr>
          <p:txBody>
            <a:bodyPr wrap="none" anchor="ctr"/>
            <a:lstStyle/>
            <a:p>
              <a:endParaRPr lang="es-ES" u="none"/>
            </a:p>
          </p:txBody>
        </p:sp>
        <p:sp>
          <p:nvSpPr>
            <p:cNvPr id="371" name="Rectangle 399"/>
            <p:cNvSpPr>
              <a:spLocks noChangeArrowheads="1"/>
            </p:cNvSpPr>
            <p:nvPr/>
          </p:nvSpPr>
          <p:spPr bwMode="auto">
            <a:xfrm>
              <a:off x="3244" y="3206"/>
              <a:ext cx="169" cy="173"/>
            </a:xfrm>
            <a:prstGeom prst="rect">
              <a:avLst/>
            </a:prstGeom>
            <a:grpFill/>
            <a:ln w="9525">
              <a:solidFill>
                <a:schemeClr val="tx1"/>
              </a:solidFill>
              <a:miter lim="800000"/>
              <a:headEnd/>
              <a:tailEnd/>
            </a:ln>
          </p:spPr>
          <p:txBody>
            <a:bodyPr wrap="none" anchor="ctr"/>
            <a:lstStyle/>
            <a:p>
              <a:endParaRPr lang="es-ES" u="none"/>
            </a:p>
          </p:txBody>
        </p:sp>
        <p:sp>
          <p:nvSpPr>
            <p:cNvPr id="372" name="Rectangle 400" descr="Small grid"/>
            <p:cNvSpPr>
              <a:spLocks noChangeArrowheads="1"/>
            </p:cNvSpPr>
            <p:nvPr/>
          </p:nvSpPr>
          <p:spPr bwMode="auto">
            <a:xfrm>
              <a:off x="3427" y="3005"/>
              <a:ext cx="183" cy="374"/>
            </a:xfrm>
            <a:prstGeom prst="rect">
              <a:avLst/>
            </a:prstGeom>
            <a:grpFill/>
            <a:ln w="9525">
              <a:solidFill>
                <a:schemeClr val="tx1"/>
              </a:solidFill>
              <a:miter lim="800000"/>
              <a:headEnd/>
              <a:tailEnd/>
            </a:ln>
          </p:spPr>
          <p:txBody>
            <a:bodyPr wrap="none" anchor="ctr"/>
            <a:lstStyle/>
            <a:p>
              <a:endParaRPr lang="es-ES" u="none"/>
            </a:p>
          </p:txBody>
        </p:sp>
        <p:sp>
          <p:nvSpPr>
            <p:cNvPr id="373" name="Rectangle 401"/>
            <p:cNvSpPr>
              <a:spLocks noChangeArrowheads="1"/>
            </p:cNvSpPr>
            <p:nvPr/>
          </p:nvSpPr>
          <p:spPr bwMode="auto">
            <a:xfrm>
              <a:off x="3018" y="3077"/>
              <a:ext cx="85" cy="29"/>
            </a:xfrm>
            <a:prstGeom prst="rect">
              <a:avLst/>
            </a:prstGeom>
            <a:grpFill/>
            <a:ln w="9525">
              <a:solidFill>
                <a:schemeClr val="tx1"/>
              </a:solidFill>
              <a:miter lim="800000"/>
              <a:headEnd/>
              <a:tailEnd/>
            </a:ln>
          </p:spPr>
          <p:txBody>
            <a:bodyPr wrap="none" anchor="ctr"/>
            <a:lstStyle/>
            <a:p>
              <a:endParaRPr lang="es-ES" u="none"/>
            </a:p>
          </p:txBody>
        </p:sp>
        <p:sp>
          <p:nvSpPr>
            <p:cNvPr id="374" name="Rectangle 402"/>
            <p:cNvSpPr>
              <a:spLocks noChangeArrowheads="1"/>
            </p:cNvSpPr>
            <p:nvPr/>
          </p:nvSpPr>
          <p:spPr bwMode="auto">
            <a:xfrm>
              <a:off x="3018" y="3278"/>
              <a:ext cx="85" cy="29"/>
            </a:xfrm>
            <a:prstGeom prst="rect">
              <a:avLst/>
            </a:prstGeom>
            <a:grpFill/>
            <a:ln w="9525">
              <a:solidFill>
                <a:schemeClr val="tx1"/>
              </a:solidFill>
              <a:miter lim="800000"/>
              <a:headEnd/>
              <a:tailEnd/>
            </a:ln>
          </p:spPr>
          <p:txBody>
            <a:bodyPr wrap="none" anchor="ctr"/>
            <a:lstStyle/>
            <a:p>
              <a:endParaRPr lang="es-ES" u="none"/>
            </a:p>
          </p:txBody>
        </p:sp>
        <p:sp>
          <p:nvSpPr>
            <p:cNvPr id="375" name="Rectangle 403"/>
            <p:cNvSpPr>
              <a:spLocks noChangeArrowheads="1"/>
            </p:cNvSpPr>
            <p:nvPr/>
          </p:nvSpPr>
          <p:spPr bwMode="auto">
            <a:xfrm>
              <a:off x="3004" y="3062"/>
              <a:ext cx="14" cy="58"/>
            </a:xfrm>
            <a:prstGeom prst="rect">
              <a:avLst/>
            </a:prstGeom>
            <a:grpFill/>
            <a:ln w="9525">
              <a:solidFill>
                <a:schemeClr val="tx1"/>
              </a:solidFill>
              <a:miter lim="800000"/>
              <a:headEnd/>
              <a:tailEnd/>
            </a:ln>
          </p:spPr>
          <p:txBody>
            <a:bodyPr wrap="none" anchor="ctr"/>
            <a:lstStyle/>
            <a:p>
              <a:endParaRPr lang="es-ES" u="none"/>
            </a:p>
          </p:txBody>
        </p:sp>
        <p:sp>
          <p:nvSpPr>
            <p:cNvPr id="376" name="Rectangle 404"/>
            <p:cNvSpPr>
              <a:spLocks noChangeArrowheads="1"/>
            </p:cNvSpPr>
            <p:nvPr/>
          </p:nvSpPr>
          <p:spPr bwMode="auto">
            <a:xfrm>
              <a:off x="3004" y="3264"/>
              <a:ext cx="14" cy="58"/>
            </a:xfrm>
            <a:prstGeom prst="rect">
              <a:avLst/>
            </a:prstGeom>
            <a:grpFill/>
            <a:ln w="9525">
              <a:solidFill>
                <a:schemeClr val="tx1"/>
              </a:solidFill>
              <a:miter lim="800000"/>
              <a:headEnd/>
              <a:tailEnd/>
            </a:ln>
          </p:spPr>
          <p:txBody>
            <a:bodyPr wrap="none" anchor="ctr"/>
            <a:lstStyle/>
            <a:p>
              <a:endParaRPr lang="es-ES" u="none"/>
            </a:p>
          </p:txBody>
        </p:sp>
        <p:sp>
          <p:nvSpPr>
            <p:cNvPr id="377" name="Rectangle 405"/>
            <p:cNvSpPr>
              <a:spLocks noChangeArrowheads="1"/>
            </p:cNvSpPr>
            <p:nvPr/>
          </p:nvSpPr>
          <p:spPr bwMode="auto">
            <a:xfrm>
              <a:off x="3427" y="3120"/>
              <a:ext cx="99" cy="158"/>
            </a:xfrm>
            <a:prstGeom prst="rect">
              <a:avLst/>
            </a:prstGeom>
            <a:grpFill/>
            <a:ln w="9525">
              <a:solidFill>
                <a:schemeClr val="tx1"/>
              </a:solidFill>
              <a:miter lim="800000"/>
              <a:headEnd/>
              <a:tailEnd/>
            </a:ln>
          </p:spPr>
          <p:txBody>
            <a:bodyPr wrap="none" anchor="ctr"/>
            <a:lstStyle/>
            <a:p>
              <a:endParaRPr lang="es-ES" u="none"/>
            </a:p>
          </p:txBody>
        </p:sp>
        <p:sp>
          <p:nvSpPr>
            <p:cNvPr id="378" name="Rectangle 406"/>
            <p:cNvSpPr>
              <a:spLocks noChangeArrowheads="1"/>
            </p:cNvSpPr>
            <p:nvPr/>
          </p:nvSpPr>
          <p:spPr bwMode="auto">
            <a:xfrm>
              <a:off x="3610" y="3005"/>
              <a:ext cx="14" cy="374"/>
            </a:xfrm>
            <a:prstGeom prst="rect">
              <a:avLst/>
            </a:prstGeom>
            <a:grpFill/>
            <a:ln w="9525">
              <a:solidFill>
                <a:schemeClr val="tx1"/>
              </a:solidFill>
              <a:miter lim="800000"/>
              <a:headEnd/>
              <a:tailEnd/>
            </a:ln>
          </p:spPr>
          <p:txBody>
            <a:bodyPr wrap="none" anchor="ctr"/>
            <a:lstStyle/>
            <a:p>
              <a:endParaRPr lang="es-ES" u="none"/>
            </a:p>
          </p:txBody>
        </p:sp>
        <p:sp>
          <p:nvSpPr>
            <p:cNvPr id="379" name="Rectangle 407"/>
            <p:cNvSpPr>
              <a:spLocks noChangeArrowheads="1"/>
            </p:cNvSpPr>
            <p:nvPr/>
          </p:nvSpPr>
          <p:spPr bwMode="auto">
            <a:xfrm>
              <a:off x="3427" y="3365"/>
              <a:ext cx="141" cy="14"/>
            </a:xfrm>
            <a:prstGeom prst="rect">
              <a:avLst/>
            </a:prstGeom>
            <a:grpFill/>
            <a:ln w="9525">
              <a:solidFill>
                <a:schemeClr val="tx1"/>
              </a:solidFill>
              <a:miter lim="800000"/>
              <a:headEnd/>
              <a:tailEnd/>
            </a:ln>
          </p:spPr>
          <p:txBody>
            <a:bodyPr wrap="none" anchor="ctr"/>
            <a:lstStyle/>
            <a:p>
              <a:endParaRPr lang="es-ES" u="none"/>
            </a:p>
          </p:txBody>
        </p:sp>
        <p:sp>
          <p:nvSpPr>
            <p:cNvPr id="380" name="Rectangle 408"/>
            <p:cNvSpPr>
              <a:spLocks noChangeArrowheads="1"/>
            </p:cNvSpPr>
            <p:nvPr/>
          </p:nvSpPr>
          <p:spPr bwMode="auto">
            <a:xfrm>
              <a:off x="3624" y="3005"/>
              <a:ext cx="99" cy="374"/>
            </a:xfrm>
            <a:prstGeom prst="rect">
              <a:avLst/>
            </a:prstGeom>
            <a:grpFill/>
            <a:ln w="9525">
              <a:solidFill>
                <a:schemeClr val="tx1"/>
              </a:solidFill>
              <a:miter lim="800000"/>
              <a:headEnd/>
              <a:tailEnd/>
            </a:ln>
          </p:spPr>
          <p:txBody>
            <a:bodyPr wrap="none" anchor="ctr"/>
            <a:lstStyle/>
            <a:p>
              <a:endParaRPr lang="es-ES" u="none"/>
            </a:p>
          </p:txBody>
        </p:sp>
        <p:sp>
          <p:nvSpPr>
            <p:cNvPr id="381" name="Rectangle 409"/>
            <p:cNvSpPr>
              <a:spLocks noChangeArrowheads="1"/>
            </p:cNvSpPr>
            <p:nvPr/>
          </p:nvSpPr>
          <p:spPr bwMode="auto">
            <a:xfrm>
              <a:off x="4019" y="3005"/>
              <a:ext cx="42" cy="374"/>
            </a:xfrm>
            <a:prstGeom prst="rect">
              <a:avLst/>
            </a:prstGeom>
            <a:grpFill/>
            <a:ln w="9525">
              <a:solidFill>
                <a:schemeClr val="tx1"/>
              </a:solidFill>
              <a:miter lim="800000"/>
              <a:headEnd/>
              <a:tailEnd/>
            </a:ln>
          </p:spPr>
          <p:txBody>
            <a:bodyPr wrap="none" anchor="ctr"/>
            <a:lstStyle/>
            <a:p>
              <a:endParaRPr lang="es-ES" u="none"/>
            </a:p>
          </p:txBody>
        </p:sp>
        <p:sp>
          <p:nvSpPr>
            <p:cNvPr id="382" name="Rectangle 410"/>
            <p:cNvSpPr>
              <a:spLocks noChangeArrowheads="1"/>
            </p:cNvSpPr>
            <p:nvPr/>
          </p:nvSpPr>
          <p:spPr bwMode="auto">
            <a:xfrm>
              <a:off x="3244" y="3322"/>
              <a:ext cx="183" cy="57"/>
            </a:xfrm>
            <a:prstGeom prst="rect">
              <a:avLst/>
            </a:prstGeom>
            <a:grpFill/>
            <a:ln w="9525">
              <a:solidFill>
                <a:schemeClr val="tx1"/>
              </a:solidFill>
              <a:miter lim="800000"/>
              <a:headEnd/>
              <a:tailEnd/>
            </a:ln>
          </p:spPr>
          <p:txBody>
            <a:bodyPr wrap="none" anchor="ctr"/>
            <a:lstStyle/>
            <a:p>
              <a:endParaRPr lang="es-ES" u="none"/>
            </a:p>
          </p:txBody>
        </p:sp>
        <p:sp>
          <p:nvSpPr>
            <p:cNvPr id="383" name="Rectangle 411"/>
            <p:cNvSpPr>
              <a:spLocks noChangeArrowheads="1"/>
            </p:cNvSpPr>
            <p:nvPr/>
          </p:nvSpPr>
          <p:spPr bwMode="auto">
            <a:xfrm>
              <a:off x="3244" y="3005"/>
              <a:ext cx="183" cy="57"/>
            </a:xfrm>
            <a:prstGeom prst="rect">
              <a:avLst/>
            </a:prstGeom>
            <a:grpFill/>
            <a:ln w="9525">
              <a:solidFill>
                <a:schemeClr val="tx1"/>
              </a:solidFill>
              <a:miter lim="800000"/>
              <a:headEnd/>
              <a:tailEnd/>
            </a:ln>
          </p:spPr>
          <p:txBody>
            <a:bodyPr wrap="none" anchor="ctr"/>
            <a:lstStyle/>
            <a:p>
              <a:endParaRPr lang="es-ES" u="none"/>
            </a:p>
          </p:txBody>
        </p:sp>
        <p:sp>
          <p:nvSpPr>
            <p:cNvPr id="384" name="Rectangle 412"/>
            <p:cNvSpPr>
              <a:spLocks noChangeArrowheads="1"/>
            </p:cNvSpPr>
            <p:nvPr/>
          </p:nvSpPr>
          <p:spPr bwMode="auto">
            <a:xfrm>
              <a:off x="3737" y="3077"/>
              <a:ext cx="282" cy="43"/>
            </a:xfrm>
            <a:prstGeom prst="rect">
              <a:avLst/>
            </a:prstGeom>
            <a:grpFill/>
            <a:ln w="9525">
              <a:solidFill>
                <a:schemeClr val="tx1"/>
              </a:solidFill>
              <a:miter lim="800000"/>
              <a:headEnd/>
              <a:tailEnd/>
            </a:ln>
          </p:spPr>
          <p:txBody>
            <a:bodyPr wrap="none" anchor="ctr"/>
            <a:lstStyle/>
            <a:p>
              <a:endParaRPr lang="es-ES" u="none"/>
            </a:p>
          </p:txBody>
        </p:sp>
        <p:sp>
          <p:nvSpPr>
            <p:cNvPr id="385" name="Oval 413"/>
            <p:cNvSpPr>
              <a:spLocks noChangeArrowheads="1"/>
            </p:cNvSpPr>
            <p:nvPr/>
          </p:nvSpPr>
          <p:spPr bwMode="auto">
            <a:xfrm>
              <a:off x="3920" y="3106"/>
              <a:ext cx="29" cy="28"/>
            </a:xfrm>
            <a:prstGeom prst="ellipse">
              <a:avLst/>
            </a:prstGeom>
            <a:grpFill/>
            <a:ln w="9525">
              <a:solidFill>
                <a:schemeClr val="tx1"/>
              </a:solidFill>
              <a:round/>
              <a:headEnd/>
              <a:tailEnd/>
            </a:ln>
          </p:spPr>
          <p:txBody>
            <a:bodyPr wrap="none" anchor="ctr"/>
            <a:lstStyle/>
            <a:p>
              <a:endParaRPr lang="es-ES" u="none"/>
            </a:p>
          </p:txBody>
        </p:sp>
        <p:sp>
          <p:nvSpPr>
            <p:cNvPr id="386" name="Oval 414"/>
            <p:cNvSpPr>
              <a:spLocks noChangeArrowheads="1"/>
            </p:cNvSpPr>
            <p:nvPr/>
          </p:nvSpPr>
          <p:spPr bwMode="auto">
            <a:xfrm>
              <a:off x="3920" y="3062"/>
              <a:ext cx="29" cy="29"/>
            </a:xfrm>
            <a:prstGeom prst="ellipse">
              <a:avLst/>
            </a:prstGeom>
            <a:grpFill/>
            <a:ln w="9525">
              <a:solidFill>
                <a:schemeClr val="tx1"/>
              </a:solidFill>
              <a:round/>
              <a:headEnd/>
              <a:tailEnd/>
            </a:ln>
          </p:spPr>
          <p:txBody>
            <a:bodyPr wrap="none" anchor="ctr"/>
            <a:lstStyle/>
            <a:p>
              <a:endParaRPr lang="es-ES" u="none"/>
            </a:p>
          </p:txBody>
        </p:sp>
        <p:sp>
          <p:nvSpPr>
            <p:cNvPr id="387" name="Oval 415"/>
            <p:cNvSpPr>
              <a:spLocks noChangeArrowheads="1"/>
            </p:cNvSpPr>
            <p:nvPr/>
          </p:nvSpPr>
          <p:spPr bwMode="auto">
            <a:xfrm>
              <a:off x="3737" y="3019"/>
              <a:ext cx="71" cy="72"/>
            </a:xfrm>
            <a:prstGeom prst="ellipse">
              <a:avLst/>
            </a:prstGeom>
            <a:grpFill/>
            <a:ln w="9525">
              <a:solidFill>
                <a:schemeClr val="tx1"/>
              </a:solidFill>
              <a:round/>
              <a:headEnd/>
              <a:tailEnd/>
            </a:ln>
          </p:spPr>
          <p:txBody>
            <a:bodyPr wrap="none" anchor="ctr"/>
            <a:lstStyle/>
            <a:p>
              <a:endParaRPr lang="es-ES" u="none"/>
            </a:p>
          </p:txBody>
        </p:sp>
        <p:sp>
          <p:nvSpPr>
            <p:cNvPr id="388" name="Oval 416"/>
            <p:cNvSpPr>
              <a:spLocks noChangeArrowheads="1"/>
            </p:cNvSpPr>
            <p:nvPr/>
          </p:nvSpPr>
          <p:spPr bwMode="auto">
            <a:xfrm>
              <a:off x="3737" y="3106"/>
              <a:ext cx="71" cy="72"/>
            </a:xfrm>
            <a:prstGeom prst="ellipse">
              <a:avLst/>
            </a:prstGeom>
            <a:grpFill/>
            <a:ln w="9525">
              <a:solidFill>
                <a:schemeClr val="tx1"/>
              </a:solidFill>
              <a:round/>
              <a:headEnd/>
              <a:tailEnd/>
            </a:ln>
          </p:spPr>
          <p:txBody>
            <a:bodyPr wrap="none" anchor="ctr"/>
            <a:lstStyle/>
            <a:p>
              <a:endParaRPr lang="es-ES" u="none"/>
            </a:p>
          </p:txBody>
        </p:sp>
        <p:sp>
          <p:nvSpPr>
            <p:cNvPr id="389" name="Rectangle 417"/>
            <p:cNvSpPr>
              <a:spLocks noChangeArrowheads="1"/>
            </p:cNvSpPr>
            <p:nvPr/>
          </p:nvSpPr>
          <p:spPr bwMode="auto">
            <a:xfrm>
              <a:off x="3737" y="3206"/>
              <a:ext cx="282" cy="130"/>
            </a:xfrm>
            <a:prstGeom prst="rect">
              <a:avLst/>
            </a:prstGeom>
            <a:grpFill/>
            <a:ln w="9525">
              <a:solidFill>
                <a:schemeClr val="tx1"/>
              </a:solidFill>
              <a:miter lim="800000"/>
              <a:headEnd/>
              <a:tailEnd/>
            </a:ln>
          </p:spPr>
          <p:txBody>
            <a:bodyPr wrap="none" anchor="ctr"/>
            <a:lstStyle/>
            <a:p>
              <a:endParaRPr lang="es-ES" u="none"/>
            </a:p>
          </p:txBody>
        </p:sp>
        <p:sp>
          <p:nvSpPr>
            <p:cNvPr id="390" name="Rectangle 418"/>
            <p:cNvSpPr>
              <a:spLocks noChangeArrowheads="1"/>
            </p:cNvSpPr>
            <p:nvPr/>
          </p:nvSpPr>
          <p:spPr bwMode="auto">
            <a:xfrm>
              <a:off x="3737" y="3250"/>
              <a:ext cx="282" cy="43"/>
            </a:xfrm>
            <a:prstGeom prst="rect">
              <a:avLst/>
            </a:prstGeom>
            <a:grpFill/>
            <a:ln w="9525">
              <a:solidFill>
                <a:schemeClr val="tx1"/>
              </a:solidFill>
              <a:miter lim="800000"/>
              <a:headEnd/>
              <a:tailEnd/>
            </a:ln>
          </p:spPr>
          <p:txBody>
            <a:bodyPr wrap="none" anchor="ctr"/>
            <a:lstStyle/>
            <a:p>
              <a:endParaRPr lang="es-ES" u="none"/>
            </a:p>
          </p:txBody>
        </p:sp>
        <p:sp>
          <p:nvSpPr>
            <p:cNvPr id="391" name="Oval 419"/>
            <p:cNvSpPr>
              <a:spLocks noChangeArrowheads="1"/>
            </p:cNvSpPr>
            <p:nvPr/>
          </p:nvSpPr>
          <p:spPr bwMode="auto">
            <a:xfrm>
              <a:off x="3920" y="3278"/>
              <a:ext cx="29" cy="29"/>
            </a:xfrm>
            <a:prstGeom prst="ellipse">
              <a:avLst/>
            </a:prstGeom>
            <a:grpFill/>
            <a:ln w="9525">
              <a:solidFill>
                <a:schemeClr val="tx1"/>
              </a:solidFill>
              <a:round/>
              <a:headEnd/>
              <a:tailEnd/>
            </a:ln>
          </p:spPr>
          <p:txBody>
            <a:bodyPr wrap="none" anchor="ctr"/>
            <a:lstStyle/>
            <a:p>
              <a:endParaRPr lang="es-ES" u="none"/>
            </a:p>
          </p:txBody>
        </p:sp>
        <p:sp>
          <p:nvSpPr>
            <p:cNvPr id="392" name="Oval 420"/>
            <p:cNvSpPr>
              <a:spLocks noChangeArrowheads="1"/>
            </p:cNvSpPr>
            <p:nvPr/>
          </p:nvSpPr>
          <p:spPr bwMode="auto">
            <a:xfrm>
              <a:off x="3920" y="3235"/>
              <a:ext cx="29" cy="29"/>
            </a:xfrm>
            <a:prstGeom prst="ellipse">
              <a:avLst/>
            </a:prstGeom>
            <a:grpFill/>
            <a:ln w="9525">
              <a:solidFill>
                <a:schemeClr val="tx1"/>
              </a:solidFill>
              <a:round/>
              <a:headEnd/>
              <a:tailEnd/>
            </a:ln>
          </p:spPr>
          <p:txBody>
            <a:bodyPr wrap="none" anchor="ctr"/>
            <a:lstStyle/>
            <a:p>
              <a:endParaRPr lang="es-ES" u="none"/>
            </a:p>
          </p:txBody>
        </p:sp>
        <p:sp>
          <p:nvSpPr>
            <p:cNvPr id="393" name="Oval 421"/>
            <p:cNvSpPr>
              <a:spLocks noChangeArrowheads="1"/>
            </p:cNvSpPr>
            <p:nvPr/>
          </p:nvSpPr>
          <p:spPr bwMode="auto">
            <a:xfrm>
              <a:off x="3737" y="3192"/>
              <a:ext cx="71" cy="72"/>
            </a:xfrm>
            <a:prstGeom prst="ellipse">
              <a:avLst/>
            </a:prstGeom>
            <a:grpFill/>
            <a:ln w="9525">
              <a:solidFill>
                <a:schemeClr val="tx1"/>
              </a:solidFill>
              <a:round/>
              <a:headEnd/>
              <a:tailEnd/>
            </a:ln>
          </p:spPr>
          <p:txBody>
            <a:bodyPr wrap="none" anchor="ctr"/>
            <a:lstStyle/>
            <a:p>
              <a:endParaRPr lang="es-ES" u="none"/>
            </a:p>
          </p:txBody>
        </p:sp>
        <p:sp>
          <p:nvSpPr>
            <p:cNvPr id="394" name="Oval 422"/>
            <p:cNvSpPr>
              <a:spLocks noChangeArrowheads="1"/>
            </p:cNvSpPr>
            <p:nvPr/>
          </p:nvSpPr>
          <p:spPr bwMode="auto">
            <a:xfrm>
              <a:off x="3737" y="3278"/>
              <a:ext cx="71" cy="72"/>
            </a:xfrm>
            <a:prstGeom prst="ellipse">
              <a:avLst/>
            </a:prstGeom>
            <a:grpFill/>
            <a:ln w="9525">
              <a:solidFill>
                <a:schemeClr val="tx1"/>
              </a:solidFill>
              <a:round/>
              <a:headEnd/>
              <a:tailEnd/>
            </a:ln>
          </p:spPr>
          <p:txBody>
            <a:bodyPr wrap="none" anchor="ctr"/>
            <a:lstStyle/>
            <a:p>
              <a:endParaRPr lang="es-ES" u="none"/>
            </a:p>
          </p:txBody>
        </p:sp>
        <p:sp>
          <p:nvSpPr>
            <p:cNvPr id="395" name="Rectangle 423"/>
            <p:cNvSpPr>
              <a:spLocks noChangeArrowheads="1"/>
            </p:cNvSpPr>
            <p:nvPr/>
          </p:nvSpPr>
          <p:spPr bwMode="auto">
            <a:xfrm>
              <a:off x="3427" y="3389"/>
              <a:ext cx="141" cy="14"/>
            </a:xfrm>
            <a:prstGeom prst="rect">
              <a:avLst/>
            </a:prstGeom>
            <a:grpFill/>
            <a:ln w="9525">
              <a:solidFill>
                <a:schemeClr val="tx1"/>
              </a:solidFill>
              <a:miter lim="800000"/>
              <a:headEnd/>
              <a:tailEnd/>
            </a:ln>
          </p:spPr>
          <p:txBody>
            <a:bodyPr wrap="none" anchor="ctr"/>
            <a:lstStyle/>
            <a:p>
              <a:endParaRPr lang="es-ES" u="none"/>
            </a:p>
          </p:txBody>
        </p:sp>
      </p:grpSp>
      <p:grpSp>
        <p:nvGrpSpPr>
          <p:cNvPr id="425" name="Group 424"/>
          <p:cNvGrpSpPr>
            <a:grpSpLocks/>
          </p:cNvGrpSpPr>
          <p:nvPr/>
        </p:nvGrpSpPr>
        <p:grpSpPr bwMode="auto">
          <a:xfrm>
            <a:off x="4638674" y="4525374"/>
            <a:ext cx="2752725" cy="544839"/>
            <a:chOff x="2976" y="3353"/>
            <a:chExt cx="2016" cy="431"/>
          </a:xfrm>
          <a:solidFill>
            <a:srgbClr val="BAD405"/>
          </a:solidFill>
        </p:grpSpPr>
        <p:grpSp>
          <p:nvGrpSpPr>
            <p:cNvPr id="426" name="Group 425"/>
            <p:cNvGrpSpPr>
              <a:grpSpLocks/>
            </p:cNvGrpSpPr>
            <p:nvPr/>
          </p:nvGrpSpPr>
          <p:grpSpPr bwMode="auto">
            <a:xfrm>
              <a:off x="3951" y="3353"/>
              <a:ext cx="1041" cy="431"/>
              <a:chOff x="773" y="2601"/>
              <a:chExt cx="1041" cy="414"/>
            </a:xfrm>
            <a:grpFill/>
          </p:grpSpPr>
          <p:sp>
            <p:nvSpPr>
              <p:cNvPr id="487" name="Rectangle 426"/>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488" name="Rectangle 428"/>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489" name="Rectangle 429"/>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490" name="Rectangle 430"/>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491" name="Rectangle 431"/>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492" name="Rectangle 432"/>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493" name="Oval 433"/>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494" name="Oval 434"/>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495" name="Rectangle 435"/>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96" name="Rectangle 436"/>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97" name="Rectangle 437"/>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98" name="Group 438"/>
              <p:cNvGrpSpPr>
                <a:grpSpLocks/>
              </p:cNvGrpSpPr>
              <p:nvPr/>
            </p:nvGrpSpPr>
            <p:grpSpPr bwMode="auto">
              <a:xfrm>
                <a:off x="977" y="2865"/>
                <a:ext cx="189" cy="99"/>
                <a:chOff x="4656" y="2422"/>
                <a:chExt cx="223" cy="122"/>
              </a:xfrm>
              <a:grpFill/>
            </p:grpSpPr>
            <p:sp>
              <p:nvSpPr>
                <p:cNvPr id="505" name="Rectangle 439"/>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506" name="Rectangle 440"/>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499" name="Rectangle 441"/>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500" name="Rectangle 442"/>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501" name="Rectangle 443"/>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502" name="Group 444"/>
              <p:cNvGrpSpPr>
                <a:grpSpLocks/>
              </p:cNvGrpSpPr>
              <p:nvPr/>
            </p:nvGrpSpPr>
            <p:grpSpPr bwMode="auto">
              <a:xfrm>
                <a:off x="773" y="2865"/>
                <a:ext cx="189" cy="99"/>
                <a:chOff x="4656" y="2422"/>
                <a:chExt cx="223" cy="122"/>
              </a:xfrm>
              <a:grpFill/>
            </p:grpSpPr>
            <p:sp>
              <p:nvSpPr>
                <p:cNvPr id="503" name="Rectangle 44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504" name="Rectangle 44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427" name="Group 447"/>
            <p:cNvGrpSpPr>
              <a:grpSpLocks/>
            </p:cNvGrpSpPr>
            <p:nvPr/>
          </p:nvGrpSpPr>
          <p:grpSpPr bwMode="auto">
            <a:xfrm>
              <a:off x="4032" y="3408"/>
              <a:ext cx="432" cy="336"/>
              <a:chOff x="4128" y="2640"/>
              <a:chExt cx="432" cy="336"/>
            </a:xfrm>
            <a:grpFill/>
          </p:grpSpPr>
          <p:sp>
            <p:nvSpPr>
              <p:cNvPr id="480" name="Rectangle 448"/>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481" name="Rectangle 449"/>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82" name="Rectangle 450"/>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83" name="Rectangle 451"/>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84" name="Rectangle 452"/>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85" name="Rectangle 453"/>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486" name="Rectangle 454"/>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428" name="Rectangle 455" descr="Weave"/>
            <p:cNvSpPr>
              <a:spLocks noChangeArrowheads="1"/>
            </p:cNvSpPr>
            <p:nvPr/>
          </p:nvSpPr>
          <p:spPr bwMode="auto">
            <a:xfrm>
              <a:off x="3723" y="3389"/>
              <a:ext cx="296" cy="374"/>
            </a:xfrm>
            <a:prstGeom prst="rect">
              <a:avLst/>
            </a:prstGeom>
            <a:grpFill/>
            <a:ln w="9525">
              <a:solidFill>
                <a:schemeClr val="tx1"/>
              </a:solidFill>
              <a:miter lim="800000"/>
              <a:headEnd/>
              <a:tailEnd/>
            </a:ln>
          </p:spPr>
          <p:txBody>
            <a:bodyPr wrap="none" anchor="ctr"/>
            <a:lstStyle/>
            <a:p>
              <a:endParaRPr lang="es-ES" u="none"/>
            </a:p>
          </p:txBody>
        </p:sp>
        <p:sp>
          <p:nvSpPr>
            <p:cNvPr id="429" name="Rectangle 456"/>
            <p:cNvSpPr>
              <a:spLocks noChangeArrowheads="1"/>
            </p:cNvSpPr>
            <p:nvPr/>
          </p:nvSpPr>
          <p:spPr bwMode="auto">
            <a:xfrm>
              <a:off x="3737" y="3418"/>
              <a:ext cx="282" cy="129"/>
            </a:xfrm>
            <a:prstGeom prst="rect">
              <a:avLst/>
            </a:prstGeom>
            <a:grpFill/>
            <a:ln w="9525">
              <a:solidFill>
                <a:schemeClr val="tx1"/>
              </a:solidFill>
              <a:miter lim="800000"/>
              <a:headEnd/>
              <a:tailEnd/>
            </a:ln>
          </p:spPr>
          <p:txBody>
            <a:bodyPr wrap="none" anchor="ctr"/>
            <a:lstStyle/>
            <a:p>
              <a:endParaRPr lang="es-ES" u="none"/>
            </a:p>
          </p:txBody>
        </p:sp>
        <p:sp>
          <p:nvSpPr>
            <p:cNvPr id="430" name="Rectangle 457" descr="Weave"/>
            <p:cNvSpPr>
              <a:spLocks noChangeArrowheads="1"/>
            </p:cNvSpPr>
            <p:nvPr/>
          </p:nvSpPr>
          <p:spPr bwMode="auto">
            <a:xfrm>
              <a:off x="2976" y="3389"/>
              <a:ext cx="113" cy="374"/>
            </a:xfrm>
            <a:prstGeom prst="rect">
              <a:avLst/>
            </a:prstGeom>
            <a:grpFill/>
            <a:ln w="9525">
              <a:solidFill>
                <a:schemeClr val="tx1"/>
              </a:solidFill>
              <a:miter lim="800000"/>
              <a:headEnd/>
              <a:tailEnd/>
            </a:ln>
          </p:spPr>
          <p:txBody>
            <a:bodyPr wrap="none" anchor="ctr"/>
            <a:lstStyle/>
            <a:p>
              <a:endParaRPr lang="es-ES" u="none"/>
            </a:p>
          </p:txBody>
        </p:sp>
        <p:sp>
          <p:nvSpPr>
            <p:cNvPr id="431" name="Rectangle 458"/>
            <p:cNvSpPr>
              <a:spLocks noChangeArrowheads="1"/>
            </p:cNvSpPr>
            <p:nvPr/>
          </p:nvSpPr>
          <p:spPr bwMode="auto">
            <a:xfrm>
              <a:off x="3089" y="3389"/>
              <a:ext cx="338" cy="374"/>
            </a:xfrm>
            <a:prstGeom prst="rect">
              <a:avLst/>
            </a:prstGeom>
            <a:grpFill/>
            <a:ln w="9525">
              <a:solidFill>
                <a:schemeClr val="tx1"/>
              </a:solidFill>
              <a:miter lim="800000"/>
              <a:headEnd/>
              <a:tailEnd/>
            </a:ln>
          </p:spPr>
          <p:txBody>
            <a:bodyPr wrap="none" anchor="ctr"/>
            <a:lstStyle/>
            <a:p>
              <a:endParaRPr lang="es-ES" u="none"/>
            </a:p>
          </p:txBody>
        </p:sp>
        <p:sp>
          <p:nvSpPr>
            <p:cNvPr id="432" name="Rectangle 459"/>
            <p:cNvSpPr>
              <a:spLocks noChangeArrowheads="1"/>
            </p:cNvSpPr>
            <p:nvPr/>
          </p:nvSpPr>
          <p:spPr bwMode="auto">
            <a:xfrm>
              <a:off x="3075" y="3720"/>
              <a:ext cx="84" cy="29"/>
            </a:xfrm>
            <a:prstGeom prst="rect">
              <a:avLst/>
            </a:prstGeom>
            <a:grpFill/>
            <a:ln w="9525">
              <a:solidFill>
                <a:schemeClr val="tx1"/>
              </a:solidFill>
              <a:miter lim="800000"/>
              <a:headEnd/>
              <a:tailEnd/>
            </a:ln>
          </p:spPr>
          <p:txBody>
            <a:bodyPr wrap="none" anchor="ctr"/>
            <a:lstStyle/>
            <a:p>
              <a:endParaRPr lang="es-ES" u="none"/>
            </a:p>
          </p:txBody>
        </p:sp>
        <p:sp>
          <p:nvSpPr>
            <p:cNvPr id="433" name="Rectangle 460"/>
            <p:cNvSpPr>
              <a:spLocks noChangeArrowheads="1"/>
            </p:cNvSpPr>
            <p:nvPr/>
          </p:nvSpPr>
          <p:spPr bwMode="auto">
            <a:xfrm>
              <a:off x="3061" y="3706"/>
              <a:ext cx="14" cy="57"/>
            </a:xfrm>
            <a:prstGeom prst="rect">
              <a:avLst/>
            </a:prstGeom>
            <a:grpFill/>
            <a:ln w="9525">
              <a:solidFill>
                <a:schemeClr val="tx1"/>
              </a:solidFill>
              <a:miter lim="800000"/>
              <a:headEnd/>
              <a:tailEnd/>
            </a:ln>
          </p:spPr>
          <p:txBody>
            <a:bodyPr wrap="none" anchor="ctr"/>
            <a:lstStyle/>
            <a:p>
              <a:endParaRPr lang="es-ES" u="none"/>
            </a:p>
          </p:txBody>
        </p:sp>
        <p:grpSp>
          <p:nvGrpSpPr>
            <p:cNvPr id="434" name="Group 461"/>
            <p:cNvGrpSpPr>
              <a:grpSpLocks/>
            </p:cNvGrpSpPr>
            <p:nvPr/>
          </p:nvGrpSpPr>
          <p:grpSpPr bwMode="auto">
            <a:xfrm>
              <a:off x="3075" y="3404"/>
              <a:ext cx="98" cy="58"/>
              <a:chOff x="1200" y="2592"/>
              <a:chExt cx="336" cy="192"/>
            </a:xfrm>
            <a:grpFill/>
          </p:grpSpPr>
          <p:sp>
            <p:nvSpPr>
              <p:cNvPr id="478" name="Rectangle 462"/>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479" name="Rectangle 463"/>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435" name="Rectangle 464"/>
            <p:cNvSpPr>
              <a:spLocks noChangeArrowheads="1"/>
            </p:cNvSpPr>
            <p:nvPr/>
          </p:nvSpPr>
          <p:spPr bwMode="auto">
            <a:xfrm>
              <a:off x="3117" y="3446"/>
              <a:ext cx="127" cy="58"/>
            </a:xfrm>
            <a:prstGeom prst="rect">
              <a:avLst/>
            </a:prstGeom>
            <a:grpFill/>
            <a:ln w="9525">
              <a:solidFill>
                <a:schemeClr val="tx1"/>
              </a:solidFill>
              <a:miter lim="800000"/>
              <a:headEnd/>
              <a:tailEnd/>
            </a:ln>
          </p:spPr>
          <p:txBody>
            <a:bodyPr wrap="none" anchor="ctr"/>
            <a:lstStyle/>
            <a:p>
              <a:endParaRPr lang="es-ES" u="none"/>
            </a:p>
          </p:txBody>
        </p:sp>
        <p:sp>
          <p:nvSpPr>
            <p:cNvPr id="436" name="Rectangle 465"/>
            <p:cNvSpPr>
              <a:spLocks noChangeArrowheads="1"/>
            </p:cNvSpPr>
            <p:nvPr/>
          </p:nvSpPr>
          <p:spPr bwMode="auto">
            <a:xfrm>
              <a:off x="3117" y="3504"/>
              <a:ext cx="127" cy="58"/>
            </a:xfrm>
            <a:prstGeom prst="rect">
              <a:avLst/>
            </a:prstGeom>
            <a:grpFill/>
            <a:ln w="9525">
              <a:solidFill>
                <a:schemeClr val="tx1"/>
              </a:solidFill>
              <a:miter lim="800000"/>
              <a:headEnd/>
              <a:tailEnd/>
            </a:ln>
          </p:spPr>
          <p:txBody>
            <a:bodyPr wrap="none" anchor="ctr"/>
            <a:lstStyle/>
            <a:p>
              <a:endParaRPr lang="es-ES" u="none"/>
            </a:p>
          </p:txBody>
        </p:sp>
        <p:sp>
          <p:nvSpPr>
            <p:cNvPr id="437" name="Rectangle 466"/>
            <p:cNvSpPr>
              <a:spLocks noChangeArrowheads="1"/>
            </p:cNvSpPr>
            <p:nvPr/>
          </p:nvSpPr>
          <p:spPr bwMode="auto">
            <a:xfrm>
              <a:off x="3117" y="3389"/>
              <a:ext cx="127" cy="57"/>
            </a:xfrm>
            <a:prstGeom prst="rect">
              <a:avLst/>
            </a:prstGeom>
            <a:grpFill/>
            <a:ln w="9525">
              <a:solidFill>
                <a:schemeClr val="tx1"/>
              </a:solidFill>
              <a:miter lim="800000"/>
              <a:headEnd/>
              <a:tailEnd/>
            </a:ln>
          </p:spPr>
          <p:txBody>
            <a:bodyPr wrap="none" anchor="ctr"/>
            <a:lstStyle/>
            <a:p>
              <a:endParaRPr lang="es-ES" u="none"/>
            </a:p>
          </p:txBody>
        </p:sp>
        <p:sp>
          <p:nvSpPr>
            <p:cNvPr id="438" name="Oval 467"/>
            <p:cNvSpPr>
              <a:spLocks noChangeArrowheads="1"/>
            </p:cNvSpPr>
            <p:nvPr/>
          </p:nvSpPr>
          <p:spPr bwMode="auto">
            <a:xfrm>
              <a:off x="3145" y="3389"/>
              <a:ext cx="57" cy="57"/>
            </a:xfrm>
            <a:prstGeom prst="ellipse">
              <a:avLst/>
            </a:prstGeom>
            <a:grpFill/>
            <a:ln w="9525">
              <a:solidFill>
                <a:schemeClr val="tx1"/>
              </a:solidFill>
              <a:round/>
              <a:headEnd/>
              <a:tailEnd/>
            </a:ln>
          </p:spPr>
          <p:txBody>
            <a:bodyPr wrap="none" anchor="ctr"/>
            <a:lstStyle/>
            <a:p>
              <a:endParaRPr lang="es-ES" u="none"/>
            </a:p>
          </p:txBody>
        </p:sp>
        <p:sp>
          <p:nvSpPr>
            <p:cNvPr id="439" name="Oval 468"/>
            <p:cNvSpPr>
              <a:spLocks noChangeArrowheads="1"/>
            </p:cNvSpPr>
            <p:nvPr/>
          </p:nvSpPr>
          <p:spPr bwMode="auto">
            <a:xfrm>
              <a:off x="3145" y="3446"/>
              <a:ext cx="57" cy="58"/>
            </a:xfrm>
            <a:prstGeom prst="ellipse">
              <a:avLst/>
            </a:prstGeom>
            <a:grpFill/>
            <a:ln w="9525">
              <a:solidFill>
                <a:schemeClr val="tx1"/>
              </a:solidFill>
              <a:round/>
              <a:headEnd/>
              <a:tailEnd/>
            </a:ln>
          </p:spPr>
          <p:txBody>
            <a:bodyPr wrap="none" anchor="ctr"/>
            <a:lstStyle/>
            <a:p>
              <a:endParaRPr lang="es-ES" u="none"/>
            </a:p>
          </p:txBody>
        </p:sp>
        <p:sp>
          <p:nvSpPr>
            <p:cNvPr id="440" name="Oval 469"/>
            <p:cNvSpPr>
              <a:spLocks noChangeArrowheads="1"/>
            </p:cNvSpPr>
            <p:nvPr/>
          </p:nvSpPr>
          <p:spPr bwMode="auto">
            <a:xfrm>
              <a:off x="3145" y="3504"/>
              <a:ext cx="57" cy="58"/>
            </a:xfrm>
            <a:prstGeom prst="ellipse">
              <a:avLst/>
            </a:prstGeom>
            <a:grpFill/>
            <a:ln w="9525">
              <a:solidFill>
                <a:schemeClr val="tx1"/>
              </a:solidFill>
              <a:round/>
              <a:headEnd/>
              <a:tailEnd/>
            </a:ln>
          </p:spPr>
          <p:txBody>
            <a:bodyPr wrap="none" anchor="ctr"/>
            <a:lstStyle/>
            <a:p>
              <a:endParaRPr lang="es-ES" u="none"/>
            </a:p>
          </p:txBody>
        </p:sp>
        <p:sp>
          <p:nvSpPr>
            <p:cNvPr id="441" name="Rectangle 470"/>
            <p:cNvSpPr>
              <a:spLocks noChangeArrowheads="1"/>
            </p:cNvSpPr>
            <p:nvPr/>
          </p:nvSpPr>
          <p:spPr bwMode="auto">
            <a:xfrm>
              <a:off x="3103" y="3446"/>
              <a:ext cx="14" cy="58"/>
            </a:xfrm>
            <a:prstGeom prst="rect">
              <a:avLst/>
            </a:prstGeom>
            <a:grpFill/>
            <a:ln w="9525">
              <a:solidFill>
                <a:schemeClr val="tx1"/>
              </a:solidFill>
              <a:miter lim="800000"/>
              <a:headEnd/>
              <a:tailEnd/>
            </a:ln>
          </p:spPr>
          <p:txBody>
            <a:bodyPr wrap="none" anchor="ctr"/>
            <a:lstStyle/>
            <a:p>
              <a:endParaRPr lang="es-ES" u="none"/>
            </a:p>
          </p:txBody>
        </p:sp>
        <p:sp>
          <p:nvSpPr>
            <p:cNvPr id="442" name="Rectangle 471"/>
            <p:cNvSpPr>
              <a:spLocks noChangeArrowheads="1"/>
            </p:cNvSpPr>
            <p:nvPr/>
          </p:nvSpPr>
          <p:spPr bwMode="auto">
            <a:xfrm>
              <a:off x="3103" y="3504"/>
              <a:ext cx="14" cy="58"/>
            </a:xfrm>
            <a:prstGeom prst="rect">
              <a:avLst/>
            </a:prstGeom>
            <a:grpFill/>
            <a:ln w="9525">
              <a:solidFill>
                <a:schemeClr val="tx1"/>
              </a:solidFill>
              <a:miter lim="800000"/>
              <a:headEnd/>
              <a:tailEnd/>
            </a:ln>
          </p:spPr>
          <p:txBody>
            <a:bodyPr wrap="none" anchor="ctr"/>
            <a:lstStyle/>
            <a:p>
              <a:endParaRPr lang="es-ES" u="none"/>
            </a:p>
          </p:txBody>
        </p:sp>
        <p:sp>
          <p:nvSpPr>
            <p:cNvPr id="443" name="Rectangle 472"/>
            <p:cNvSpPr>
              <a:spLocks noChangeArrowheads="1"/>
            </p:cNvSpPr>
            <p:nvPr/>
          </p:nvSpPr>
          <p:spPr bwMode="auto">
            <a:xfrm>
              <a:off x="3103" y="3389"/>
              <a:ext cx="14" cy="57"/>
            </a:xfrm>
            <a:prstGeom prst="rect">
              <a:avLst/>
            </a:prstGeom>
            <a:grpFill/>
            <a:ln w="9525">
              <a:solidFill>
                <a:schemeClr val="tx1"/>
              </a:solidFill>
              <a:miter lim="800000"/>
              <a:headEnd/>
              <a:tailEnd/>
            </a:ln>
          </p:spPr>
          <p:txBody>
            <a:bodyPr wrap="none" anchor="ctr"/>
            <a:lstStyle/>
            <a:p>
              <a:endParaRPr lang="es-ES" u="none"/>
            </a:p>
          </p:txBody>
        </p:sp>
        <p:sp>
          <p:nvSpPr>
            <p:cNvPr id="444" name="Rectangle 473"/>
            <p:cNvSpPr>
              <a:spLocks noChangeArrowheads="1"/>
            </p:cNvSpPr>
            <p:nvPr/>
          </p:nvSpPr>
          <p:spPr bwMode="auto">
            <a:xfrm>
              <a:off x="3117" y="3648"/>
              <a:ext cx="127" cy="58"/>
            </a:xfrm>
            <a:prstGeom prst="rect">
              <a:avLst/>
            </a:prstGeom>
            <a:grpFill/>
            <a:ln w="9525">
              <a:solidFill>
                <a:schemeClr val="tx1"/>
              </a:solidFill>
              <a:miter lim="800000"/>
              <a:headEnd/>
              <a:tailEnd/>
            </a:ln>
          </p:spPr>
          <p:txBody>
            <a:bodyPr wrap="none" anchor="ctr"/>
            <a:lstStyle/>
            <a:p>
              <a:endParaRPr lang="es-ES" u="none"/>
            </a:p>
          </p:txBody>
        </p:sp>
        <p:sp>
          <p:nvSpPr>
            <p:cNvPr id="445" name="Rectangle 474"/>
            <p:cNvSpPr>
              <a:spLocks noChangeArrowheads="1"/>
            </p:cNvSpPr>
            <p:nvPr/>
          </p:nvSpPr>
          <p:spPr bwMode="auto">
            <a:xfrm>
              <a:off x="3117" y="3706"/>
              <a:ext cx="127" cy="57"/>
            </a:xfrm>
            <a:prstGeom prst="rect">
              <a:avLst/>
            </a:prstGeom>
            <a:grpFill/>
            <a:ln w="9525">
              <a:solidFill>
                <a:schemeClr val="tx1"/>
              </a:solidFill>
              <a:miter lim="800000"/>
              <a:headEnd/>
              <a:tailEnd/>
            </a:ln>
          </p:spPr>
          <p:txBody>
            <a:bodyPr wrap="none" anchor="ctr"/>
            <a:lstStyle/>
            <a:p>
              <a:endParaRPr lang="es-ES" u="none"/>
            </a:p>
          </p:txBody>
        </p:sp>
        <p:sp>
          <p:nvSpPr>
            <p:cNvPr id="446" name="Rectangle 475"/>
            <p:cNvSpPr>
              <a:spLocks noChangeArrowheads="1"/>
            </p:cNvSpPr>
            <p:nvPr/>
          </p:nvSpPr>
          <p:spPr bwMode="auto">
            <a:xfrm>
              <a:off x="3117" y="3590"/>
              <a:ext cx="127" cy="58"/>
            </a:xfrm>
            <a:prstGeom prst="rect">
              <a:avLst/>
            </a:prstGeom>
            <a:grpFill/>
            <a:ln w="9525">
              <a:solidFill>
                <a:schemeClr val="tx1"/>
              </a:solidFill>
              <a:miter lim="800000"/>
              <a:headEnd/>
              <a:tailEnd/>
            </a:ln>
          </p:spPr>
          <p:txBody>
            <a:bodyPr wrap="none" anchor="ctr"/>
            <a:lstStyle/>
            <a:p>
              <a:endParaRPr lang="es-ES" u="none"/>
            </a:p>
          </p:txBody>
        </p:sp>
        <p:sp>
          <p:nvSpPr>
            <p:cNvPr id="447" name="Oval 476"/>
            <p:cNvSpPr>
              <a:spLocks noChangeArrowheads="1"/>
            </p:cNvSpPr>
            <p:nvPr/>
          </p:nvSpPr>
          <p:spPr bwMode="auto">
            <a:xfrm>
              <a:off x="3145" y="3590"/>
              <a:ext cx="57" cy="58"/>
            </a:xfrm>
            <a:prstGeom prst="ellipse">
              <a:avLst/>
            </a:prstGeom>
            <a:grpFill/>
            <a:ln w="9525">
              <a:solidFill>
                <a:schemeClr val="tx1"/>
              </a:solidFill>
              <a:round/>
              <a:headEnd/>
              <a:tailEnd/>
            </a:ln>
          </p:spPr>
          <p:txBody>
            <a:bodyPr wrap="none" anchor="ctr"/>
            <a:lstStyle/>
            <a:p>
              <a:endParaRPr lang="es-ES" u="none"/>
            </a:p>
          </p:txBody>
        </p:sp>
        <p:sp>
          <p:nvSpPr>
            <p:cNvPr id="448" name="Oval 477"/>
            <p:cNvSpPr>
              <a:spLocks noChangeArrowheads="1"/>
            </p:cNvSpPr>
            <p:nvPr/>
          </p:nvSpPr>
          <p:spPr bwMode="auto">
            <a:xfrm>
              <a:off x="3145" y="3648"/>
              <a:ext cx="57" cy="58"/>
            </a:xfrm>
            <a:prstGeom prst="ellipse">
              <a:avLst/>
            </a:prstGeom>
            <a:grpFill/>
            <a:ln w="9525">
              <a:solidFill>
                <a:schemeClr val="tx1"/>
              </a:solidFill>
              <a:round/>
              <a:headEnd/>
              <a:tailEnd/>
            </a:ln>
          </p:spPr>
          <p:txBody>
            <a:bodyPr wrap="none" anchor="ctr"/>
            <a:lstStyle/>
            <a:p>
              <a:endParaRPr lang="es-ES" u="none"/>
            </a:p>
          </p:txBody>
        </p:sp>
        <p:sp>
          <p:nvSpPr>
            <p:cNvPr id="449" name="Oval 478"/>
            <p:cNvSpPr>
              <a:spLocks noChangeArrowheads="1"/>
            </p:cNvSpPr>
            <p:nvPr/>
          </p:nvSpPr>
          <p:spPr bwMode="auto">
            <a:xfrm>
              <a:off x="3145" y="3706"/>
              <a:ext cx="57" cy="57"/>
            </a:xfrm>
            <a:prstGeom prst="ellipse">
              <a:avLst/>
            </a:prstGeom>
            <a:grpFill/>
            <a:ln w="9525">
              <a:solidFill>
                <a:schemeClr val="tx1"/>
              </a:solidFill>
              <a:round/>
              <a:headEnd/>
              <a:tailEnd/>
            </a:ln>
          </p:spPr>
          <p:txBody>
            <a:bodyPr wrap="none" anchor="ctr"/>
            <a:lstStyle/>
            <a:p>
              <a:endParaRPr lang="es-ES" u="none"/>
            </a:p>
          </p:txBody>
        </p:sp>
        <p:sp>
          <p:nvSpPr>
            <p:cNvPr id="450" name="Rectangle 479"/>
            <p:cNvSpPr>
              <a:spLocks noChangeArrowheads="1"/>
            </p:cNvSpPr>
            <p:nvPr/>
          </p:nvSpPr>
          <p:spPr bwMode="auto">
            <a:xfrm>
              <a:off x="3103" y="3648"/>
              <a:ext cx="14" cy="58"/>
            </a:xfrm>
            <a:prstGeom prst="rect">
              <a:avLst/>
            </a:prstGeom>
            <a:grpFill/>
            <a:ln w="9525">
              <a:solidFill>
                <a:schemeClr val="tx1"/>
              </a:solidFill>
              <a:miter lim="800000"/>
              <a:headEnd/>
              <a:tailEnd/>
            </a:ln>
          </p:spPr>
          <p:txBody>
            <a:bodyPr wrap="none" anchor="ctr"/>
            <a:lstStyle/>
            <a:p>
              <a:endParaRPr lang="es-ES" u="none"/>
            </a:p>
          </p:txBody>
        </p:sp>
        <p:sp>
          <p:nvSpPr>
            <p:cNvPr id="451" name="Rectangle 480"/>
            <p:cNvSpPr>
              <a:spLocks noChangeArrowheads="1"/>
            </p:cNvSpPr>
            <p:nvPr/>
          </p:nvSpPr>
          <p:spPr bwMode="auto">
            <a:xfrm>
              <a:off x="3103" y="3706"/>
              <a:ext cx="14" cy="57"/>
            </a:xfrm>
            <a:prstGeom prst="rect">
              <a:avLst/>
            </a:prstGeom>
            <a:grpFill/>
            <a:ln w="9525">
              <a:solidFill>
                <a:schemeClr val="tx1"/>
              </a:solidFill>
              <a:miter lim="800000"/>
              <a:headEnd/>
              <a:tailEnd/>
            </a:ln>
          </p:spPr>
          <p:txBody>
            <a:bodyPr wrap="none" anchor="ctr"/>
            <a:lstStyle/>
            <a:p>
              <a:endParaRPr lang="es-ES" u="none"/>
            </a:p>
          </p:txBody>
        </p:sp>
        <p:sp>
          <p:nvSpPr>
            <p:cNvPr id="452" name="Rectangle 481"/>
            <p:cNvSpPr>
              <a:spLocks noChangeArrowheads="1"/>
            </p:cNvSpPr>
            <p:nvPr/>
          </p:nvSpPr>
          <p:spPr bwMode="auto">
            <a:xfrm>
              <a:off x="3103" y="3590"/>
              <a:ext cx="14" cy="58"/>
            </a:xfrm>
            <a:prstGeom prst="rect">
              <a:avLst/>
            </a:prstGeom>
            <a:grpFill/>
            <a:ln w="9525">
              <a:solidFill>
                <a:schemeClr val="tx1"/>
              </a:solidFill>
              <a:miter lim="800000"/>
              <a:headEnd/>
              <a:tailEnd/>
            </a:ln>
          </p:spPr>
          <p:txBody>
            <a:bodyPr wrap="none" anchor="ctr"/>
            <a:lstStyle/>
            <a:p>
              <a:endParaRPr lang="es-ES" u="none"/>
            </a:p>
          </p:txBody>
        </p:sp>
        <p:sp>
          <p:nvSpPr>
            <p:cNvPr id="453" name="Rectangle 482"/>
            <p:cNvSpPr>
              <a:spLocks noChangeArrowheads="1"/>
            </p:cNvSpPr>
            <p:nvPr/>
          </p:nvSpPr>
          <p:spPr bwMode="auto">
            <a:xfrm>
              <a:off x="3244" y="3389"/>
              <a:ext cx="169" cy="173"/>
            </a:xfrm>
            <a:prstGeom prst="rect">
              <a:avLst/>
            </a:prstGeom>
            <a:grpFill/>
            <a:ln w="9525">
              <a:solidFill>
                <a:schemeClr val="tx1"/>
              </a:solidFill>
              <a:miter lim="800000"/>
              <a:headEnd/>
              <a:tailEnd/>
            </a:ln>
          </p:spPr>
          <p:txBody>
            <a:bodyPr wrap="none" anchor="ctr"/>
            <a:lstStyle/>
            <a:p>
              <a:endParaRPr lang="es-ES" u="none"/>
            </a:p>
          </p:txBody>
        </p:sp>
        <p:sp>
          <p:nvSpPr>
            <p:cNvPr id="454" name="Rectangle 483"/>
            <p:cNvSpPr>
              <a:spLocks noChangeArrowheads="1"/>
            </p:cNvSpPr>
            <p:nvPr/>
          </p:nvSpPr>
          <p:spPr bwMode="auto">
            <a:xfrm>
              <a:off x="3244" y="3590"/>
              <a:ext cx="169" cy="173"/>
            </a:xfrm>
            <a:prstGeom prst="rect">
              <a:avLst/>
            </a:prstGeom>
            <a:grpFill/>
            <a:ln w="9525">
              <a:solidFill>
                <a:schemeClr val="tx1"/>
              </a:solidFill>
              <a:miter lim="800000"/>
              <a:headEnd/>
              <a:tailEnd/>
            </a:ln>
          </p:spPr>
          <p:txBody>
            <a:bodyPr wrap="none" anchor="ctr"/>
            <a:lstStyle/>
            <a:p>
              <a:endParaRPr lang="es-ES" u="none"/>
            </a:p>
          </p:txBody>
        </p:sp>
        <p:sp>
          <p:nvSpPr>
            <p:cNvPr id="455" name="Rectangle 484" descr="Small grid"/>
            <p:cNvSpPr>
              <a:spLocks noChangeArrowheads="1"/>
            </p:cNvSpPr>
            <p:nvPr/>
          </p:nvSpPr>
          <p:spPr bwMode="auto">
            <a:xfrm>
              <a:off x="3427" y="3389"/>
              <a:ext cx="183" cy="374"/>
            </a:xfrm>
            <a:prstGeom prst="rect">
              <a:avLst/>
            </a:prstGeom>
            <a:grpFill/>
            <a:ln w="9525">
              <a:solidFill>
                <a:schemeClr val="tx1"/>
              </a:solidFill>
              <a:miter lim="800000"/>
              <a:headEnd/>
              <a:tailEnd/>
            </a:ln>
          </p:spPr>
          <p:txBody>
            <a:bodyPr wrap="none" anchor="ctr"/>
            <a:lstStyle/>
            <a:p>
              <a:endParaRPr lang="es-ES" u="none"/>
            </a:p>
          </p:txBody>
        </p:sp>
        <p:sp>
          <p:nvSpPr>
            <p:cNvPr id="456" name="Rectangle 485"/>
            <p:cNvSpPr>
              <a:spLocks noChangeArrowheads="1"/>
            </p:cNvSpPr>
            <p:nvPr/>
          </p:nvSpPr>
          <p:spPr bwMode="auto">
            <a:xfrm>
              <a:off x="3018" y="3461"/>
              <a:ext cx="85" cy="29"/>
            </a:xfrm>
            <a:prstGeom prst="rect">
              <a:avLst/>
            </a:prstGeom>
            <a:grpFill/>
            <a:ln w="9525">
              <a:solidFill>
                <a:schemeClr val="tx1"/>
              </a:solidFill>
              <a:miter lim="800000"/>
              <a:headEnd/>
              <a:tailEnd/>
            </a:ln>
          </p:spPr>
          <p:txBody>
            <a:bodyPr wrap="none" anchor="ctr"/>
            <a:lstStyle/>
            <a:p>
              <a:endParaRPr lang="es-ES" u="none"/>
            </a:p>
          </p:txBody>
        </p:sp>
        <p:sp>
          <p:nvSpPr>
            <p:cNvPr id="457" name="Rectangle 486"/>
            <p:cNvSpPr>
              <a:spLocks noChangeArrowheads="1"/>
            </p:cNvSpPr>
            <p:nvPr/>
          </p:nvSpPr>
          <p:spPr bwMode="auto">
            <a:xfrm>
              <a:off x="3018" y="3662"/>
              <a:ext cx="85" cy="29"/>
            </a:xfrm>
            <a:prstGeom prst="rect">
              <a:avLst/>
            </a:prstGeom>
            <a:grpFill/>
            <a:ln w="9525">
              <a:solidFill>
                <a:schemeClr val="tx1"/>
              </a:solidFill>
              <a:miter lim="800000"/>
              <a:headEnd/>
              <a:tailEnd/>
            </a:ln>
          </p:spPr>
          <p:txBody>
            <a:bodyPr wrap="none" anchor="ctr"/>
            <a:lstStyle/>
            <a:p>
              <a:endParaRPr lang="es-ES" u="none"/>
            </a:p>
          </p:txBody>
        </p:sp>
        <p:sp>
          <p:nvSpPr>
            <p:cNvPr id="458" name="Rectangle 487"/>
            <p:cNvSpPr>
              <a:spLocks noChangeArrowheads="1"/>
            </p:cNvSpPr>
            <p:nvPr/>
          </p:nvSpPr>
          <p:spPr bwMode="auto">
            <a:xfrm>
              <a:off x="3004" y="3446"/>
              <a:ext cx="14" cy="58"/>
            </a:xfrm>
            <a:prstGeom prst="rect">
              <a:avLst/>
            </a:prstGeom>
            <a:grpFill/>
            <a:ln w="9525">
              <a:solidFill>
                <a:schemeClr val="tx1"/>
              </a:solidFill>
              <a:miter lim="800000"/>
              <a:headEnd/>
              <a:tailEnd/>
            </a:ln>
          </p:spPr>
          <p:txBody>
            <a:bodyPr wrap="none" anchor="ctr"/>
            <a:lstStyle/>
            <a:p>
              <a:endParaRPr lang="es-ES" u="none"/>
            </a:p>
          </p:txBody>
        </p:sp>
        <p:sp>
          <p:nvSpPr>
            <p:cNvPr id="459" name="Rectangle 488"/>
            <p:cNvSpPr>
              <a:spLocks noChangeArrowheads="1"/>
            </p:cNvSpPr>
            <p:nvPr/>
          </p:nvSpPr>
          <p:spPr bwMode="auto">
            <a:xfrm>
              <a:off x="3004" y="3648"/>
              <a:ext cx="14" cy="58"/>
            </a:xfrm>
            <a:prstGeom prst="rect">
              <a:avLst/>
            </a:prstGeom>
            <a:grpFill/>
            <a:ln w="9525">
              <a:solidFill>
                <a:schemeClr val="tx1"/>
              </a:solidFill>
              <a:miter lim="800000"/>
              <a:headEnd/>
              <a:tailEnd/>
            </a:ln>
          </p:spPr>
          <p:txBody>
            <a:bodyPr wrap="none" anchor="ctr"/>
            <a:lstStyle/>
            <a:p>
              <a:endParaRPr lang="es-ES" u="none"/>
            </a:p>
          </p:txBody>
        </p:sp>
        <p:sp>
          <p:nvSpPr>
            <p:cNvPr id="460" name="Rectangle 489"/>
            <p:cNvSpPr>
              <a:spLocks noChangeArrowheads="1"/>
            </p:cNvSpPr>
            <p:nvPr/>
          </p:nvSpPr>
          <p:spPr bwMode="auto">
            <a:xfrm>
              <a:off x="3427" y="3504"/>
              <a:ext cx="99" cy="158"/>
            </a:xfrm>
            <a:prstGeom prst="rect">
              <a:avLst/>
            </a:prstGeom>
            <a:grpFill/>
            <a:ln w="9525">
              <a:solidFill>
                <a:schemeClr val="tx1"/>
              </a:solidFill>
              <a:miter lim="800000"/>
              <a:headEnd/>
              <a:tailEnd/>
            </a:ln>
          </p:spPr>
          <p:txBody>
            <a:bodyPr wrap="none" anchor="ctr"/>
            <a:lstStyle/>
            <a:p>
              <a:endParaRPr lang="es-ES" u="none"/>
            </a:p>
          </p:txBody>
        </p:sp>
        <p:sp>
          <p:nvSpPr>
            <p:cNvPr id="461" name="Rectangle 490"/>
            <p:cNvSpPr>
              <a:spLocks noChangeArrowheads="1"/>
            </p:cNvSpPr>
            <p:nvPr/>
          </p:nvSpPr>
          <p:spPr bwMode="auto">
            <a:xfrm>
              <a:off x="3610" y="3389"/>
              <a:ext cx="14" cy="374"/>
            </a:xfrm>
            <a:prstGeom prst="rect">
              <a:avLst/>
            </a:prstGeom>
            <a:grpFill/>
            <a:ln w="9525">
              <a:solidFill>
                <a:schemeClr val="tx1"/>
              </a:solidFill>
              <a:miter lim="800000"/>
              <a:headEnd/>
              <a:tailEnd/>
            </a:ln>
          </p:spPr>
          <p:txBody>
            <a:bodyPr wrap="none" anchor="ctr"/>
            <a:lstStyle/>
            <a:p>
              <a:endParaRPr lang="es-ES" u="none"/>
            </a:p>
          </p:txBody>
        </p:sp>
        <p:sp>
          <p:nvSpPr>
            <p:cNvPr id="462" name="Rectangle 491"/>
            <p:cNvSpPr>
              <a:spLocks noChangeArrowheads="1"/>
            </p:cNvSpPr>
            <p:nvPr/>
          </p:nvSpPr>
          <p:spPr bwMode="auto">
            <a:xfrm>
              <a:off x="3427" y="3749"/>
              <a:ext cx="141" cy="14"/>
            </a:xfrm>
            <a:prstGeom prst="rect">
              <a:avLst/>
            </a:prstGeom>
            <a:grpFill/>
            <a:ln w="9525">
              <a:solidFill>
                <a:schemeClr val="tx1"/>
              </a:solidFill>
              <a:miter lim="800000"/>
              <a:headEnd/>
              <a:tailEnd/>
            </a:ln>
          </p:spPr>
          <p:txBody>
            <a:bodyPr wrap="none" anchor="ctr"/>
            <a:lstStyle/>
            <a:p>
              <a:endParaRPr lang="es-ES" u="none"/>
            </a:p>
          </p:txBody>
        </p:sp>
        <p:sp>
          <p:nvSpPr>
            <p:cNvPr id="463" name="Rectangle 492"/>
            <p:cNvSpPr>
              <a:spLocks noChangeArrowheads="1"/>
            </p:cNvSpPr>
            <p:nvPr/>
          </p:nvSpPr>
          <p:spPr bwMode="auto">
            <a:xfrm>
              <a:off x="3624" y="3389"/>
              <a:ext cx="99" cy="374"/>
            </a:xfrm>
            <a:prstGeom prst="rect">
              <a:avLst/>
            </a:prstGeom>
            <a:grpFill/>
            <a:ln w="9525">
              <a:solidFill>
                <a:schemeClr val="tx1"/>
              </a:solidFill>
              <a:miter lim="800000"/>
              <a:headEnd/>
              <a:tailEnd/>
            </a:ln>
          </p:spPr>
          <p:txBody>
            <a:bodyPr wrap="none" anchor="ctr"/>
            <a:lstStyle/>
            <a:p>
              <a:endParaRPr lang="es-ES" u="none"/>
            </a:p>
          </p:txBody>
        </p:sp>
        <p:sp>
          <p:nvSpPr>
            <p:cNvPr id="464" name="Rectangle 493"/>
            <p:cNvSpPr>
              <a:spLocks noChangeArrowheads="1"/>
            </p:cNvSpPr>
            <p:nvPr/>
          </p:nvSpPr>
          <p:spPr bwMode="auto">
            <a:xfrm>
              <a:off x="4019" y="3389"/>
              <a:ext cx="42" cy="374"/>
            </a:xfrm>
            <a:prstGeom prst="rect">
              <a:avLst/>
            </a:prstGeom>
            <a:grpFill/>
            <a:ln w="9525">
              <a:solidFill>
                <a:schemeClr val="tx1"/>
              </a:solidFill>
              <a:miter lim="800000"/>
              <a:headEnd/>
              <a:tailEnd/>
            </a:ln>
          </p:spPr>
          <p:txBody>
            <a:bodyPr wrap="none" anchor="ctr"/>
            <a:lstStyle/>
            <a:p>
              <a:endParaRPr lang="es-ES" u="none"/>
            </a:p>
          </p:txBody>
        </p:sp>
        <p:sp>
          <p:nvSpPr>
            <p:cNvPr id="465" name="Rectangle 494"/>
            <p:cNvSpPr>
              <a:spLocks noChangeArrowheads="1"/>
            </p:cNvSpPr>
            <p:nvPr/>
          </p:nvSpPr>
          <p:spPr bwMode="auto">
            <a:xfrm>
              <a:off x="3244" y="3706"/>
              <a:ext cx="183" cy="57"/>
            </a:xfrm>
            <a:prstGeom prst="rect">
              <a:avLst/>
            </a:prstGeom>
            <a:grpFill/>
            <a:ln w="9525">
              <a:solidFill>
                <a:schemeClr val="tx1"/>
              </a:solidFill>
              <a:miter lim="800000"/>
              <a:headEnd/>
              <a:tailEnd/>
            </a:ln>
          </p:spPr>
          <p:txBody>
            <a:bodyPr wrap="none" anchor="ctr"/>
            <a:lstStyle/>
            <a:p>
              <a:endParaRPr lang="es-ES" u="none"/>
            </a:p>
          </p:txBody>
        </p:sp>
        <p:sp>
          <p:nvSpPr>
            <p:cNvPr id="466" name="Rectangle 495"/>
            <p:cNvSpPr>
              <a:spLocks noChangeArrowheads="1"/>
            </p:cNvSpPr>
            <p:nvPr/>
          </p:nvSpPr>
          <p:spPr bwMode="auto">
            <a:xfrm>
              <a:off x="3244" y="3389"/>
              <a:ext cx="183" cy="57"/>
            </a:xfrm>
            <a:prstGeom prst="rect">
              <a:avLst/>
            </a:prstGeom>
            <a:grpFill/>
            <a:ln w="9525">
              <a:solidFill>
                <a:schemeClr val="tx1"/>
              </a:solidFill>
              <a:miter lim="800000"/>
              <a:headEnd/>
              <a:tailEnd/>
            </a:ln>
          </p:spPr>
          <p:txBody>
            <a:bodyPr wrap="none" anchor="ctr"/>
            <a:lstStyle/>
            <a:p>
              <a:endParaRPr lang="es-ES" u="none"/>
            </a:p>
          </p:txBody>
        </p:sp>
        <p:sp>
          <p:nvSpPr>
            <p:cNvPr id="467" name="Rectangle 496"/>
            <p:cNvSpPr>
              <a:spLocks noChangeArrowheads="1"/>
            </p:cNvSpPr>
            <p:nvPr/>
          </p:nvSpPr>
          <p:spPr bwMode="auto">
            <a:xfrm>
              <a:off x="3737" y="3461"/>
              <a:ext cx="282" cy="43"/>
            </a:xfrm>
            <a:prstGeom prst="rect">
              <a:avLst/>
            </a:prstGeom>
            <a:grpFill/>
            <a:ln w="9525">
              <a:solidFill>
                <a:schemeClr val="tx1"/>
              </a:solidFill>
              <a:miter lim="800000"/>
              <a:headEnd/>
              <a:tailEnd/>
            </a:ln>
          </p:spPr>
          <p:txBody>
            <a:bodyPr wrap="none" anchor="ctr"/>
            <a:lstStyle/>
            <a:p>
              <a:endParaRPr lang="es-ES" u="none"/>
            </a:p>
          </p:txBody>
        </p:sp>
        <p:sp>
          <p:nvSpPr>
            <p:cNvPr id="468" name="Oval 497"/>
            <p:cNvSpPr>
              <a:spLocks noChangeArrowheads="1"/>
            </p:cNvSpPr>
            <p:nvPr/>
          </p:nvSpPr>
          <p:spPr bwMode="auto">
            <a:xfrm>
              <a:off x="3920" y="3490"/>
              <a:ext cx="29" cy="28"/>
            </a:xfrm>
            <a:prstGeom prst="ellipse">
              <a:avLst/>
            </a:prstGeom>
            <a:grpFill/>
            <a:ln w="9525">
              <a:solidFill>
                <a:schemeClr val="tx1"/>
              </a:solidFill>
              <a:round/>
              <a:headEnd/>
              <a:tailEnd/>
            </a:ln>
          </p:spPr>
          <p:txBody>
            <a:bodyPr wrap="none" anchor="ctr"/>
            <a:lstStyle/>
            <a:p>
              <a:endParaRPr lang="es-ES" u="none"/>
            </a:p>
          </p:txBody>
        </p:sp>
        <p:sp>
          <p:nvSpPr>
            <p:cNvPr id="469" name="Oval 498"/>
            <p:cNvSpPr>
              <a:spLocks noChangeArrowheads="1"/>
            </p:cNvSpPr>
            <p:nvPr/>
          </p:nvSpPr>
          <p:spPr bwMode="auto">
            <a:xfrm>
              <a:off x="3920" y="3446"/>
              <a:ext cx="29" cy="29"/>
            </a:xfrm>
            <a:prstGeom prst="ellipse">
              <a:avLst/>
            </a:prstGeom>
            <a:grpFill/>
            <a:ln w="9525">
              <a:solidFill>
                <a:schemeClr val="tx1"/>
              </a:solidFill>
              <a:round/>
              <a:headEnd/>
              <a:tailEnd/>
            </a:ln>
          </p:spPr>
          <p:txBody>
            <a:bodyPr wrap="none" anchor="ctr"/>
            <a:lstStyle/>
            <a:p>
              <a:endParaRPr lang="es-ES" u="none"/>
            </a:p>
          </p:txBody>
        </p:sp>
        <p:sp>
          <p:nvSpPr>
            <p:cNvPr id="470" name="Oval 499"/>
            <p:cNvSpPr>
              <a:spLocks noChangeArrowheads="1"/>
            </p:cNvSpPr>
            <p:nvPr/>
          </p:nvSpPr>
          <p:spPr bwMode="auto">
            <a:xfrm>
              <a:off x="3737" y="3403"/>
              <a:ext cx="71" cy="72"/>
            </a:xfrm>
            <a:prstGeom prst="ellipse">
              <a:avLst/>
            </a:prstGeom>
            <a:grpFill/>
            <a:ln w="9525">
              <a:solidFill>
                <a:schemeClr val="tx1"/>
              </a:solidFill>
              <a:round/>
              <a:headEnd/>
              <a:tailEnd/>
            </a:ln>
          </p:spPr>
          <p:txBody>
            <a:bodyPr wrap="none" anchor="ctr"/>
            <a:lstStyle/>
            <a:p>
              <a:endParaRPr lang="es-ES" u="none"/>
            </a:p>
          </p:txBody>
        </p:sp>
        <p:sp>
          <p:nvSpPr>
            <p:cNvPr id="471" name="Oval 500"/>
            <p:cNvSpPr>
              <a:spLocks noChangeArrowheads="1"/>
            </p:cNvSpPr>
            <p:nvPr/>
          </p:nvSpPr>
          <p:spPr bwMode="auto">
            <a:xfrm>
              <a:off x="3737" y="3490"/>
              <a:ext cx="71" cy="72"/>
            </a:xfrm>
            <a:prstGeom prst="ellipse">
              <a:avLst/>
            </a:prstGeom>
            <a:grpFill/>
            <a:ln w="9525">
              <a:solidFill>
                <a:schemeClr val="tx1"/>
              </a:solidFill>
              <a:round/>
              <a:headEnd/>
              <a:tailEnd/>
            </a:ln>
          </p:spPr>
          <p:txBody>
            <a:bodyPr wrap="none" anchor="ctr"/>
            <a:lstStyle/>
            <a:p>
              <a:endParaRPr lang="es-ES" u="none"/>
            </a:p>
          </p:txBody>
        </p:sp>
        <p:sp>
          <p:nvSpPr>
            <p:cNvPr id="472" name="Rectangle 501"/>
            <p:cNvSpPr>
              <a:spLocks noChangeArrowheads="1"/>
            </p:cNvSpPr>
            <p:nvPr/>
          </p:nvSpPr>
          <p:spPr bwMode="auto">
            <a:xfrm>
              <a:off x="3737" y="3590"/>
              <a:ext cx="282" cy="130"/>
            </a:xfrm>
            <a:prstGeom prst="rect">
              <a:avLst/>
            </a:prstGeom>
            <a:grpFill/>
            <a:ln w="9525">
              <a:solidFill>
                <a:schemeClr val="tx1"/>
              </a:solidFill>
              <a:miter lim="800000"/>
              <a:headEnd/>
              <a:tailEnd/>
            </a:ln>
          </p:spPr>
          <p:txBody>
            <a:bodyPr wrap="none" anchor="ctr"/>
            <a:lstStyle/>
            <a:p>
              <a:endParaRPr lang="es-ES" u="none"/>
            </a:p>
          </p:txBody>
        </p:sp>
        <p:sp>
          <p:nvSpPr>
            <p:cNvPr id="473" name="Rectangle 502"/>
            <p:cNvSpPr>
              <a:spLocks noChangeArrowheads="1"/>
            </p:cNvSpPr>
            <p:nvPr/>
          </p:nvSpPr>
          <p:spPr bwMode="auto">
            <a:xfrm>
              <a:off x="3737" y="3634"/>
              <a:ext cx="282" cy="43"/>
            </a:xfrm>
            <a:prstGeom prst="rect">
              <a:avLst/>
            </a:prstGeom>
            <a:grpFill/>
            <a:ln w="9525">
              <a:solidFill>
                <a:schemeClr val="tx1"/>
              </a:solidFill>
              <a:miter lim="800000"/>
              <a:headEnd/>
              <a:tailEnd/>
            </a:ln>
          </p:spPr>
          <p:txBody>
            <a:bodyPr wrap="none" anchor="ctr"/>
            <a:lstStyle/>
            <a:p>
              <a:endParaRPr lang="es-ES" u="none"/>
            </a:p>
          </p:txBody>
        </p:sp>
        <p:sp>
          <p:nvSpPr>
            <p:cNvPr id="474" name="Oval 503"/>
            <p:cNvSpPr>
              <a:spLocks noChangeArrowheads="1"/>
            </p:cNvSpPr>
            <p:nvPr/>
          </p:nvSpPr>
          <p:spPr bwMode="auto">
            <a:xfrm>
              <a:off x="3920" y="3662"/>
              <a:ext cx="29" cy="29"/>
            </a:xfrm>
            <a:prstGeom prst="ellipse">
              <a:avLst/>
            </a:prstGeom>
            <a:grpFill/>
            <a:ln w="9525">
              <a:solidFill>
                <a:schemeClr val="tx1"/>
              </a:solidFill>
              <a:round/>
              <a:headEnd/>
              <a:tailEnd/>
            </a:ln>
          </p:spPr>
          <p:txBody>
            <a:bodyPr wrap="none" anchor="ctr"/>
            <a:lstStyle/>
            <a:p>
              <a:endParaRPr lang="es-ES" u="none"/>
            </a:p>
          </p:txBody>
        </p:sp>
        <p:sp>
          <p:nvSpPr>
            <p:cNvPr id="475" name="Oval 504"/>
            <p:cNvSpPr>
              <a:spLocks noChangeArrowheads="1"/>
            </p:cNvSpPr>
            <p:nvPr/>
          </p:nvSpPr>
          <p:spPr bwMode="auto">
            <a:xfrm>
              <a:off x="3920" y="3619"/>
              <a:ext cx="29" cy="29"/>
            </a:xfrm>
            <a:prstGeom prst="ellipse">
              <a:avLst/>
            </a:prstGeom>
            <a:grpFill/>
            <a:ln w="9525">
              <a:solidFill>
                <a:schemeClr val="tx1"/>
              </a:solidFill>
              <a:round/>
              <a:headEnd/>
              <a:tailEnd/>
            </a:ln>
          </p:spPr>
          <p:txBody>
            <a:bodyPr wrap="none" anchor="ctr"/>
            <a:lstStyle/>
            <a:p>
              <a:endParaRPr lang="es-ES" u="none"/>
            </a:p>
          </p:txBody>
        </p:sp>
        <p:sp>
          <p:nvSpPr>
            <p:cNvPr id="476" name="Oval 505"/>
            <p:cNvSpPr>
              <a:spLocks noChangeArrowheads="1"/>
            </p:cNvSpPr>
            <p:nvPr/>
          </p:nvSpPr>
          <p:spPr bwMode="auto">
            <a:xfrm>
              <a:off x="3737" y="3576"/>
              <a:ext cx="71" cy="72"/>
            </a:xfrm>
            <a:prstGeom prst="ellipse">
              <a:avLst/>
            </a:prstGeom>
            <a:grpFill/>
            <a:ln w="9525">
              <a:solidFill>
                <a:schemeClr val="tx1"/>
              </a:solidFill>
              <a:round/>
              <a:headEnd/>
              <a:tailEnd/>
            </a:ln>
          </p:spPr>
          <p:txBody>
            <a:bodyPr wrap="none" anchor="ctr"/>
            <a:lstStyle/>
            <a:p>
              <a:endParaRPr lang="es-ES" u="none"/>
            </a:p>
          </p:txBody>
        </p:sp>
        <p:sp>
          <p:nvSpPr>
            <p:cNvPr id="477" name="Oval 506"/>
            <p:cNvSpPr>
              <a:spLocks noChangeArrowheads="1"/>
            </p:cNvSpPr>
            <p:nvPr/>
          </p:nvSpPr>
          <p:spPr bwMode="auto">
            <a:xfrm>
              <a:off x="3737" y="3662"/>
              <a:ext cx="71" cy="72"/>
            </a:xfrm>
            <a:prstGeom prst="ellipse">
              <a:avLst/>
            </a:prstGeom>
            <a:grpFill/>
            <a:ln w="9525">
              <a:solidFill>
                <a:schemeClr val="tx1"/>
              </a:solidFill>
              <a:round/>
              <a:headEnd/>
              <a:tailEnd/>
            </a:ln>
          </p:spPr>
          <p:txBody>
            <a:bodyPr wrap="none" anchor="ctr"/>
            <a:lstStyle/>
            <a:p>
              <a:endParaRPr lang="es-ES" u="none"/>
            </a:p>
          </p:txBody>
        </p:sp>
      </p:grpSp>
      <p:cxnSp>
        <p:nvCxnSpPr>
          <p:cNvPr id="507" name="AutoShape 507"/>
          <p:cNvCxnSpPr>
            <a:cxnSpLocks noChangeShapeType="1"/>
          </p:cNvCxnSpPr>
          <p:nvPr/>
        </p:nvCxnSpPr>
        <p:spPr bwMode="auto">
          <a:xfrm rot="10800000" flipV="1">
            <a:off x="4383088" y="3710287"/>
            <a:ext cx="293687" cy="84137"/>
          </a:xfrm>
          <a:prstGeom prst="curvedConnector3">
            <a:avLst>
              <a:gd name="adj1" fmla="val 49731"/>
            </a:avLst>
          </a:prstGeom>
          <a:noFill/>
          <a:ln w="38100">
            <a:solidFill>
              <a:schemeClr val="tx1"/>
            </a:solidFill>
            <a:round/>
            <a:headEnd/>
            <a:tailEnd/>
          </a:ln>
        </p:spPr>
      </p:cxnSp>
      <p:cxnSp>
        <p:nvCxnSpPr>
          <p:cNvPr id="508" name="AutoShape 508"/>
          <p:cNvCxnSpPr>
            <a:cxnSpLocks noChangeShapeType="1"/>
          </p:cNvCxnSpPr>
          <p:nvPr/>
        </p:nvCxnSpPr>
        <p:spPr bwMode="auto">
          <a:xfrm rot="10800000">
            <a:off x="4384675" y="3873799"/>
            <a:ext cx="292100" cy="92075"/>
          </a:xfrm>
          <a:prstGeom prst="curvedConnector3">
            <a:avLst>
              <a:gd name="adj1" fmla="val 50000"/>
            </a:avLst>
          </a:prstGeom>
          <a:noFill/>
          <a:ln w="38100">
            <a:solidFill>
              <a:schemeClr val="tx1"/>
            </a:solidFill>
            <a:round/>
            <a:headEnd/>
            <a:tailEnd/>
          </a:ln>
        </p:spPr>
      </p:cxnSp>
      <p:cxnSp>
        <p:nvCxnSpPr>
          <p:cNvPr id="509" name="AutoShape 509"/>
          <p:cNvCxnSpPr>
            <a:cxnSpLocks noChangeShapeType="1"/>
          </p:cNvCxnSpPr>
          <p:nvPr/>
        </p:nvCxnSpPr>
        <p:spPr bwMode="auto">
          <a:xfrm flipV="1">
            <a:off x="4384675" y="4196062"/>
            <a:ext cx="292100" cy="87312"/>
          </a:xfrm>
          <a:prstGeom prst="curvedConnector3">
            <a:avLst>
              <a:gd name="adj1" fmla="val 49458"/>
            </a:avLst>
          </a:prstGeom>
          <a:noFill/>
          <a:ln w="38100">
            <a:solidFill>
              <a:schemeClr val="tx1"/>
            </a:solidFill>
            <a:round/>
            <a:headEnd/>
            <a:tailEnd/>
          </a:ln>
        </p:spPr>
      </p:cxnSp>
      <p:cxnSp>
        <p:nvCxnSpPr>
          <p:cNvPr id="510" name="AutoShape 510"/>
          <p:cNvCxnSpPr>
            <a:cxnSpLocks noChangeShapeType="1"/>
          </p:cNvCxnSpPr>
          <p:nvPr/>
        </p:nvCxnSpPr>
        <p:spPr bwMode="auto">
          <a:xfrm rot="10800000">
            <a:off x="4383088" y="4364337"/>
            <a:ext cx="293687" cy="87312"/>
          </a:xfrm>
          <a:prstGeom prst="curvedConnector3">
            <a:avLst>
              <a:gd name="adj1" fmla="val 49731"/>
            </a:avLst>
          </a:prstGeom>
          <a:noFill/>
          <a:ln w="38100">
            <a:solidFill>
              <a:schemeClr val="tx1"/>
            </a:solidFill>
            <a:round/>
            <a:headEnd/>
            <a:tailEnd/>
          </a:ln>
        </p:spPr>
      </p:cxnSp>
      <p:cxnSp>
        <p:nvCxnSpPr>
          <p:cNvPr id="511" name="AutoShape 511"/>
          <p:cNvCxnSpPr>
            <a:cxnSpLocks noChangeShapeType="1"/>
          </p:cNvCxnSpPr>
          <p:nvPr/>
        </p:nvCxnSpPr>
        <p:spPr bwMode="auto">
          <a:xfrm rot="10800000" flipV="1">
            <a:off x="4383088" y="4680249"/>
            <a:ext cx="293687" cy="92075"/>
          </a:xfrm>
          <a:prstGeom prst="curvedConnector3">
            <a:avLst>
              <a:gd name="adj1" fmla="val 49731"/>
            </a:avLst>
          </a:prstGeom>
          <a:noFill/>
          <a:ln w="38100">
            <a:solidFill>
              <a:schemeClr val="tx1"/>
            </a:solidFill>
            <a:round/>
            <a:headEnd/>
            <a:tailEnd/>
          </a:ln>
        </p:spPr>
      </p:cxnSp>
      <p:cxnSp>
        <p:nvCxnSpPr>
          <p:cNvPr id="512" name="AutoShape 512"/>
          <p:cNvCxnSpPr>
            <a:cxnSpLocks noChangeShapeType="1"/>
          </p:cNvCxnSpPr>
          <p:nvPr/>
        </p:nvCxnSpPr>
        <p:spPr bwMode="auto">
          <a:xfrm rot="10800000">
            <a:off x="4383088" y="4854874"/>
            <a:ext cx="293687" cy="80963"/>
          </a:xfrm>
          <a:prstGeom prst="curvedConnector3">
            <a:avLst>
              <a:gd name="adj1" fmla="val 49731"/>
            </a:avLst>
          </a:prstGeom>
          <a:noFill/>
          <a:ln w="38100">
            <a:solidFill>
              <a:schemeClr val="tx1"/>
            </a:solidFill>
            <a:round/>
            <a:headEnd/>
            <a:tailEnd/>
          </a:ln>
        </p:spPr>
      </p:cxnSp>
      <p:cxnSp>
        <p:nvCxnSpPr>
          <p:cNvPr id="513" name="AutoShape 513"/>
          <p:cNvCxnSpPr>
            <a:cxnSpLocks noChangeShapeType="1"/>
          </p:cNvCxnSpPr>
          <p:nvPr/>
        </p:nvCxnSpPr>
        <p:spPr bwMode="auto">
          <a:xfrm rot="10800000" flipV="1">
            <a:off x="4384675" y="3637262"/>
            <a:ext cx="388938" cy="33337"/>
          </a:xfrm>
          <a:prstGeom prst="bentConnector3">
            <a:avLst>
              <a:gd name="adj1" fmla="val 50204"/>
            </a:avLst>
          </a:prstGeom>
          <a:noFill/>
          <a:ln w="38100">
            <a:solidFill>
              <a:srgbClr val="800000"/>
            </a:solidFill>
            <a:miter lim="800000"/>
            <a:headEnd/>
            <a:tailEnd/>
          </a:ln>
        </p:spPr>
      </p:cxnSp>
      <p:cxnSp>
        <p:nvCxnSpPr>
          <p:cNvPr id="514" name="AutoShape 514"/>
          <p:cNvCxnSpPr>
            <a:cxnSpLocks noChangeShapeType="1"/>
          </p:cNvCxnSpPr>
          <p:nvPr/>
        </p:nvCxnSpPr>
        <p:spPr bwMode="auto">
          <a:xfrm rot="10800000">
            <a:off x="4384675" y="3996037"/>
            <a:ext cx="369888" cy="42862"/>
          </a:xfrm>
          <a:prstGeom prst="bentConnector3">
            <a:avLst>
              <a:gd name="adj1" fmla="val 50213"/>
            </a:avLst>
          </a:prstGeom>
          <a:noFill/>
          <a:ln w="38100">
            <a:solidFill>
              <a:srgbClr val="800000"/>
            </a:solidFill>
            <a:miter lim="800000"/>
            <a:headEnd/>
            <a:tailEnd/>
          </a:ln>
        </p:spPr>
      </p:cxnSp>
      <p:cxnSp>
        <p:nvCxnSpPr>
          <p:cNvPr id="515" name="AutoShape 515"/>
          <p:cNvCxnSpPr>
            <a:cxnSpLocks noChangeShapeType="1"/>
          </p:cNvCxnSpPr>
          <p:nvPr/>
        </p:nvCxnSpPr>
        <p:spPr bwMode="auto">
          <a:xfrm rot="10800000" flipV="1">
            <a:off x="4384675" y="4123037"/>
            <a:ext cx="388938" cy="38100"/>
          </a:xfrm>
          <a:prstGeom prst="bentConnector3">
            <a:avLst>
              <a:gd name="adj1" fmla="val 50204"/>
            </a:avLst>
          </a:prstGeom>
          <a:noFill/>
          <a:ln w="38100">
            <a:solidFill>
              <a:srgbClr val="800000"/>
            </a:solidFill>
            <a:miter lim="800000"/>
            <a:headEnd/>
            <a:tailEnd/>
          </a:ln>
        </p:spPr>
      </p:cxnSp>
      <p:cxnSp>
        <p:nvCxnSpPr>
          <p:cNvPr id="516" name="AutoShape 516"/>
          <p:cNvCxnSpPr>
            <a:cxnSpLocks noChangeShapeType="1"/>
          </p:cNvCxnSpPr>
          <p:nvPr/>
        </p:nvCxnSpPr>
        <p:spPr bwMode="auto">
          <a:xfrm rot="10800000">
            <a:off x="4383088" y="4486574"/>
            <a:ext cx="371475" cy="38100"/>
          </a:xfrm>
          <a:prstGeom prst="bentConnector3">
            <a:avLst>
              <a:gd name="adj1" fmla="val 50000"/>
            </a:avLst>
          </a:prstGeom>
          <a:noFill/>
          <a:ln w="38100">
            <a:solidFill>
              <a:srgbClr val="800000"/>
            </a:solidFill>
            <a:miter lim="800000"/>
            <a:headEnd/>
            <a:tailEnd/>
          </a:ln>
        </p:spPr>
      </p:cxnSp>
      <p:cxnSp>
        <p:nvCxnSpPr>
          <p:cNvPr id="517" name="AutoShape 517"/>
          <p:cNvCxnSpPr>
            <a:cxnSpLocks noChangeShapeType="1"/>
          </p:cNvCxnSpPr>
          <p:nvPr/>
        </p:nvCxnSpPr>
        <p:spPr bwMode="auto">
          <a:xfrm rot="10800000" flipV="1">
            <a:off x="4383088" y="4607224"/>
            <a:ext cx="390525" cy="42863"/>
          </a:xfrm>
          <a:prstGeom prst="bentConnector3">
            <a:avLst>
              <a:gd name="adj1" fmla="val 50000"/>
            </a:avLst>
          </a:prstGeom>
          <a:noFill/>
          <a:ln w="38100">
            <a:solidFill>
              <a:srgbClr val="800000"/>
            </a:solidFill>
            <a:miter lim="800000"/>
            <a:headEnd/>
            <a:tailEnd/>
          </a:ln>
        </p:spPr>
      </p:cxnSp>
      <p:cxnSp>
        <p:nvCxnSpPr>
          <p:cNvPr id="518" name="AutoShape 518"/>
          <p:cNvCxnSpPr>
            <a:cxnSpLocks noChangeShapeType="1"/>
          </p:cNvCxnSpPr>
          <p:nvPr/>
        </p:nvCxnSpPr>
        <p:spPr bwMode="auto">
          <a:xfrm rot="10800000">
            <a:off x="4383088" y="4977112"/>
            <a:ext cx="371475" cy="31750"/>
          </a:xfrm>
          <a:prstGeom prst="bentConnector3">
            <a:avLst>
              <a:gd name="adj1" fmla="val 50000"/>
            </a:avLst>
          </a:prstGeom>
          <a:noFill/>
          <a:ln w="38100">
            <a:solidFill>
              <a:srgbClr val="800000"/>
            </a:solidFill>
            <a:miter lim="800000"/>
            <a:headEnd/>
            <a:tailEnd/>
          </a:ln>
        </p:spPr>
      </p:cxnSp>
      <p:grpSp>
        <p:nvGrpSpPr>
          <p:cNvPr id="519" name="Group 519"/>
          <p:cNvGrpSpPr>
            <a:grpSpLocks/>
          </p:cNvGrpSpPr>
          <p:nvPr/>
        </p:nvGrpSpPr>
        <p:grpSpPr bwMode="auto">
          <a:xfrm rot="10800000">
            <a:off x="969950" y="3626133"/>
            <a:ext cx="2752739" cy="484194"/>
            <a:chOff x="-576" y="2352"/>
            <a:chExt cx="6384" cy="1344"/>
          </a:xfrm>
          <a:solidFill>
            <a:srgbClr val="BAD405"/>
          </a:solidFill>
        </p:grpSpPr>
        <p:grpSp>
          <p:nvGrpSpPr>
            <p:cNvPr id="520" name="Group 520"/>
            <p:cNvGrpSpPr>
              <a:grpSpLocks/>
            </p:cNvGrpSpPr>
            <p:nvPr/>
          </p:nvGrpSpPr>
          <p:grpSpPr bwMode="auto">
            <a:xfrm>
              <a:off x="2592" y="2352"/>
              <a:ext cx="3216" cy="1344"/>
              <a:chOff x="2736" y="2352"/>
              <a:chExt cx="3216" cy="1344"/>
            </a:xfrm>
            <a:grpFill/>
          </p:grpSpPr>
          <p:sp>
            <p:nvSpPr>
              <p:cNvPr id="586" name="Rectangle 521"/>
              <p:cNvSpPr>
                <a:spLocks noChangeArrowheads="1"/>
              </p:cNvSpPr>
              <p:nvPr/>
            </p:nvSpPr>
            <p:spPr bwMode="auto">
              <a:xfrm>
                <a:off x="4735" y="2449"/>
                <a:ext cx="506" cy="1150"/>
              </a:xfrm>
              <a:prstGeom prst="rect">
                <a:avLst/>
              </a:prstGeom>
              <a:grpFill/>
              <a:ln w="9525">
                <a:solidFill>
                  <a:schemeClr val="tx1"/>
                </a:solidFill>
                <a:miter lim="800000"/>
                <a:headEnd/>
                <a:tailEnd/>
              </a:ln>
            </p:spPr>
            <p:txBody>
              <a:bodyPr wrap="none" anchor="ctr"/>
              <a:lstStyle/>
              <a:p>
                <a:endParaRPr lang="es-ES" u="none"/>
              </a:p>
            </p:txBody>
          </p:sp>
          <p:sp>
            <p:nvSpPr>
              <p:cNvPr id="587" name="Rectangle 522"/>
              <p:cNvSpPr>
                <a:spLocks noChangeArrowheads="1"/>
              </p:cNvSpPr>
              <p:nvPr/>
            </p:nvSpPr>
            <p:spPr bwMode="auto">
              <a:xfrm>
                <a:off x="4352" y="2634"/>
                <a:ext cx="445" cy="780"/>
              </a:xfrm>
              <a:prstGeom prst="rect">
                <a:avLst/>
              </a:prstGeom>
              <a:grpFill/>
              <a:ln w="9525">
                <a:solidFill>
                  <a:schemeClr val="tx1"/>
                </a:solidFill>
                <a:miter lim="800000"/>
                <a:headEnd/>
                <a:tailEnd/>
              </a:ln>
            </p:spPr>
            <p:txBody>
              <a:bodyPr wrap="none" anchor="ctr"/>
              <a:lstStyle/>
              <a:p>
                <a:endParaRPr lang="es-ES" u="none"/>
              </a:p>
            </p:txBody>
          </p:sp>
          <p:sp>
            <p:nvSpPr>
              <p:cNvPr id="588" name="Rectangle 523"/>
              <p:cNvSpPr>
                <a:spLocks noChangeArrowheads="1"/>
              </p:cNvSpPr>
              <p:nvPr/>
            </p:nvSpPr>
            <p:spPr bwMode="auto">
              <a:xfrm>
                <a:off x="2736" y="2832"/>
                <a:ext cx="1764" cy="384"/>
              </a:xfrm>
              <a:prstGeom prst="rect">
                <a:avLst/>
              </a:prstGeom>
              <a:grpFill/>
              <a:ln w="9525">
                <a:solidFill>
                  <a:schemeClr val="tx1"/>
                </a:solidFill>
                <a:miter lim="800000"/>
                <a:headEnd/>
                <a:tailEnd/>
              </a:ln>
            </p:spPr>
            <p:txBody>
              <a:bodyPr wrap="none" anchor="ctr"/>
              <a:lstStyle/>
              <a:p>
                <a:endParaRPr lang="es-ES" u="none"/>
              </a:p>
            </p:txBody>
          </p:sp>
          <p:sp>
            <p:nvSpPr>
              <p:cNvPr id="589" name="Rectangle 524"/>
              <p:cNvSpPr>
                <a:spLocks noChangeArrowheads="1"/>
              </p:cNvSpPr>
              <p:nvPr/>
            </p:nvSpPr>
            <p:spPr bwMode="auto">
              <a:xfrm>
                <a:off x="5297" y="2527"/>
                <a:ext cx="436" cy="994"/>
              </a:xfrm>
              <a:prstGeom prst="rect">
                <a:avLst/>
              </a:prstGeom>
              <a:grpFill/>
              <a:ln w="9525">
                <a:solidFill>
                  <a:schemeClr val="tx1"/>
                </a:solidFill>
                <a:miter lim="800000"/>
                <a:headEnd/>
                <a:tailEnd/>
              </a:ln>
            </p:spPr>
            <p:txBody>
              <a:bodyPr wrap="none" anchor="ctr"/>
              <a:lstStyle/>
              <a:p>
                <a:endParaRPr lang="es-ES" u="none"/>
              </a:p>
            </p:txBody>
          </p:sp>
          <p:sp>
            <p:nvSpPr>
              <p:cNvPr id="590" name="Rectangle 525"/>
              <p:cNvSpPr>
                <a:spLocks noChangeArrowheads="1"/>
              </p:cNvSpPr>
              <p:nvPr/>
            </p:nvSpPr>
            <p:spPr bwMode="auto">
              <a:xfrm>
                <a:off x="4716" y="2527"/>
                <a:ext cx="581" cy="994"/>
              </a:xfrm>
              <a:prstGeom prst="rect">
                <a:avLst/>
              </a:prstGeom>
              <a:grpFill/>
              <a:ln w="9525">
                <a:solidFill>
                  <a:schemeClr val="tx1"/>
                </a:solidFill>
                <a:miter lim="800000"/>
                <a:headEnd/>
                <a:tailEnd/>
              </a:ln>
            </p:spPr>
            <p:txBody>
              <a:bodyPr wrap="none" anchor="ctr"/>
              <a:lstStyle/>
              <a:p>
                <a:endParaRPr lang="es-ES" u="none"/>
              </a:p>
            </p:txBody>
          </p:sp>
          <p:sp>
            <p:nvSpPr>
              <p:cNvPr id="591" name="Rectangle 526"/>
              <p:cNvSpPr>
                <a:spLocks noChangeArrowheads="1"/>
              </p:cNvSpPr>
              <p:nvPr/>
            </p:nvSpPr>
            <p:spPr bwMode="auto">
              <a:xfrm>
                <a:off x="5297" y="2602"/>
                <a:ext cx="510" cy="844"/>
              </a:xfrm>
              <a:prstGeom prst="rect">
                <a:avLst/>
              </a:prstGeom>
              <a:grpFill/>
              <a:ln w="9525">
                <a:solidFill>
                  <a:schemeClr val="tx1"/>
                </a:solidFill>
                <a:miter lim="800000"/>
                <a:headEnd/>
                <a:tailEnd/>
              </a:ln>
            </p:spPr>
            <p:txBody>
              <a:bodyPr wrap="none" anchor="ctr"/>
              <a:lstStyle/>
              <a:p>
                <a:endParaRPr lang="es-ES" u="none"/>
              </a:p>
            </p:txBody>
          </p:sp>
          <p:sp>
            <p:nvSpPr>
              <p:cNvPr id="592" name="Rectangle 527"/>
              <p:cNvSpPr>
                <a:spLocks noChangeArrowheads="1"/>
              </p:cNvSpPr>
              <p:nvPr/>
            </p:nvSpPr>
            <p:spPr bwMode="auto">
              <a:xfrm>
                <a:off x="5297" y="2755"/>
                <a:ext cx="655" cy="538"/>
              </a:xfrm>
              <a:prstGeom prst="rect">
                <a:avLst/>
              </a:prstGeom>
              <a:grpFill/>
              <a:ln w="9525">
                <a:solidFill>
                  <a:schemeClr val="tx1"/>
                </a:solidFill>
                <a:miter lim="800000"/>
                <a:headEnd/>
                <a:tailEnd/>
              </a:ln>
            </p:spPr>
            <p:txBody>
              <a:bodyPr wrap="none" anchor="ctr"/>
              <a:lstStyle/>
              <a:p>
                <a:endParaRPr lang="es-ES" u="none"/>
              </a:p>
            </p:txBody>
          </p:sp>
          <p:sp>
            <p:nvSpPr>
              <p:cNvPr id="593" name="Oval 528"/>
              <p:cNvSpPr>
                <a:spLocks noChangeArrowheads="1"/>
              </p:cNvSpPr>
              <p:nvPr/>
            </p:nvSpPr>
            <p:spPr bwMode="auto">
              <a:xfrm>
                <a:off x="4670" y="2352"/>
                <a:ext cx="127" cy="127"/>
              </a:xfrm>
              <a:prstGeom prst="ellipse">
                <a:avLst/>
              </a:prstGeom>
              <a:grpFill/>
              <a:ln w="9525">
                <a:solidFill>
                  <a:schemeClr val="tx1"/>
                </a:solidFill>
                <a:round/>
                <a:headEnd/>
                <a:tailEnd/>
              </a:ln>
            </p:spPr>
            <p:txBody>
              <a:bodyPr wrap="none" anchor="ctr"/>
              <a:lstStyle/>
              <a:p>
                <a:endParaRPr lang="es-ES" u="none"/>
              </a:p>
            </p:txBody>
          </p:sp>
          <p:sp>
            <p:nvSpPr>
              <p:cNvPr id="594" name="Oval 529"/>
              <p:cNvSpPr>
                <a:spLocks noChangeArrowheads="1"/>
              </p:cNvSpPr>
              <p:nvPr/>
            </p:nvSpPr>
            <p:spPr bwMode="auto">
              <a:xfrm>
                <a:off x="4670" y="3569"/>
                <a:ext cx="127" cy="127"/>
              </a:xfrm>
              <a:prstGeom prst="ellipse">
                <a:avLst/>
              </a:prstGeom>
              <a:grpFill/>
              <a:ln w="9525">
                <a:solidFill>
                  <a:schemeClr val="tx1"/>
                </a:solidFill>
                <a:round/>
                <a:headEnd/>
                <a:tailEnd/>
              </a:ln>
            </p:spPr>
            <p:txBody>
              <a:bodyPr wrap="none" anchor="ctr"/>
              <a:lstStyle/>
              <a:p>
                <a:endParaRPr lang="es-ES" u="none"/>
              </a:p>
            </p:txBody>
          </p:sp>
          <p:sp>
            <p:nvSpPr>
              <p:cNvPr id="595" name="Rectangle 530"/>
              <p:cNvSpPr>
                <a:spLocks noChangeArrowheads="1"/>
              </p:cNvSpPr>
              <p:nvPr/>
            </p:nvSpPr>
            <p:spPr bwMode="auto">
              <a:xfrm>
                <a:off x="336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596" name="Rectangle 531"/>
              <p:cNvSpPr>
                <a:spLocks noChangeArrowheads="1"/>
              </p:cNvSpPr>
              <p:nvPr/>
            </p:nvSpPr>
            <p:spPr bwMode="auto">
              <a:xfrm>
                <a:off x="336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597" name="Rectangle 532"/>
              <p:cNvSpPr>
                <a:spLocks noChangeArrowheads="1"/>
              </p:cNvSpPr>
              <p:nvPr/>
            </p:nvSpPr>
            <p:spPr bwMode="auto">
              <a:xfrm>
                <a:off x="3592" y="2521"/>
                <a:ext cx="133" cy="1042"/>
              </a:xfrm>
              <a:prstGeom prst="rect">
                <a:avLst/>
              </a:prstGeom>
              <a:grpFill/>
              <a:ln w="9525">
                <a:solidFill>
                  <a:schemeClr val="tx1"/>
                </a:solidFill>
                <a:miter lim="800000"/>
                <a:headEnd/>
                <a:tailEnd/>
              </a:ln>
            </p:spPr>
            <p:txBody>
              <a:bodyPr wrap="none" anchor="ctr"/>
              <a:lstStyle/>
              <a:p>
                <a:endParaRPr lang="es-ES" u="none"/>
              </a:p>
            </p:txBody>
          </p:sp>
          <p:grpSp>
            <p:nvGrpSpPr>
              <p:cNvPr id="598" name="Group 533"/>
              <p:cNvGrpSpPr>
                <a:grpSpLocks/>
              </p:cNvGrpSpPr>
              <p:nvPr/>
            </p:nvGrpSpPr>
            <p:grpSpPr bwMode="auto">
              <a:xfrm>
                <a:off x="3366" y="3274"/>
                <a:ext cx="584" cy="325"/>
                <a:chOff x="4656" y="2422"/>
                <a:chExt cx="223" cy="122"/>
              </a:xfrm>
              <a:grpFill/>
            </p:grpSpPr>
            <p:sp>
              <p:nvSpPr>
                <p:cNvPr id="605" name="Rectangle 534"/>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06" name="Rectangle 535"/>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599" name="Rectangle 536"/>
              <p:cNvSpPr>
                <a:spLocks noChangeArrowheads="1"/>
              </p:cNvSpPr>
              <p:nvPr/>
            </p:nvSpPr>
            <p:spPr bwMode="auto">
              <a:xfrm>
                <a:off x="273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600" name="Rectangle 537"/>
              <p:cNvSpPr>
                <a:spLocks noChangeArrowheads="1"/>
              </p:cNvSpPr>
              <p:nvPr/>
            </p:nvSpPr>
            <p:spPr bwMode="auto">
              <a:xfrm>
                <a:off x="273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601" name="Rectangle 538"/>
              <p:cNvSpPr>
                <a:spLocks noChangeArrowheads="1"/>
              </p:cNvSpPr>
              <p:nvPr/>
            </p:nvSpPr>
            <p:spPr bwMode="auto">
              <a:xfrm>
                <a:off x="2962" y="2521"/>
                <a:ext cx="132" cy="1042"/>
              </a:xfrm>
              <a:prstGeom prst="rect">
                <a:avLst/>
              </a:prstGeom>
              <a:grpFill/>
              <a:ln w="9525">
                <a:solidFill>
                  <a:schemeClr val="tx1"/>
                </a:solidFill>
                <a:miter lim="800000"/>
                <a:headEnd/>
                <a:tailEnd/>
              </a:ln>
            </p:spPr>
            <p:txBody>
              <a:bodyPr wrap="none" anchor="ctr"/>
              <a:lstStyle/>
              <a:p>
                <a:endParaRPr lang="es-ES" u="none"/>
              </a:p>
            </p:txBody>
          </p:sp>
          <p:grpSp>
            <p:nvGrpSpPr>
              <p:cNvPr id="602" name="Group 539"/>
              <p:cNvGrpSpPr>
                <a:grpSpLocks/>
              </p:cNvGrpSpPr>
              <p:nvPr/>
            </p:nvGrpSpPr>
            <p:grpSpPr bwMode="auto">
              <a:xfrm>
                <a:off x="2736" y="3274"/>
                <a:ext cx="584" cy="325"/>
                <a:chOff x="4656" y="2422"/>
                <a:chExt cx="223" cy="122"/>
              </a:xfrm>
              <a:grpFill/>
            </p:grpSpPr>
            <p:sp>
              <p:nvSpPr>
                <p:cNvPr id="603" name="Rectangle 54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04" name="Rectangle 54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sp>
          <p:nvSpPr>
            <p:cNvPr id="521" name="Rectangle 542"/>
            <p:cNvSpPr>
              <a:spLocks noChangeArrowheads="1"/>
            </p:cNvSpPr>
            <p:nvPr/>
          </p:nvSpPr>
          <p:spPr bwMode="auto">
            <a:xfrm>
              <a:off x="2448" y="3312"/>
              <a:ext cx="624" cy="336"/>
            </a:xfrm>
            <a:prstGeom prst="rect">
              <a:avLst/>
            </a:prstGeom>
            <a:grpFill/>
            <a:ln w="9525">
              <a:solidFill>
                <a:schemeClr val="tx1"/>
              </a:solidFill>
              <a:miter lim="800000"/>
              <a:headEnd/>
              <a:tailEnd/>
            </a:ln>
          </p:spPr>
          <p:txBody>
            <a:bodyPr wrap="none" anchor="ctr"/>
            <a:lstStyle/>
            <a:p>
              <a:endParaRPr lang="es-ES" u="none"/>
            </a:p>
          </p:txBody>
        </p:sp>
        <p:sp>
          <p:nvSpPr>
            <p:cNvPr id="522" name="Rectangle 543"/>
            <p:cNvSpPr>
              <a:spLocks noChangeArrowheads="1"/>
            </p:cNvSpPr>
            <p:nvPr/>
          </p:nvSpPr>
          <p:spPr bwMode="auto">
            <a:xfrm>
              <a:off x="2450" y="2445"/>
              <a:ext cx="626" cy="335"/>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523" name="Rectangle 544"/>
            <p:cNvSpPr>
              <a:spLocks noChangeArrowheads="1"/>
            </p:cNvSpPr>
            <p:nvPr/>
          </p:nvSpPr>
          <p:spPr bwMode="auto">
            <a:xfrm>
              <a:off x="2640" y="2448"/>
              <a:ext cx="48" cy="288"/>
            </a:xfrm>
            <a:prstGeom prst="rect">
              <a:avLst/>
            </a:prstGeom>
            <a:grpFill/>
            <a:ln w="9525">
              <a:solidFill>
                <a:schemeClr val="tx1"/>
              </a:solidFill>
              <a:miter lim="800000"/>
              <a:headEnd/>
              <a:tailEnd/>
            </a:ln>
          </p:spPr>
          <p:txBody>
            <a:bodyPr wrap="none" anchor="ctr"/>
            <a:lstStyle/>
            <a:p>
              <a:endParaRPr lang="es-ES" u="none"/>
            </a:p>
          </p:txBody>
        </p:sp>
        <p:sp>
          <p:nvSpPr>
            <p:cNvPr id="524" name="Rectangle 545"/>
            <p:cNvSpPr>
              <a:spLocks noChangeArrowheads="1"/>
            </p:cNvSpPr>
            <p:nvPr/>
          </p:nvSpPr>
          <p:spPr bwMode="auto">
            <a:xfrm>
              <a:off x="2640" y="3312"/>
              <a:ext cx="48" cy="336"/>
            </a:xfrm>
            <a:prstGeom prst="rect">
              <a:avLst/>
            </a:prstGeom>
            <a:grpFill/>
            <a:ln w="9525">
              <a:solidFill>
                <a:schemeClr val="tx1"/>
              </a:solidFill>
              <a:miter lim="800000"/>
              <a:headEnd/>
              <a:tailEnd/>
            </a:ln>
          </p:spPr>
          <p:txBody>
            <a:bodyPr wrap="none" anchor="ctr"/>
            <a:lstStyle/>
            <a:p>
              <a:endParaRPr lang="es-ES" u="none"/>
            </a:p>
          </p:txBody>
        </p:sp>
        <p:sp>
          <p:nvSpPr>
            <p:cNvPr id="525" name="Rectangle 546"/>
            <p:cNvSpPr>
              <a:spLocks noChangeArrowheads="1"/>
            </p:cNvSpPr>
            <p:nvPr/>
          </p:nvSpPr>
          <p:spPr bwMode="auto">
            <a:xfrm>
              <a:off x="2976" y="2400"/>
              <a:ext cx="1152" cy="1248"/>
            </a:xfrm>
            <a:prstGeom prst="rect">
              <a:avLst/>
            </a:prstGeom>
            <a:grpFill/>
            <a:ln w="9525">
              <a:solidFill>
                <a:schemeClr val="tx1"/>
              </a:solidFill>
              <a:miter lim="800000"/>
              <a:headEnd/>
              <a:tailEnd/>
            </a:ln>
          </p:spPr>
          <p:txBody>
            <a:bodyPr rot="10800000" wrap="none" anchor="ctr"/>
            <a:lstStyle/>
            <a:p>
              <a:endParaRPr lang="es-ES" u="none"/>
            </a:p>
          </p:txBody>
        </p:sp>
        <p:sp>
          <p:nvSpPr>
            <p:cNvPr id="526" name="Rectangle 547" descr="Weave"/>
            <p:cNvSpPr>
              <a:spLocks noChangeArrowheads="1"/>
            </p:cNvSpPr>
            <p:nvPr/>
          </p:nvSpPr>
          <p:spPr bwMode="auto">
            <a:xfrm>
              <a:off x="-240" y="2400"/>
              <a:ext cx="1296" cy="1248"/>
            </a:xfrm>
            <a:prstGeom prst="rect">
              <a:avLst/>
            </a:prstGeom>
            <a:grpFill/>
            <a:ln w="9525">
              <a:solidFill>
                <a:schemeClr val="tx1"/>
              </a:solidFill>
              <a:miter lim="800000"/>
              <a:headEnd/>
              <a:tailEnd/>
            </a:ln>
          </p:spPr>
          <p:txBody>
            <a:bodyPr wrap="none" anchor="ctr"/>
            <a:lstStyle/>
            <a:p>
              <a:endParaRPr lang="es-ES" u="none"/>
            </a:p>
          </p:txBody>
        </p:sp>
        <p:sp>
          <p:nvSpPr>
            <p:cNvPr id="527" name="Rectangle 548" descr="Weave"/>
            <p:cNvSpPr>
              <a:spLocks noChangeArrowheads="1"/>
            </p:cNvSpPr>
            <p:nvPr/>
          </p:nvSpPr>
          <p:spPr bwMode="auto">
            <a:xfrm>
              <a:off x="672"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528" name="Rectangle 549" descr="Weave"/>
            <p:cNvSpPr>
              <a:spLocks noChangeArrowheads="1"/>
            </p:cNvSpPr>
            <p:nvPr/>
          </p:nvSpPr>
          <p:spPr bwMode="auto">
            <a:xfrm>
              <a:off x="-576"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529" name="Rectangle 550"/>
            <p:cNvSpPr>
              <a:spLocks noChangeArrowheads="1"/>
            </p:cNvSpPr>
            <p:nvPr/>
          </p:nvSpPr>
          <p:spPr bwMode="auto">
            <a:xfrm>
              <a:off x="384" y="3072"/>
              <a:ext cx="384" cy="336"/>
            </a:xfrm>
            <a:prstGeom prst="rect">
              <a:avLst/>
            </a:prstGeom>
            <a:grpFill/>
            <a:ln w="9525">
              <a:solidFill>
                <a:schemeClr val="tx1"/>
              </a:solidFill>
              <a:miter lim="800000"/>
              <a:headEnd/>
              <a:tailEnd/>
            </a:ln>
          </p:spPr>
          <p:txBody>
            <a:bodyPr wrap="none" anchor="ctr"/>
            <a:lstStyle/>
            <a:p>
              <a:endParaRPr lang="es-ES" u="none"/>
            </a:p>
          </p:txBody>
        </p:sp>
        <p:grpSp>
          <p:nvGrpSpPr>
            <p:cNvPr id="530" name="Group 551"/>
            <p:cNvGrpSpPr>
              <a:grpSpLocks/>
            </p:cNvGrpSpPr>
            <p:nvPr/>
          </p:nvGrpSpPr>
          <p:grpSpPr bwMode="auto">
            <a:xfrm rot="16200000">
              <a:off x="576" y="3072"/>
              <a:ext cx="480" cy="384"/>
              <a:chOff x="2544" y="2544"/>
              <a:chExt cx="480" cy="384"/>
            </a:xfrm>
            <a:grpFill/>
          </p:grpSpPr>
          <p:sp>
            <p:nvSpPr>
              <p:cNvPr id="580" name="Rectangle 552"/>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581" name="Rectangle 553"/>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582" name="Oval 554"/>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583" name="Oval 555"/>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584" name="Rectangle 556"/>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585" name="Rectangle 557"/>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31" name="Rectangle 558"/>
            <p:cNvSpPr>
              <a:spLocks noChangeArrowheads="1"/>
            </p:cNvSpPr>
            <p:nvPr/>
          </p:nvSpPr>
          <p:spPr bwMode="auto">
            <a:xfrm>
              <a:off x="48" y="2880"/>
              <a:ext cx="912" cy="144"/>
            </a:xfrm>
            <a:prstGeom prst="rect">
              <a:avLst/>
            </a:prstGeom>
            <a:grpFill/>
            <a:ln w="9525">
              <a:solidFill>
                <a:schemeClr val="tx1"/>
              </a:solidFill>
              <a:miter lim="800000"/>
              <a:headEnd/>
              <a:tailEnd/>
            </a:ln>
          </p:spPr>
          <p:txBody>
            <a:bodyPr wrap="none" anchor="ctr"/>
            <a:lstStyle/>
            <a:p>
              <a:endParaRPr lang="es-ES" u="none"/>
            </a:p>
          </p:txBody>
        </p:sp>
        <p:sp>
          <p:nvSpPr>
            <p:cNvPr id="532" name="Rectangle 559"/>
            <p:cNvSpPr>
              <a:spLocks noChangeArrowheads="1"/>
            </p:cNvSpPr>
            <p:nvPr/>
          </p:nvSpPr>
          <p:spPr bwMode="auto">
            <a:xfrm>
              <a:off x="48" y="2448"/>
              <a:ext cx="912" cy="432"/>
            </a:xfrm>
            <a:prstGeom prst="rect">
              <a:avLst/>
            </a:prstGeom>
            <a:grpFill/>
            <a:ln w="9525">
              <a:solidFill>
                <a:schemeClr val="tx1"/>
              </a:solidFill>
              <a:miter lim="800000"/>
              <a:headEnd/>
              <a:tailEnd/>
            </a:ln>
          </p:spPr>
          <p:txBody>
            <a:bodyPr wrap="none" anchor="ctr"/>
            <a:lstStyle/>
            <a:p>
              <a:endParaRPr lang="es-ES" u="none"/>
            </a:p>
          </p:txBody>
        </p:sp>
        <p:sp>
          <p:nvSpPr>
            <p:cNvPr id="533" name="Rectangle 560"/>
            <p:cNvSpPr>
              <a:spLocks noChangeArrowheads="1"/>
            </p:cNvSpPr>
            <p:nvPr/>
          </p:nvSpPr>
          <p:spPr bwMode="auto">
            <a:xfrm>
              <a:off x="1056" y="2928"/>
              <a:ext cx="1920" cy="240"/>
            </a:xfrm>
            <a:prstGeom prst="rect">
              <a:avLst/>
            </a:prstGeom>
            <a:grpFill/>
            <a:ln w="9525">
              <a:solidFill>
                <a:schemeClr val="tx1"/>
              </a:solidFill>
              <a:miter lim="800000"/>
              <a:headEnd/>
              <a:tailEnd/>
            </a:ln>
          </p:spPr>
          <p:txBody>
            <a:bodyPr wrap="none" anchor="ctr"/>
            <a:lstStyle/>
            <a:p>
              <a:endParaRPr lang="es-ES" u="none"/>
            </a:p>
          </p:txBody>
        </p:sp>
        <p:sp>
          <p:nvSpPr>
            <p:cNvPr id="534" name="Rectangle 561" descr="Outlined diamond"/>
            <p:cNvSpPr>
              <a:spLocks noChangeArrowheads="1"/>
            </p:cNvSpPr>
            <p:nvPr/>
          </p:nvSpPr>
          <p:spPr bwMode="auto">
            <a:xfrm>
              <a:off x="1152" y="2976"/>
              <a:ext cx="288" cy="144"/>
            </a:xfrm>
            <a:prstGeom prst="rect">
              <a:avLst/>
            </a:prstGeom>
            <a:grpFill/>
            <a:ln w="9525">
              <a:solidFill>
                <a:schemeClr val="tx1"/>
              </a:solidFill>
              <a:miter lim="800000"/>
              <a:headEnd/>
              <a:tailEnd/>
            </a:ln>
          </p:spPr>
          <p:txBody>
            <a:bodyPr wrap="none" anchor="ctr"/>
            <a:lstStyle/>
            <a:p>
              <a:endParaRPr lang="es-ES" u="none"/>
            </a:p>
          </p:txBody>
        </p:sp>
        <p:sp>
          <p:nvSpPr>
            <p:cNvPr id="535" name="Rectangle 562" descr="Outlined diamond"/>
            <p:cNvSpPr>
              <a:spLocks noChangeArrowheads="1"/>
            </p:cNvSpPr>
            <p:nvPr/>
          </p:nvSpPr>
          <p:spPr bwMode="auto">
            <a:xfrm>
              <a:off x="2544" y="2976"/>
              <a:ext cx="288" cy="144"/>
            </a:xfrm>
            <a:prstGeom prst="rect">
              <a:avLst/>
            </a:prstGeom>
            <a:grpFill/>
            <a:ln w="9525">
              <a:solidFill>
                <a:schemeClr val="tx1"/>
              </a:solidFill>
              <a:miter lim="800000"/>
              <a:headEnd/>
              <a:tailEnd/>
            </a:ln>
          </p:spPr>
          <p:txBody>
            <a:bodyPr wrap="none" anchor="ctr"/>
            <a:lstStyle/>
            <a:p>
              <a:endParaRPr lang="es-ES" u="none"/>
            </a:p>
          </p:txBody>
        </p:sp>
        <p:grpSp>
          <p:nvGrpSpPr>
            <p:cNvPr id="536" name="Group 563"/>
            <p:cNvGrpSpPr>
              <a:grpSpLocks/>
            </p:cNvGrpSpPr>
            <p:nvPr/>
          </p:nvGrpSpPr>
          <p:grpSpPr bwMode="auto">
            <a:xfrm>
              <a:off x="-384" y="3360"/>
              <a:ext cx="336" cy="192"/>
              <a:chOff x="720" y="3888"/>
              <a:chExt cx="336" cy="192"/>
            </a:xfrm>
            <a:grpFill/>
          </p:grpSpPr>
          <p:sp>
            <p:nvSpPr>
              <p:cNvPr id="578" name="Rectangle 564"/>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579" name="Rectangle 565"/>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537" name="Group 566"/>
            <p:cNvGrpSpPr>
              <a:grpSpLocks/>
            </p:cNvGrpSpPr>
            <p:nvPr/>
          </p:nvGrpSpPr>
          <p:grpSpPr bwMode="auto">
            <a:xfrm rot="16200000">
              <a:off x="-48" y="2976"/>
              <a:ext cx="480" cy="576"/>
              <a:chOff x="1008" y="2352"/>
              <a:chExt cx="480" cy="576"/>
            </a:xfrm>
            <a:grpFill/>
          </p:grpSpPr>
          <p:sp>
            <p:nvSpPr>
              <p:cNvPr id="569" name="Rectangle 567"/>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570" name="Rectangle 568"/>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571" name="Rectangle 569"/>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572" name="Oval 570"/>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573" name="Oval 571"/>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574" name="Oval 572"/>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575" name="Rectangle 573"/>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576" name="Rectangle 574"/>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577" name="Rectangle 575"/>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38" name="Rectangle 576"/>
            <p:cNvSpPr>
              <a:spLocks noChangeArrowheads="1"/>
            </p:cNvSpPr>
            <p:nvPr/>
          </p:nvSpPr>
          <p:spPr bwMode="auto">
            <a:xfrm>
              <a:off x="1056" y="2832"/>
              <a:ext cx="1920" cy="48"/>
            </a:xfrm>
            <a:prstGeom prst="rect">
              <a:avLst/>
            </a:prstGeom>
            <a:grpFill/>
            <a:ln w="9525">
              <a:solidFill>
                <a:schemeClr val="tx1"/>
              </a:solidFill>
              <a:miter lim="800000"/>
              <a:headEnd/>
              <a:tailEnd/>
            </a:ln>
          </p:spPr>
          <p:txBody>
            <a:bodyPr wrap="none" anchor="ctr"/>
            <a:lstStyle/>
            <a:p>
              <a:endParaRPr lang="es-ES" u="none"/>
            </a:p>
          </p:txBody>
        </p:sp>
        <p:sp>
          <p:nvSpPr>
            <p:cNvPr id="539" name="Rectangle 577"/>
            <p:cNvSpPr>
              <a:spLocks noChangeArrowheads="1"/>
            </p:cNvSpPr>
            <p:nvPr/>
          </p:nvSpPr>
          <p:spPr bwMode="auto">
            <a:xfrm>
              <a:off x="1056" y="2736"/>
              <a:ext cx="1920" cy="48"/>
            </a:xfrm>
            <a:prstGeom prst="rect">
              <a:avLst/>
            </a:prstGeom>
            <a:grpFill/>
            <a:ln w="9525">
              <a:solidFill>
                <a:schemeClr val="tx1"/>
              </a:solidFill>
              <a:miter lim="800000"/>
              <a:headEnd/>
              <a:tailEnd/>
            </a:ln>
          </p:spPr>
          <p:txBody>
            <a:bodyPr wrap="none" anchor="ctr"/>
            <a:lstStyle/>
            <a:p>
              <a:endParaRPr lang="es-ES" u="none"/>
            </a:p>
          </p:txBody>
        </p:sp>
        <p:sp>
          <p:nvSpPr>
            <p:cNvPr id="540" name="Rectangle 578"/>
            <p:cNvSpPr>
              <a:spLocks noChangeArrowheads="1"/>
            </p:cNvSpPr>
            <p:nvPr/>
          </p:nvSpPr>
          <p:spPr bwMode="auto">
            <a:xfrm>
              <a:off x="1056" y="3216"/>
              <a:ext cx="1920" cy="48"/>
            </a:xfrm>
            <a:prstGeom prst="rect">
              <a:avLst/>
            </a:prstGeom>
            <a:grpFill/>
            <a:ln w="9525">
              <a:solidFill>
                <a:schemeClr val="tx1"/>
              </a:solidFill>
              <a:miter lim="800000"/>
              <a:headEnd/>
              <a:tailEnd/>
            </a:ln>
          </p:spPr>
          <p:txBody>
            <a:bodyPr wrap="none" anchor="ctr"/>
            <a:lstStyle/>
            <a:p>
              <a:endParaRPr lang="es-ES" u="none"/>
            </a:p>
          </p:txBody>
        </p:sp>
        <p:sp>
          <p:nvSpPr>
            <p:cNvPr id="541" name="Rectangle 579"/>
            <p:cNvSpPr>
              <a:spLocks noChangeArrowheads="1"/>
            </p:cNvSpPr>
            <p:nvPr/>
          </p:nvSpPr>
          <p:spPr bwMode="auto">
            <a:xfrm>
              <a:off x="1056" y="3312"/>
              <a:ext cx="1920" cy="48"/>
            </a:xfrm>
            <a:prstGeom prst="rect">
              <a:avLst/>
            </a:prstGeom>
            <a:grpFill/>
            <a:ln w="9525">
              <a:solidFill>
                <a:schemeClr val="tx1"/>
              </a:solidFill>
              <a:miter lim="800000"/>
              <a:headEnd/>
              <a:tailEnd/>
            </a:ln>
          </p:spPr>
          <p:txBody>
            <a:bodyPr wrap="none" anchor="ctr"/>
            <a:lstStyle/>
            <a:p>
              <a:endParaRPr lang="es-ES" u="none"/>
            </a:p>
          </p:txBody>
        </p:sp>
        <p:sp>
          <p:nvSpPr>
            <p:cNvPr id="542" name="Rectangle 580"/>
            <p:cNvSpPr>
              <a:spLocks noChangeArrowheads="1"/>
            </p:cNvSpPr>
            <p:nvPr/>
          </p:nvSpPr>
          <p:spPr bwMode="auto">
            <a:xfrm>
              <a:off x="1488" y="2640"/>
              <a:ext cx="96" cy="288"/>
            </a:xfrm>
            <a:prstGeom prst="rect">
              <a:avLst/>
            </a:prstGeom>
            <a:grpFill/>
            <a:ln w="9525">
              <a:solidFill>
                <a:schemeClr val="tx1"/>
              </a:solidFill>
              <a:miter lim="800000"/>
              <a:headEnd/>
              <a:tailEnd/>
            </a:ln>
          </p:spPr>
          <p:txBody>
            <a:bodyPr wrap="none" anchor="ctr"/>
            <a:lstStyle/>
            <a:p>
              <a:endParaRPr lang="es-ES" u="none"/>
            </a:p>
          </p:txBody>
        </p:sp>
        <p:sp>
          <p:nvSpPr>
            <p:cNvPr id="543" name="Rectangle 581"/>
            <p:cNvSpPr>
              <a:spLocks noChangeArrowheads="1"/>
            </p:cNvSpPr>
            <p:nvPr/>
          </p:nvSpPr>
          <p:spPr bwMode="auto">
            <a:xfrm>
              <a:off x="2496"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544" name="Rectangle 582"/>
            <p:cNvSpPr>
              <a:spLocks noChangeArrowheads="1"/>
            </p:cNvSpPr>
            <p:nvPr/>
          </p:nvSpPr>
          <p:spPr bwMode="auto">
            <a:xfrm>
              <a:off x="1488"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545" name="Rectangle 583"/>
            <p:cNvSpPr>
              <a:spLocks noChangeArrowheads="1"/>
            </p:cNvSpPr>
            <p:nvPr/>
          </p:nvSpPr>
          <p:spPr bwMode="auto">
            <a:xfrm>
              <a:off x="2496" y="2640"/>
              <a:ext cx="96" cy="288"/>
            </a:xfrm>
            <a:prstGeom prst="rect">
              <a:avLst/>
            </a:prstGeom>
            <a:grpFill/>
            <a:ln w="9525">
              <a:solidFill>
                <a:schemeClr val="tx1"/>
              </a:solidFill>
              <a:miter lim="800000"/>
              <a:headEnd/>
              <a:tailEnd/>
            </a:ln>
          </p:spPr>
          <p:txBody>
            <a:bodyPr wrap="none" anchor="ctr"/>
            <a:lstStyle/>
            <a:p>
              <a:endParaRPr lang="es-ES" u="none"/>
            </a:p>
          </p:txBody>
        </p:sp>
        <p:grpSp>
          <p:nvGrpSpPr>
            <p:cNvPr id="546" name="Group 584"/>
            <p:cNvGrpSpPr>
              <a:grpSpLocks/>
            </p:cNvGrpSpPr>
            <p:nvPr/>
          </p:nvGrpSpPr>
          <p:grpSpPr bwMode="auto">
            <a:xfrm>
              <a:off x="-432" y="3120"/>
              <a:ext cx="336" cy="192"/>
              <a:chOff x="720" y="3888"/>
              <a:chExt cx="336" cy="192"/>
            </a:xfrm>
            <a:grpFill/>
          </p:grpSpPr>
          <p:sp>
            <p:nvSpPr>
              <p:cNvPr id="567" name="Rectangle 585"/>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568" name="Rectangle 586"/>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47" name="Rectangle 587"/>
            <p:cNvSpPr>
              <a:spLocks noChangeArrowheads="1"/>
            </p:cNvSpPr>
            <p:nvPr/>
          </p:nvSpPr>
          <p:spPr bwMode="auto">
            <a:xfrm>
              <a:off x="3120" y="2544"/>
              <a:ext cx="864" cy="384"/>
            </a:xfrm>
            <a:prstGeom prst="rect">
              <a:avLst/>
            </a:prstGeom>
            <a:grpFill/>
            <a:ln w="9525">
              <a:solidFill>
                <a:schemeClr val="tx1"/>
              </a:solidFill>
              <a:miter lim="800000"/>
              <a:headEnd/>
              <a:tailEnd/>
            </a:ln>
          </p:spPr>
          <p:txBody>
            <a:bodyPr wrap="none" anchor="ctr"/>
            <a:lstStyle/>
            <a:p>
              <a:endParaRPr lang="es-ES" u="none"/>
            </a:p>
          </p:txBody>
        </p:sp>
        <p:sp>
          <p:nvSpPr>
            <p:cNvPr id="548" name="Rectangle 588"/>
            <p:cNvSpPr>
              <a:spLocks noChangeArrowheads="1"/>
            </p:cNvSpPr>
            <p:nvPr/>
          </p:nvSpPr>
          <p:spPr bwMode="auto">
            <a:xfrm>
              <a:off x="3120" y="3072"/>
              <a:ext cx="864" cy="384"/>
            </a:xfrm>
            <a:prstGeom prst="rect">
              <a:avLst/>
            </a:prstGeom>
            <a:grpFill/>
            <a:ln w="9525">
              <a:solidFill>
                <a:schemeClr val="tx1"/>
              </a:solidFill>
              <a:miter lim="800000"/>
              <a:headEnd/>
              <a:tailEnd/>
            </a:ln>
          </p:spPr>
          <p:txBody>
            <a:bodyPr wrap="none" anchor="ctr"/>
            <a:lstStyle/>
            <a:p>
              <a:endParaRPr lang="es-ES" u="none"/>
            </a:p>
          </p:txBody>
        </p:sp>
        <p:grpSp>
          <p:nvGrpSpPr>
            <p:cNvPr id="549" name="Group 589"/>
            <p:cNvGrpSpPr>
              <a:grpSpLocks/>
            </p:cNvGrpSpPr>
            <p:nvPr/>
          </p:nvGrpSpPr>
          <p:grpSpPr bwMode="auto">
            <a:xfrm>
              <a:off x="3166" y="3312"/>
              <a:ext cx="719" cy="96"/>
              <a:chOff x="3696" y="3264"/>
              <a:chExt cx="1104" cy="144"/>
            </a:xfrm>
            <a:grpFill/>
          </p:grpSpPr>
          <p:sp>
            <p:nvSpPr>
              <p:cNvPr id="561" name="Oval 590"/>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562" name="Oval 591"/>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563" name="Oval 592"/>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564" name="Oval 593"/>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565" name="Oval 594"/>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566" name="Oval 595"/>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550" name="Group 596"/>
            <p:cNvGrpSpPr>
              <a:grpSpLocks/>
            </p:cNvGrpSpPr>
            <p:nvPr/>
          </p:nvGrpSpPr>
          <p:grpSpPr bwMode="auto">
            <a:xfrm>
              <a:off x="3166" y="2592"/>
              <a:ext cx="719" cy="96"/>
              <a:chOff x="3696" y="3264"/>
              <a:chExt cx="1104" cy="144"/>
            </a:xfrm>
            <a:grpFill/>
          </p:grpSpPr>
          <p:sp>
            <p:nvSpPr>
              <p:cNvPr id="555" name="Oval 59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556" name="Oval 59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557" name="Oval 59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558" name="Oval 60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559" name="Oval 60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560" name="Oval 60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551" name="Rectangle 603"/>
            <p:cNvSpPr>
              <a:spLocks noChangeArrowheads="1"/>
            </p:cNvSpPr>
            <p:nvPr/>
          </p:nvSpPr>
          <p:spPr bwMode="auto">
            <a:xfrm>
              <a:off x="3408" y="2736"/>
              <a:ext cx="240" cy="528"/>
            </a:xfrm>
            <a:prstGeom prst="rect">
              <a:avLst/>
            </a:prstGeom>
            <a:grpFill/>
            <a:ln w="9525">
              <a:solidFill>
                <a:schemeClr val="tx1"/>
              </a:solidFill>
              <a:miter lim="800000"/>
              <a:headEnd/>
              <a:tailEnd/>
            </a:ln>
          </p:spPr>
          <p:txBody>
            <a:bodyPr wrap="none" anchor="ctr"/>
            <a:lstStyle/>
            <a:p>
              <a:endParaRPr lang="es-ES" u="none"/>
            </a:p>
          </p:txBody>
        </p:sp>
        <p:sp>
          <p:nvSpPr>
            <p:cNvPr id="552" name="Rectangle 604"/>
            <p:cNvSpPr>
              <a:spLocks noChangeArrowheads="1"/>
            </p:cNvSpPr>
            <p:nvPr/>
          </p:nvSpPr>
          <p:spPr bwMode="auto">
            <a:xfrm>
              <a:off x="3312" y="2880"/>
              <a:ext cx="432" cy="240"/>
            </a:xfrm>
            <a:prstGeom prst="rect">
              <a:avLst/>
            </a:prstGeom>
            <a:grpFill/>
            <a:ln w="9525">
              <a:solidFill>
                <a:schemeClr val="tx1"/>
              </a:solidFill>
              <a:miter lim="800000"/>
              <a:headEnd/>
              <a:tailEnd/>
            </a:ln>
          </p:spPr>
          <p:txBody>
            <a:bodyPr wrap="none" anchor="ctr"/>
            <a:lstStyle/>
            <a:p>
              <a:endParaRPr lang="es-ES" u="none"/>
            </a:p>
          </p:txBody>
        </p:sp>
        <p:sp>
          <p:nvSpPr>
            <p:cNvPr id="553" name="Rectangle 605"/>
            <p:cNvSpPr>
              <a:spLocks noChangeArrowheads="1"/>
            </p:cNvSpPr>
            <p:nvPr/>
          </p:nvSpPr>
          <p:spPr bwMode="auto">
            <a:xfrm>
              <a:off x="3216" y="3120"/>
              <a:ext cx="192" cy="96"/>
            </a:xfrm>
            <a:prstGeom prst="rect">
              <a:avLst/>
            </a:prstGeom>
            <a:grpFill/>
            <a:ln w="9525">
              <a:solidFill>
                <a:schemeClr val="tx1"/>
              </a:solidFill>
              <a:miter lim="800000"/>
              <a:headEnd/>
              <a:tailEnd/>
            </a:ln>
          </p:spPr>
          <p:txBody>
            <a:bodyPr wrap="none" anchor="ctr"/>
            <a:lstStyle/>
            <a:p>
              <a:endParaRPr lang="es-ES" u="none"/>
            </a:p>
          </p:txBody>
        </p:sp>
        <p:sp>
          <p:nvSpPr>
            <p:cNvPr id="554" name="Rectangle 606"/>
            <p:cNvSpPr>
              <a:spLocks noChangeArrowheads="1"/>
            </p:cNvSpPr>
            <p:nvPr/>
          </p:nvSpPr>
          <p:spPr bwMode="auto">
            <a:xfrm>
              <a:off x="3216" y="2784"/>
              <a:ext cx="192" cy="96"/>
            </a:xfrm>
            <a:prstGeom prst="rect">
              <a:avLst/>
            </a:prstGeom>
            <a:grpFill/>
            <a:ln w="9525">
              <a:solidFill>
                <a:schemeClr val="tx1"/>
              </a:solidFill>
              <a:miter lim="800000"/>
              <a:headEnd/>
              <a:tailEnd/>
            </a:ln>
          </p:spPr>
          <p:txBody>
            <a:bodyPr wrap="none" anchor="ctr"/>
            <a:lstStyle/>
            <a:p>
              <a:endParaRPr lang="es-ES" u="none"/>
            </a:p>
          </p:txBody>
        </p:sp>
      </p:grpSp>
      <p:grpSp>
        <p:nvGrpSpPr>
          <p:cNvPr id="607" name="Group 607"/>
          <p:cNvGrpSpPr>
            <a:grpSpLocks/>
          </p:cNvGrpSpPr>
          <p:nvPr/>
        </p:nvGrpSpPr>
        <p:grpSpPr bwMode="auto">
          <a:xfrm>
            <a:off x="969965" y="4107187"/>
            <a:ext cx="2752730" cy="485778"/>
            <a:chOff x="761" y="2580"/>
            <a:chExt cx="1734" cy="306"/>
          </a:xfrm>
          <a:solidFill>
            <a:srgbClr val="BAD405"/>
          </a:solidFill>
        </p:grpSpPr>
        <p:sp>
          <p:nvSpPr>
            <p:cNvPr id="608" name="Rectangle 608"/>
            <p:cNvSpPr>
              <a:spLocks noChangeArrowheads="1"/>
            </p:cNvSpPr>
            <p:nvPr/>
          </p:nvSpPr>
          <p:spPr bwMode="auto">
            <a:xfrm rot="10800000">
              <a:off x="954" y="2603"/>
              <a:ext cx="138" cy="262"/>
            </a:xfrm>
            <a:prstGeom prst="rect">
              <a:avLst/>
            </a:prstGeom>
            <a:grpFill/>
            <a:ln w="9525">
              <a:solidFill>
                <a:schemeClr val="tx1"/>
              </a:solidFill>
              <a:miter lim="800000"/>
              <a:headEnd/>
              <a:tailEnd/>
            </a:ln>
          </p:spPr>
          <p:txBody>
            <a:bodyPr wrap="none" anchor="ctr"/>
            <a:lstStyle/>
            <a:p>
              <a:endParaRPr lang="es-ES" u="none"/>
            </a:p>
          </p:txBody>
        </p:sp>
        <p:sp>
          <p:nvSpPr>
            <p:cNvPr id="609" name="Rectangle 609"/>
            <p:cNvSpPr>
              <a:spLocks noChangeArrowheads="1"/>
            </p:cNvSpPr>
            <p:nvPr/>
          </p:nvSpPr>
          <p:spPr bwMode="auto">
            <a:xfrm rot="10800000">
              <a:off x="1074" y="2645"/>
              <a:ext cx="121" cy="178"/>
            </a:xfrm>
            <a:prstGeom prst="rect">
              <a:avLst/>
            </a:prstGeom>
            <a:grpFill/>
            <a:ln w="9525">
              <a:solidFill>
                <a:schemeClr val="tx1"/>
              </a:solidFill>
              <a:miter lim="800000"/>
              <a:headEnd/>
              <a:tailEnd/>
            </a:ln>
          </p:spPr>
          <p:txBody>
            <a:bodyPr wrap="none" anchor="ctr"/>
            <a:lstStyle/>
            <a:p>
              <a:endParaRPr lang="es-ES" u="none"/>
            </a:p>
          </p:txBody>
        </p:sp>
        <p:sp>
          <p:nvSpPr>
            <p:cNvPr id="610" name="Rectangle 610"/>
            <p:cNvSpPr>
              <a:spLocks noChangeArrowheads="1"/>
            </p:cNvSpPr>
            <p:nvPr/>
          </p:nvSpPr>
          <p:spPr bwMode="auto">
            <a:xfrm rot="10800000">
              <a:off x="1155" y="2690"/>
              <a:ext cx="479" cy="88"/>
            </a:xfrm>
            <a:prstGeom prst="rect">
              <a:avLst/>
            </a:prstGeom>
            <a:grpFill/>
            <a:ln w="9525">
              <a:solidFill>
                <a:schemeClr val="tx1"/>
              </a:solidFill>
              <a:miter lim="800000"/>
              <a:headEnd/>
              <a:tailEnd/>
            </a:ln>
          </p:spPr>
          <p:txBody>
            <a:bodyPr wrap="none" anchor="ctr"/>
            <a:lstStyle/>
            <a:p>
              <a:endParaRPr lang="es-ES" u="none"/>
            </a:p>
          </p:txBody>
        </p:sp>
        <p:sp>
          <p:nvSpPr>
            <p:cNvPr id="611" name="Rectangle 611"/>
            <p:cNvSpPr>
              <a:spLocks noChangeArrowheads="1"/>
            </p:cNvSpPr>
            <p:nvPr/>
          </p:nvSpPr>
          <p:spPr bwMode="auto">
            <a:xfrm rot="10800000">
              <a:off x="821" y="2621"/>
              <a:ext cx="118" cy="226"/>
            </a:xfrm>
            <a:prstGeom prst="rect">
              <a:avLst/>
            </a:prstGeom>
            <a:grpFill/>
            <a:ln w="9525">
              <a:solidFill>
                <a:schemeClr val="tx1"/>
              </a:solidFill>
              <a:miter lim="800000"/>
              <a:headEnd/>
              <a:tailEnd/>
            </a:ln>
          </p:spPr>
          <p:txBody>
            <a:bodyPr wrap="none" anchor="ctr"/>
            <a:lstStyle/>
            <a:p>
              <a:endParaRPr lang="es-ES" u="none"/>
            </a:p>
          </p:txBody>
        </p:sp>
        <p:sp>
          <p:nvSpPr>
            <p:cNvPr id="612" name="Rectangle 612"/>
            <p:cNvSpPr>
              <a:spLocks noChangeArrowheads="1"/>
            </p:cNvSpPr>
            <p:nvPr/>
          </p:nvSpPr>
          <p:spPr bwMode="auto">
            <a:xfrm rot="10800000">
              <a:off x="939" y="2621"/>
              <a:ext cx="158" cy="226"/>
            </a:xfrm>
            <a:prstGeom prst="rect">
              <a:avLst/>
            </a:prstGeom>
            <a:grpFill/>
            <a:ln w="9525">
              <a:solidFill>
                <a:schemeClr val="tx1"/>
              </a:solidFill>
              <a:miter lim="800000"/>
              <a:headEnd/>
              <a:tailEnd/>
            </a:ln>
          </p:spPr>
          <p:txBody>
            <a:bodyPr wrap="none" anchor="ctr"/>
            <a:lstStyle/>
            <a:p>
              <a:endParaRPr lang="es-ES" u="none"/>
            </a:p>
          </p:txBody>
        </p:sp>
        <p:sp>
          <p:nvSpPr>
            <p:cNvPr id="613" name="Rectangle 613"/>
            <p:cNvSpPr>
              <a:spLocks noChangeArrowheads="1"/>
            </p:cNvSpPr>
            <p:nvPr/>
          </p:nvSpPr>
          <p:spPr bwMode="auto">
            <a:xfrm rot="10800000">
              <a:off x="799" y="2638"/>
              <a:ext cx="139" cy="192"/>
            </a:xfrm>
            <a:prstGeom prst="rect">
              <a:avLst/>
            </a:prstGeom>
            <a:grpFill/>
            <a:ln w="9525">
              <a:solidFill>
                <a:schemeClr val="tx1"/>
              </a:solidFill>
              <a:miter lim="800000"/>
              <a:headEnd/>
              <a:tailEnd/>
            </a:ln>
          </p:spPr>
          <p:txBody>
            <a:bodyPr wrap="none" anchor="ctr"/>
            <a:lstStyle/>
            <a:p>
              <a:endParaRPr lang="es-ES" u="none"/>
            </a:p>
          </p:txBody>
        </p:sp>
        <p:sp>
          <p:nvSpPr>
            <p:cNvPr id="614" name="Rectangle 614"/>
            <p:cNvSpPr>
              <a:spLocks noChangeArrowheads="1"/>
            </p:cNvSpPr>
            <p:nvPr/>
          </p:nvSpPr>
          <p:spPr bwMode="auto">
            <a:xfrm rot="10800000">
              <a:off x="761" y="2673"/>
              <a:ext cx="178" cy="122"/>
            </a:xfrm>
            <a:prstGeom prst="rect">
              <a:avLst/>
            </a:prstGeom>
            <a:grpFill/>
            <a:ln w="9525">
              <a:solidFill>
                <a:schemeClr val="tx1"/>
              </a:solidFill>
              <a:miter lim="800000"/>
              <a:headEnd/>
              <a:tailEnd/>
            </a:ln>
          </p:spPr>
          <p:txBody>
            <a:bodyPr wrap="none" anchor="ctr"/>
            <a:lstStyle/>
            <a:p>
              <a:endParaRPr lang="es-ES" u="none"/>
            </a:p>
          </p:txBody>
        </p:sp>
        <p:sp>
          <p:nvSpPr>
            <p:cNvPr id="615" name="Oval 615"/>
            <p:cNvSpPr>
              <a:spLocks noChangeArrowheads="1"/>
            </p:cNvSpPr>
            <p:nvPr/>
          </p:nvSpPr>
          <p:spPr bwMode="auto">
            <a:xfrm rot="10800000">
              <a:off x="1075" y="2857"/>
              <a:ext cx="34" cy="29"/>
            </a:xfrm>
            <a:prstGeom prst="ellipse">
              <a:avLst/>
            </a:prstGeom>
            <a:grpFill/>
            <a:ln w="9525">
              <a:solidFill>
                <a:schemeClr val="tx1"/>
              </a:solidFill>
              <a:round/>
              <a:headEnd/>
              <a:tailEnd/>
            </a:ln>
          </p:spPr>
          <p:txBody>
            <a:bodyPr wrap="none" anchor="ctr"/>
            <a:lstStyle/>
            <a:p>
              <a:endParaRPr lang="es-ES" u="none"/>
            </a:p>
          </p:txBody>
        </p:sp>
        <p:sp>
          <p:nvSpPr>
            <p:cNvPr id="616" name="Oval 616"/>
            <p:cNvSpPr>
              <a:spLocks noChangeArrowheads="1"/>
            </p:cNvSpPr>
            <p:nvPr/>
          </p:nvSpPr>
          <p:spPr bwMode="auto">
            <a:xfrm rot="10800000">
              <a:off x="1075" y="2580"/>
              <a:ext cx="34" cy="29"/>
            </a:xfrm>
            <a:prstGeom prst="ellipse">
              <a:avLst/>
            </a:prstGeom>
            <a:grpFill/>
            <a:ln w="9525">
              <a:solidFill>
                <a:schemeClr val="tx1"/>
              </a:solidFill>
              <a:round/>
              <a:headEnd/>
              <a:tailEnd/>
            </a:ln>
          </p:spPr>
          <p:txBody>
            <a:bodyPr wrap="none" anchor="ctr"/>
            <a:lstStyle/>
            <a:p>
              <a:endParaRPr lang="es-ES" u="none"/>
            </a:p>
          </p:txBody>
        </p:sp>
        <p:sp>
          <p:nvSpPr>
            <p:cNvPr id="617" name="Rectangle 617"/>
            <p:cNvSpPr>
              <a:spLocks noChangeArrowheads="1"/>
            </p:cNvSpPr>
            <p:nvPr/>
          </p:nvSpPr>
          <p:spPr bwMode="auto">
            <a:xfrm rot="10800000">
              <a:off x="1304" y="2831"/>
              <a:ext cx="159" cy="33"/>
            </a:xfrm>
            <a:prstGeom prst="rect">
              <a:avLst/>
            </a:prstGeom>
            <a:grpFill/>
            <a:ln w="9525">
              <a:solidFill>
                <a:schemeClr val="tx1"/>
              </a:solidFill>
              <a:miter lim="800000"/>
              <a:headEnd/>
              <a:tailEnd/>
            </a:ln>
          </p:spPr>
          <p:txBody>
            <a:bodyPr wrap="none" anchor="ctr"/>
            <a:lstStyle/>
            <a:p>
              <a:endParaRPr lang="es-ES" u="none"/>
            </a:p>
          </p:txBody>
        </p:sp>
        <p:sp>
          <p:nvSpPr>
            <p:cNvPr id="618" name="Rectangle 618"/>
            <p:cNvSpPr>
              <a:spLocks noChangeArrowheads="1"/>
            </p:cNvSpPr>
            <p:nvPr/>
          </p:nvSpPr>
          <p:spPr bwMode="auto">
            <a:xfrm rot="10800000">
              <a:off x="1304" y="2791"/>
              <a:ext cx="159" cy="32"/>
            </a:xfrm>
            <a:prstGeom prst="rect">
              <a:avLst/>
            </a:prstGeom>
            <a:grpFill/>
            <a:ln w="9525">
              <a:solidFill>
                <a:schemeClr val="tx1"/>
              </a:solidFill>
              <a:miter lim="800000"/>
              <a:headEnd/>
              <a:tailEnd/>
            </a:ln>
          </p:spPr>
          <p:txBody>
            <a:bodyPr wrap="none" anchor="ctr"/>
            <a:lstStyle/>
            <a:p>
              <a:endParaRPr lang="es-ES" u="none"/>
            </a:p>
          </p:txBody>
        </p:sp>
        <p:sp>
          <p:nvSpPr>
            <p:cNvPr id="619" name="Rectangle 619"/>
            <p:cNvSpPr>
              <a:spLocks noChangeArrowheads="1"/>
            </p:cNvSpPr>
            <p:nvPr/>
          </p:nvSpPr>
          <p:spPr bwMode="auto">
            <a:xfrm rot="10800000">
              <a:off x="1366" y="2611"/>
              <a:ext cx="36" cy="238"/>
            </a:xfrm>
            <a:prstGeom prst="rect">
              <a:avLst/>
            </a:prstGeom>
            <a:grpFill/>
            <a:ln w="9525">
              <a:solidFill>
                <a:schemeClr val="tx1"/>
              </a:solidFill>
              <a:miter lim="800000"/>
              <a:headEnd/>
              <a:tailEnd/>
            </a:ln>
          </p:spPr>
          <p:txBody>
            <a:bodyPr wrap="none" anchor="ctr"/>
            <a:lstStyle/>
            <a:p>
              <a:endParaRPr lang="es-ES" u="none"/>
            </a:p>
          </p:txBody>
        </p:sp>
        <p:grpSp>
          <p:nvGrpSpPr>
            <p:cNvPr id="620" name="Group 620"/>
            <p:cNvGrpSpPr>
              <a:grpSpLocks/>
            </p:cNvGrpSpPr>
            <p:nvPr/>
          </p:nvGrpSpPr>
          <p:grpSpPr bwMode="auto">
            <a:xfrm rot="10800000">
              <a:off x="1304" y="2582"/>
              <a:ext cx="159" cy="75"/>
              <a:chOff x="4656" y="2422"/>
              <a:chExt cx="223" cy="122"/>
            </a:xfrm>
            <a:grpFill/>
          </p:grpSpPr>
          <p:sp>
            <p:nvSpPr>
              <p:cNvPr id="692" name="Rectangle 621"/>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93" name="Rectangle 622"/>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621" name="Rectangle 623"/>
            <p:cNvSpPr>
              <a:spLocks noChangeArrowheads="1"/>
            </p:cNvSpPr>
            <p:nvPr/>
          </p:nvSpPr>
          <p:spPr bwMode="auto">
            <a:xfrm rot="10800000">
              <a:off x="1475" y="2831"/>
              <a:ext cx="159" cy="33"/>
            </a:xfrm>
            <a:prstGeom prst="rect">
              <a:avLst/>
            </a:prstGeom>
            <a:grpFill/>
            <a:ln w="9525">
              <a:solidFill>
                <a:schemeClr val="tx1"/>
              </a:solidFill>
              <a:miter lim="800000"/>
              <a:headEnd/>
              <a:tailEnd/>
            </a:ln>
          </p:spPr>
          <p:txBody>
            <a:bodyPr wrap="none" anchor="ctr"/>
            <a:lstStyle/>
            <a:p>
              <a:endParaRPr lang="es-ES" u="none"/>
            </a:p>
          </p:txBody>
        </p:sp>
        <p:sp>
          <p:nvSpPr>
            <p:cNvPr id="622" name="Rectangle 624"/>
            <p:cNvSpPr>
              <a:spLocks noChangeArrowheads="1"/>
            </p:cNvSpPr>
            <p:nvPr/>
          </p:nvSpPr>
          <p:spPr bwMode="auto">
            <a:xfrm rot="10800000">
              <a:off x="1475" y="2791"/>
              <a:ext cx="159" cy="32"/>
            </a:xfrm>
            <a:prstGeom prst="rect">
              <a:avLst/>
            </a:prstGeom>
            <a:grpFill/>
            <a:ln w="9525">
              <a:solidFill>
                <a:schemeClr val="tx1"/>
              </a:solidFill>
              <a:miter lim="800000"/>
              <a:headEnd/>
              <a:tailEnd/>
            </a:ln>
          </p:spPr>
          <p:txBody>
            <a:bodyPr wrap="none" anchor="ctr"/>
            <a:lstStyle/>
            <a:p>
              <a:endParaRPr lang="es-ES" u="none"/>
            </a:p>
          </p:txBody>
        </p:sp>
        <p:sp>
          <p:nvSpPr>
            <p:cNvPr id="623" name="Rectangle 625"/>
            <p:cNvSpPr>
              <a:spLocks noChangeArrowheads="1"/>
            </p:cNvSpPr>
            <p:nvPr/>
          </p:nvSpPr>
          <p:spPr bwMode="auto">
            <a:xfrm rot="10800000">
              <a:off x="1538" y="2611"/>
              <a:ext cx="36" cy="238"/>
            </a:xfrm>
            <a:prstGeom prst="rect">
              <a:avLst/>
            </a:prstGeom>
            <a:grpFill/>
            <a:ln w="9525">
              <a:solidFill>
                <a:schemeClr val="tx1"/>
              </a:solidFill>
              <a:miter lim="800000"/>
              <a:headEnd/>
              <a:tailEnd/>
            </a:ln>
          </p:spPr>
          <p:txBody>
            <a:bodyPr wrap="none" anchor="ctr"/>
            <a:lstStyle/>
            <a:p>
              <a:endParaRPr lang="es-ES" u="none"/>
            </a:p>
          </p:txBody>
        </p:sp>
        <p:grpSp>
          <p:nvGrpSpPr>
            <p:cNvPr id="624" name="Group 626"/>
            <p:cNvGrpSpPr>
              <a:grpSpLocks/>
            </p:cNvGrpSpPr>
            <p:nvPr/>
          </p:nvGrpSpPr>
          <p:grpSpPr bwMode="auto">
            <a:xfrm rot="10800000">
              <a:off x="1475" y="2582"/>
              <a:ext cx="159" cy="75"/>
              <a:chOff x="4656" y="2422"/>
              <a:chExt cx="223" cy="122"/>
            </a:xfrm>
            <a:grpFill/>
          </p:grpSpPr>
          <p:sp>
            <p:nvSpPr>
              <p:cNvPr id="690" name="Rectangle 627"/>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91" name="Rectangle 628"/>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625" name="Rectangle 629"/>
            <p:cNvSpPr>
              <a:spLocks noChangeArrowheads="1"/>
            </p:cNvSpPr>
            <p:nvPr/>
          </p:nvSpPr>
          <p:spPr bwMode="auto">
            <a:xfrm rot="10800000">
              <a:off x="1504" y="2593"/>
              <a:ext cx="170" cy="76"/>
            </a:xfrm>
            <a:prstGeom prst="rect">
              <a:avLst/>
            </a:prstGeom>
            <a:grpFill/>
            <a:ln w="9525">
              <a:solidFill>
                <a:schemeClr val="tx1"/>
              </a:solidFill>
              <a:miter lim="800000"/>
              <a:headEnd/>
              <a:tailEnd/>
            </a:ln>
          </p:spPr>
          <p:txBody>
            <a:bodyPr wrap="none" anchor="ctr"/>
            <a:lstStyle/>
            <a:p>
              <a:endParaRPr lang="es-ES" u="none"/>
            </a:p>
          </p:txBody>
        </p:sp>
        <p:sp>
          <p:nvSpPr>
            <p:cNvPr id="626" name="Rectangle 630"/>
            <p:cNvSpPr>
              <a:spLocks noChangeArrowheads="1"/>
            </p:cNvSpPr>
            <p:nvPr/>
          </p:nvSpPr>
          <p:spPr bwMode="auto">
            <a:xfrm rot="10800000">
              <a:off x="1504" y="2790"/>
              <a:ext cx="170" cy="76"/>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627" name="Rectangle 631"/>
            <p:cNvSpPr>
              <a:spLocks noChangeArrowheads="1"/>
            </p:cNvSpPr>
            <p:nvPr/>
          </p:nvSpPr>
          <p:spPr bwMode="auto">
            <a:xfrm rot="10800000">
              <a:off x="1607" y="2800"/>
              <a:ext cx="13" cy="65"/>
            </a:xfrm>
            <a:prstGeom prst="rect">
              <a:avLst/>
            </a:prstGeom>
            <a:grpFill/>
            <a:ln w="9525">
              <a:solidFill>
                <a:schemeClr val="tx1"/>
              </a:solidFill>
              <a:miter lim="800000"/>
              <a:headEnd/>
              <a:tailEnd/>
            </a:ln>
          </p:spPr>
          <p:txBody>
            <a:bodyPr wrap="none" anchor="ctr"/>
            <a:lstStyle/>
            <a:p>
              <a:endParaRPr lang="es-ES" u="none"/>
            </a:p>
          </p:txBody>
        </p:sp>
        <p:sp>
          <p:nvSpPr>
            <p:cNvPr id="628" name="Rectangle 632"/>
            <p:cNvSpPr>
              <a:spLocks noChangeArrowheads="1"/>
            </p:cNvSpPr>
            <p:nvPr/>
          </p:nvSpPr>
          <p:spPr bwMode="auto">
            <a:xfrm rot="10800000">
              <a:off x="1607" y="2593"/>
              <a:ext cx="13" cy="76"/>
            </a:xfrm>
            <a:prstGeom prst="rect">
              <a:avLst/>
            </a:prstGeom>
            <a:grpFill/>
            <a:ln w="9525">
              <a:solidFill>
                <a:schemeClr val="tx1"/>
              </a:solidFill>
              <a:miter lim="800000"/>
              <a:headEnd/>
              <a:tailEnd/>
            </a:ln>
          </p:spPr>
          <p:txBody>
            <a:bodyPr wrap="none" anchor="ctr"/>
            <a:lstStyle/>
            <a:p>
              <a:endParaRPr lang="es-ES" u="none"/>
            </a:p>
          </p:txBody>
        </p:sp>
        <p:sp>
          <p:nvSpPr>
            <p:cNvPr id="629" name="Rectangle 633"/>
            <p:cNvSpPr>
              <a:spLocks noChangeArrowheads="1"/>
            </p:cNvSpPr>
            <p:nvPr/>
          </p:nvSpPr>
          <p:spPr bwMode="auto">
            <a:xfrm rot="10800000">
              <a:off x="1216" y="2592"/>
              <a:ext cx="313" cy="284"/>
            </a:xfrm>
            <a:prstGeom prst="rect">
              <a:avLst/>
            </a:prstGeom>
            <a:grpFill/>
            <a:ln w="9525">
              <a:solidFill>
                <a:schemeClr val="tx1"/>
              </a:solidFill>
              <a:miter lim="800000"/>
              <a:headEnd/>
              <a:tailEnd/>
            </a:ln>
          </p:spPr>
          <p:txBody>
            <a:bodyPr rot="10800000" wrap="none" anchor="ctr"/>
            <a:lstStyle/>
            <a:p>
              <a:endParaRPr lang="es-ES" u="none"/>
            </a:p>
          </p:txBody>
        </p:sp>
        <p:sp>
          <p:nvSpPr>
            <p:cNvPr id="630" name="Rectangle 634" descr="Weave"/>
            <p:cNvSpPr>
              <a:spLocks noChangeArrowheads="1"/>
            </p:cNvSpPr>
            <p:nvPr/>
          </p:nvSpPr>
          <p:spPr bwMode="auto">
            <a:xfrm rot="10800000">
              <a:off x="2052" y="2593"/>
              <a:ext cx="352" cy="284"/>
            </a:xfrm>
            <a:prstGeom prst="rect">
              <a:avLst/>
            </a:prstGeom>
            <a:grpFill/>
            <a:ln w="9525">
              <a:solidFill>
                <a:schemeClr val="tx1"/>
              </a:solidFill>
              <a:miter lim="800000"/>
              <a:headEnd/>
              <a:tailEnd/>
            </a:ln>
          </p:spPr>
          <p:txBody>
            <a:bodyPr wrap="none" anchor="ctr"/>
            <a:lstStyle/>
            <a:p>
              <a:endParaRPr lang="es-ES" u="none"/>
            </a:p>
          </p:txBody>
        </p:sp>
        <p:sp>
          <p:nvSpPr>
            <p:cNvPr id="631" name="Rectangle 635" descr="Weave"/>
            <p:cNvSpPr>
              <a:spLocks noChangeArrowheads="1"/>
            </p:cNvSpPr>
            <p:nvPr/>
          </p:nvSpPr>
          <p:spPr bwMode="auto">
            <a:xfrm rot="10800000">
              <a:off x="2052" y="2593"/>
              <a:ext cx="104" cy="284"/>
            </a:xfrm>
            <a:prstGeom prst="rect">
              <a:avLst/>
            </a:prstGeom>
            <a:grpFill/>
            <a:ln w="9525">
              <a:solidFill>
                <a:schemeClr val="tx1"/>
              </a:solidFill>
              <a:miter lim="800000"/>
              <a:headEnd/>
              <a:tailEnd/>
            </a:ln>
          </p:spPr>
          <p:txBody>
            <a:bodyPr wrap="none" anchor="ctr"/>
            <a:lstStyle/>
            <a:p>
              <a:endParaRPr lang="es-ES" u="none"/>
            </a:p>
          </p:txBody>
        </p:sp>
        <p:sp>
          <p:nvSpPr>
            <p:cNvPr id="632" name="Rectangle 636" descr="Weave"/>
            <p:cNvSpPr>
              <a:spLocks noChangeArrowheads="1"/>
            </p:cNvSpPr>
            <p:nvPr/>
          </p:nvSpPr>
          <p:spPr bwMode="auto">
            <a:xfrm rot="10800000">
              <a:off x="2391" y="2593"/>
              <a:ext cx="104" cy="284"/>
            </a:xfrm>
            <a:prstGeom prst="rect">
              <a:avLst/>
            </a:prstGeom>
            <a:grpFill/>
            <a:ln w="9525">
              <a:solidFill>
                <a:schemeClr val="tx1"/>
              </a:solidFill>
              <a:miter lim="800000"/>
              <a:headEnd/>
              <a:tailEnd/>
            </a:ln>
          </p:spPr>
          <p:txBody>
            <a:bodyPr wrap="none" anchor="ctr"/>
            <a:lstStyle/>
            <a:p>
              <a:endParaRPr lang="es-ES" u="none"/>
            </a:p>
          </p:txBody>
        </p:sp>
        <p:sp>
          <p:nvSpPr>
            <p:cNvPr id="633" name="Rectangle 637"/>
            <p:cNvSpPr>
              <a:spLocks noChangeArrowheads="1"/>
            </p:cNvSpPr>
            <p:nvPr/>
          </p:nvSpPr>
          <p:spPr bwMode="auto">
            <a:xfrm rot="10800000">
              <a:off x="2130" y="2648"/>
              <a:ext cx="104" cy="76"/>
            </a:xfrm>
            <a:prstGeom prst="rect">
              <a:avLst/>
            </a:prstGeom>
            <a:grpFill/>
            <a:ln w="9525">
              <a:solidFill>
                <a:schemeClr val="tx1"/>
              </a:solidFill>
              <a:miter lim="800000"/>
              <a:headEnd/>
              <a:tailEnd/>
            </a:ln>
          </p:spPr>
          <p:txBody>
            <a:bodyPr wrap="none" anchor="ctr"/>
            <a:lstStyle/>
            <a:p>
              <a:endParaRPr lang="es-ES" u="none"/>
            </a:p>
          </p:txBody>
        </p:sp>
        <p:grpSp>
          <p:nvGrpSpPr>
            <p:cNvPr id="634" name="Group 638"/>
            <p:cNvGrpSpPr>
              <a:grpSpLocks/>
            </p:cNvGrpSpPr>
            <p:nvPr/>
          </p:nvGrpSpPr>
          <p:grpSpPr bwMode="auto">
            <a:xfrm rot="5400000">
              <a:off x="2064" y="2628"/>
              <a:ext cx="109" cy="104"/>
              <a:chOff x="2544" y="2544"/>
              <a:chExt cx="480" cy="384"/>
            </a:xfrm>
            <a:grpFill/>
          </p:grpSpPr>
          <p:sp>
            <p:nvSpPr>
              <p:cNvPr id="684" name="Rectangle 639"/>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685" name="Rectangle 640"/>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686" name="Oval 641"/>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687" name="Oval 642"/>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688" name="Rectangle 643"/>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689" name="Rectangle 644"/>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35" name="Rectangle 645"/>
            <p:cNvSpPr>
              <a:spLocks noChangeArrowheads="1"/>
            </p:cNvSpPr>
            <p:nvPr/>
          </p:nvSpPr>
          <p:spPr bwMode="auto">
            <a:xfrm rot="10800000">
              <a:off x="2078" y="2734"/>
              <a:ext cx="248" cy="33"/>
            </a:xfrm>
            <a:prstGeom prst="rect">
              <a:avLst/>
            </a:prstGeom>
            <a:grpFill/>
            <a:ln w="9525">
              <a:solidFill>
                <a:schemeClr val="tx1"/>
              </a:solidFill>
              <a:miter lim="800000"/>
              <a:headEnd/>
              <a:tailEnd/>
            </a:ln>
          </p:spPr>
          <p:txBody>
            <a:bodyPr wrap="none" anchor="ctr"/>
            <a:lstStyle/>
            <a:p>
              <a:endParaRPr lang="es-ES" u="none"/>
            </a:p>
          </p:txBody>
        </p:sp>
        <p:sp>
          <p:nvSpPr>
            <p:cNvPr id="636" name="Rectangle 646"/>
            <p:cNvSpPr>
              <a:spLocks noChangeArrowheads="1"/>
            </p:cNvSpPr>
            <p:nvPr/>
          </p:nvSpPr>
          <p:spPr bwMode="auto">
            <a:xfrm rot="10800000">
              <a:off x="2078" y="2768"/>
              <a:ext cx="248" cy="98"/>
            </a:xfrm>
            <a:prstGeom prst="rect">
              <a:avLst/>
            </a:prstGeom>
            <a:grpFill/>
            <a:ln w="9525">
              <a:solidFill>
                <a:schemeClr val="tx1"/>
              </a:solidFill>
              <a:miter lim="800000"/>
              <a:headEnd/>
              <a:tailEnd/>
            </a:ln>
          </p:spPr>
          <p:txBody>
            <a:bodyPr wrap="none" anchor="ctr"/>
            <a:lstStyle/>
            <a:p>
              <a:endParaRPr lang="es-ES" u="none"/>
            </a:p>
          </p:txBody>
        </p:sp>
        <p:sp>
          <p:nvSpPr>
            <p:cNvPr id="637" name="Rectangle 647"/>
            <p:cNvSpPr>
              <a:spLocks noChangeArrowheads="1"/>
            </p:cNvSpPr>
            <p:nvPr/>
          </p:nvSpPr>
          <p:spPr bwMode="auto">
            <a:xfrm rot="10800000">
              <a:off x="1530" y="2701"/>
              <a:ext cx="522" cy="55"/>
            </a:xfrm>
            <a:prstGeom prst="rect">
              <a:avLst/>
            </a:prstGeom>
            <a:grpFill/>
            <a:ln w="9525">
              <a:solidFill>
                <a:schemeClr val="tx1"/>
              </a:solidFill>
              <a:miter lim="800000"/>
              <a:headEnd/>
              <a:tailEnd/>
            </a:ln>
          </p:spPr>
          <p:txBody>
            <a:bodyPr wrap="none" anchor="ctr"/>
            <a:lstStyle/>
            <a:p>
              <a:endParaRPr lang="es-ES" u="none"/>
            </a:p>
          </p:txBody>
        </p:sp>
        <p:sp>
          <p:nvSpPr>
            <p:cNvPr id="638" name="Rectangle 648" descr="Outlined diamond"/>
            <p:cNvSpPr>
              <a:spLocks noChangeArrowheads="1"/>
            </p:cNvSpPr>
            <p:nvPr/>
          </p:nvSpPr>
          <p:spPr bwMode="auto">
            <a:xfrm rot="10800000">
              <a:off x="1946" y="2712"/>
              <a:ext cx="79" cy="33"/>
            </a:xfrm>
            <a:prstGeom prst="rect">
              <a:avLst/>
            </a:prstGeom>
            <a:grpFill/>
            <a:ln w="9525">
              <a:solidFill>
                <a:schemeClr val="tx1"/>
              </a:solidFill>
              <a:miter lim="800000"/>
              <a:headEnd/>
              <a:tailEnd/>
            </a:ln>
          </p:spPr>
          <p:txBody>
            <a:bodyPr wrap="none" anchor="ctr"/>
            <a:lstStyle/>
            <a:p>
              <a:endParaRPr lang="es-ES" u="none"/>
            </a:p>
          </p:txBody>
        </p:sp>
        <p:sp>
          <p:nvSpPr>
            <p:cNvPr id="639" name="Rectangle 649" descr="Outlined diamond"/>
            <p:cNvSpPr>
              <a:spLocks noChangeArrowheads="1"/>
            </p:cNvSpPr>
            <p:nvPr/>
          </p:nvSpPr>
          <p:spPr bwMode="auto">
            <a:xfrm rot="10800000">
              <a:off x="1568" y="2712"/>
              <a:ext cx="79" cy="33"/>
            </a:xfrm>
            <a:prstGeom prst="rect">
              <a:avLst/>
            </a:prstGeom>
            <a:grpFill/>
            <a:ln w="9525">
              <a:solidFill>
                <a:schemeClr val="tx1"/>
              </a:solidFill>
              <a:miter lim="800000"/>
              <a:headEnd/>
              <a:tailEnd/>
            </a:ln>
          </p:spPr>
          <p:txBody>
            <a:bodyPr wrap="none" anchor="ctr"/>
            <a:lstStyle/>
            <a:p>
              <a:endParaRPr lang="es-ES" u="none"/>
            </a:p>
          </p:txBody>
        </p:sp>
        <p:grpSp>
          <p:nvGrpSpPr>
            <p:cNvPr id="640" name="Group 650"/>
            <p:cNvGrpSpPr>
              <a:grpSpLocks/>
            </p:cNvGrpSpPr>
            <p:nvPr/>
          </p:nvGrpSpPr>
          <p:grpSpPr bwMode="auto">
            <a:xfrm rot="10800000">
              <a:off x="2351" y="2593"/>
              <a:ext cx="91" cy="44"/>
              <a:chOff x="720" y="3888"/>
              <a:chExt cx="336" cy="192"/>
            </a:xfrm>
            <a:grpFill/>
          </p:grpSpPr>
          <p:sp>
            <p:nvSpPr>
              <p:cNvPr id="682" name="Rectangle 651"/>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683" name="Rectangle 652"/>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641" name="Group 653"/>
            <p:cNvGrpSpPr>
              <a:grpSpLocks/>
            </p:cNvGrpSpPr>
            <p:nvPr/>
          </p:nvGrpSpPr>
          <p:grpSpPr bwMode="auto">
            <a:xfrm rot="5400000">
              <a:off x="2237" y="2602"/>
              <a:ext cx="109" cy="156"/>
              <a:chOff x="1008" y="2352"/>
              <a:chExt cx="480" cy="576"/>
            </a:xfrm>
            <a:grpFill/>
          </p:grpSpPr>
          <p:sp>
            <p:nvSpPr>
              <p:cNvPr id="673" name="Rectangle 654"/>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674" name="Rectangle 655"/>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675" name="Rectangle 656"/>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676" name="Oval 657"/>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677" name="Oval 658"/>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678" name="Oval 659"/>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679" name="Rectangle 660"/>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680" name="Rectangle 661"/>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681" name="Rectangle 662"/>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42" name="Rectangle 663"/>
            <p:cNvSpPr>
              <a:spLocks noChangeArrowheads="1"/>
            </p:cNvSpPr>
            <p:nvPr/>
          </p:nvSpPr>
          <p:spPr bwMode="auto">
            <a:xfrm rot="10800000">
              <a:off x="1530" y="2767"/>
              <a:ext cx="522" cy="11"/>
            </a:xfrm>
            <a:prstGeom prst="rect">
              <a:avLst/>
            </a:prstGeom>
            <a:grpFill/>
            <a:ln w="9525">
              <a:solidFill>
                <a:schemeClr val="tx1"/>
              </a:solidFill>
              <a:miter lim="800000"/>
              <a:headEnd/>
              <a:tailEnd/>
            </a:ln>
          </p:spPr>
          <p:txBody>
            <a:bodyPr wrap="none" anchor="ctr"/>
            <a:lstStyle/>
            <a:p>
              <a:endParaRPr lang="es-ES" u="none"/>
            </a:p>
          </p:txBody>
        </p:sp>
        <p:sp>
          <p:nvSpPr>
            <p:cNvPr id="643" name="Rectangle 664"/>
            <p:cNvSpPr>
              <a:spLocks noChangeArrowheads="1"/>
            </p:cNvSpPr>
            <p:nvPr/>
          </p:nvSpPr>
          <p:spPr bwMode="auto">
            <a:xfrm rot="10800000">
              <a:off x="1530" y="2789"/>
              <a:ext cx="522" cy="11"/>
            </a:xfrm>
            <a:prstGeom prst="rect">
              <a:avLst/>
            </a:prstGeom>
            <a:grpFill/>
            <a:ln w="9525">
              <a:solidFill>
                <a:schemeClr val="tx1"/>
              </a:solidFill>
              <a:miter lim="800000"/>
              <a:headEnd/>
              <a:tailEnd/>
            </a:ln>
          </p:spPr>
          <p:txBody>
            <a:bodyPr wrap="none" anchor="ctr"/>
            <a:lstStyle/>
            <a:p>
              <a:endParaRPr lang="es-ES" u="none"/>
            </a:p>
          </p:txBody>
        </p:sp>
        <p:sp>
          <p:nvSpPr>
            <p:cNvPr id="644" name="Rectangle 665"/>
            <p:cNvSpPr>
              <a:spLocks noChangeArrowheads="1"/>
            </p:cNvSpPr>
            <p:nvPr/>
          </p:nvSpPr>
          <p:spPr bwMode="auto">
            <a:xfrm rot="10800000">
              <a:off x="1530" y="2679"/>
              <a:ext cx="522" cy="11"/>
            </a:xfrm>
            <a:prstGeom prst="rect">
              <a:avLst/>
            </a:prstGeom>
            <a:grpFill/>
            <a:ln w="9525">
              <a:solidFill>
                <a:schemeClr val="tx1"/>
              </a:solidFill>
              <a:miter lim="800000"/>
              <a:headEnd/>
              <a:tailEnd/>
            </a:ln>
          </p:spPr>
          <p:txBody>
            <a:bodyPr wrap="none" anchor="ctr"/>
            <a:lstStyle/>
            <a:p>
              <a:endParaRPr lang="es-ES" u="none"/>
            </a:p>
          </p:txBody>
        </p:sp>
        <p:sp>
          <p:nvSpPr>
            <p:cNvPr id="645" name="Rectangle 666"/>
            <p:cNvSpPr>
              <a:spLocks noChangeArrowheads="1"/>
            </p:cNvSpPr>
            <p:nvPr/>
          </p:nvSpPr>
          <p:spPr bwMode="auto">
            <a:xfrm rot="10800000">
              <a:off x="1530" y="2657"/>
              <a:ext cx="522" cy="11"/>
            </a:xfrm>
            <a:prstGeom prst="rect">
              <a:avLst/>
            </a:prstGeom>
            <a:grpFill/>
            <a:ln w="9525">
              <a:solidFill>
                <a:schemeClr val="tx1"/>
              </a:solidFill>
              <a:miter lim="800000"/>
              <a:headEnd/>
              <a:tailEnd/>
            </a:ln>
          </p:spPr>
          <p:txBody>
            <a:bodyPr wrap="none" anchor="ctr"/>
            <a:lstStyle/>
            <a:p>
              <a:endParaRPr lang="es-ES" u="none"/>
            </a:p>
          </p:txBody>
        </p:sp>
        <p:sp>
          <p:nvSpPr>
            <p:cNvPr id="646" name="Rectangle 667"/>
            <p:cNvSpPr>
              <a:spLocks noChangeArrowheads="1"/>
            </p:cNvSpPr>
            <p:nvPr/>
          </p:nvSpPr>
          <p:spPr bwMode="auto">
            <a:xfrm rot="10800000">
              <a:off x="1908" y="2756"/>
              <a:ext cx="26" cy="65"/>
            </a:xfrm>
            <a:prstGeom prst="rect">
              <a:avLst/>
            </a:prstGeom>
            <a:grpFill/>
            <a:ln w="9525">
              <a:solidFill>
                <a:schemeClr val="tx1"/>
              </a:solidFill>
              <a:miter lim="800000"/>
              <a:headEnd/>
              <a:tailEnd/>
            </a:ln>
          </p:spPr>
          <p:txBody>
            <a:bodyPr wrap="none" anchor="ctr"/>
            <a:lstStyle/>
            <a:p>
              <a:endParaRPr lang="es-ES" u="none"/>
            </a:p>
          </p:txBody>
        </p:sp>
        <p:sp>
          <p:nvSpPr>
            <p:cNvPr id="647" name="Rectangle 668"/>
            <p:cNvSpPr>
              <a:spLocks noChangeArrowheads="1"/>
            </p:cNvSpPr>
            <p:nvPr/>
          </p:nvSpPr>
          <p:spPr bwMode="auto">
            <a:xfrm rot="10800000">
              <a:off x="1635" y="2636"/>
              <a:ext cx="26" cy="65"/>
            </a:xfrm>
            <a:prstGeom prst="rect">
              <a:avLst/>
            </a:prstGeom>
            <a:grpFill/>
            <a:ln w="9525">
              <a:solidFill>
                <a:schemeClr val="tx1"/>
              </a:solidFill>
              <a:miter lim="800000"/>
              <a:headEnd/>
              <a:tailEnd/>
            </a:ln>
          </p:spPr>
          <p:txBody>
            <a:bodyPr wrap="none" anchor="ctr"/>
            <a:lstStyle/>
            <a:p>
              <a:endParaRPr lang="es-ES" u="none"/>
            </a:p>
          </p:txBody>
        </p:sp>
        <p:sp>
          <p:nvSpPr>
            <p:cNvPr id="648" name="Rectangle 669"/>
            <p:cNvSpPr>
              <a:spLocks noChangeArrowheads="1"/>
            </p:cNvSpPr>
            <p:nvPr/>
          </p:nvSpPr>
          <p:spPr bwMode="auto">
            <a:xfrm rot="10800000">
              <a:off x="1908" y="2636"/>
              <a:ext cx="26" cy="65"/>
            </a:xfrm>
            <a:prstGeom prst="rect">
              <a:avLst/>
            </a:prstGeom>
            <a:grpFill/>
            <a:ln w="9525">
              <a:solidFill>
                <a:schemeClr val="tx1"/>
              </a:solidFill>
              <a:miter lim="800000"/>
              <a:headEnd/>
              <a:tailEnd/>
            </a:ln>
          </p:spPr>
          <p:txBody>
            <a:bodyPr wrap="none" anchor="ctr"/>
            <a:lstStyle/>
            <a:p>
              <a:endParaRPr lang="es-ES" u="none"/>
            </a:p>
          </p:txBody>
        </p:sp>
        <p:sp>
          <p:nvSpPr>
            <p:cNvPr id="649" name="Rectangle 670"/>
            <p:cNvSpPr>
              <a:spLocks noChangeArrowheads="1"/>
            </p:cNvSpPr>
            <p:nvPr/>
          </p:nvSpPr>
          <p:spPr bwMode="auto">
            <a:xfrm rot="10800000">
              <a:off x="1635" y="2756"/>
              <a:ext cx="26" cy="65"/>
            </a:xfrm>
            <a:prstGeom prst="rect">
              <a:avLst/>
            </a:prstGeom>
            <a:grpFill/>
            <a:ln w="9525">
              <a:solidFill>
                <a:schemeClr val="tx1"/>
              </a:solidFill>
              <a:miter lim="800000"/>
              <a:headEnd/>
              <a:tailEnd/>
            </a:ln>
          </p:spPr>
          <p:txBody>
            <a:bodyPr wrap="none" anchor="ctr"/>
            <a:lstStyle/>
            <a:p>
              <a:endParaRPr lang="es-ES" u="none"/>
            </a:p>
          </p:txBody>
        </p:sp>
        <p:grpSp>
          <p:nvGrpSpPr>
            <p:cNvPr id="650" name="Group 671"/>
            <p:cNvGrpSpPr>
              <a:grpSpLocks/>
            </p:cNvGrpSpPr>
            <p:nvPr/>
          </p:nvGrpSpPr>
          <p:grpSpPr bwMode="auto">
            <a:xfrm rot="10800000">
              <a:off x="2364" y="2669"/>
              <a:ext cx="91" cy="44"/>
              <a:chOff x="720" y="3888"/>
              <a:chExt cx="336" cy="192"/>
            </a:xfrm>
            <a:grpFill/>
          </p:grpSpPr>
          <p:sp>
            <p:nvSpPr>
              <p:cNvPr id="671" name="Rectangle 672"/>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672" name="Rectangle 673"/>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51" name="Rectangle 674"/>
            <p:cNvSpPr>
              <a:spLocks noChangeArrowheads="1"/>
            </p:cNvSpPr>
            <p:nvPr/>
          </p:nvSpPr>
          <p:spPr bwMode="auto">
            <a:xfrm rot="10800000">
              <a:off x="1255" y="2755"/>
              <a:ext cx="235" cy="87"/>
            </a:xfrm>
            <a:prstGeom prst="rect">
              <a:avLst/>
            </a:prstGeom>
            <a:grpFill/>
            <a:ln w="9525">
              <a:solidFill>
                <a:schemeClr val="tx1"/>
              </a:solidFill>
              <a:miter lim="800000"/>
              <a:headEnd/>
              <a:tailEnd/>
            </a:ln>
          </p:spPr>
          <p:txBody>
            <a:bodyPr wrap="none" anchor="ctr"/>
            <a:lstStyle/>
            <a:p>
              <a:endParaRPr lang="es-ES" u="none"/>
            </a:p>
          </p:txBody>
        </p:sp>
        <p:sp>
          <p:nvSpPr>
            <p:cNvPr id="652" name="Rectangle 675"/>
            <p:cNvSpPr>
              <a:spLocks noChangeArrowheads="1"/>
            </p:cNvSpPr>
            <p:nvPr/>
          </p:nvSpPr>
          <p:spPr bwMode="auto">
            <a:xfrm rot="10800000">
              <a:off x="1255" y="2635"/>
              <a:ext cx="235" cy="87"/>
            </a:xfrm>
            <a:prstGeom prst="rect">
              <a:avLst/>
            </a:prstGeom>
            <a:grpFill/>
            <a:ln w="9525">
              <a:solidFill>
                <a:schemeClr val="tx1"/>
              </a:solidFill>
              <a:miter lim="800000"/>
              <a:headEnd/>
              <a:tailEnd/>
            </a:ln>
          </p:spPr>
          <p:txBody>
            <a:bodyPr wrap="none" anchor="ctr"/>
            <a:lstStyle/>
            <a:p>
              <a:endParaRPr lang="es-ES" u="none"/>
            </a:p>
          </p:txBody>
        </p:sp>
        <p:grpSp>
          <p:nvGrpSpPr>
            <p:cNvPr id="653" name="Group 676"/>
            <p:cNvGrpSpPr>
              <a:grpSpLocks/>
            </p:cNvGrpSpPr>
            <p:nvPr/>
          </p:nvGrpSpPr>
          <p:grpSpPr bwMode="auto">
            <a:xfrm rot="10800000">
              <a:off x="1302" y="2646"/>
              <a:ext cx="190" cy="21"/>
              <a:chOff x="3696" y="3264"/>
              <a:chExt cx="1104" cy="144"/>
            </a:xfrm>
            <a:grpFill/>
          </p:grpSpPr>
          <p:sp>
            <p:nvSpPr>
              <p:cNvPr id="665" name="Oval 67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666" name="Oval 67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667" name="Oval 67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668" name="Oval 68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669" name="Oval 68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670" name="Oval 68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654" name="Group 683"/>
            <p:cNvGrpSpPr>
              <a:grpSpLocks/>
            </p:cNvGrpSpPr>
            <p:nvPr/>
          </p:nvGrpSpPr>
          <p:grpSpPr bwMode="auto">
            <a:xfrm rot="10800000">
              <a:off x="1302" y="2810"/>
              <a:ext cx="190" cy="22"/>
              <a:chOff x="3696" y="3264"/>
              <a:chExt cx="1104" cy="144"/>
            </a:xfrm>
            <a:grpFill/>
          </p:grpSpPr>
          <p:sp>
            <p:nvSpPr>
              <p:cNvPr id="659" name="Oval 684"/>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660" name="Oval 685"/>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661" name="Oval 686"/>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662" name="Oval 687"/>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663" name="Oval 688"/>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664" name="Oval 689"/>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655" name="Rectangle 690"/>
            <p:cNvSpPr>
              <a:spLocks noChangeArrowheads="1"/>
            </p:cNvSpPr>
            <p:nvPr/>
          </p:nvSpPr>
          <p:spPr bwMode="auto">
            <a:xfrm rot="10800000">
              <a:off x="1347" y="2678"/>
              <a:ext cx="65" cy="121"/>
            </a:xfrm>
            <a:prstGeom prst="rect">
              <a:avLst/>
            </a:prstGeom>
            <a:grpFill/>
            <a:ln w="9525">
              <a:solidFill>
                <a:schemeClr val="tx1"/>
              </a:solidFill>
              <a:miter lim="800000"/>
              <a:headEnd/>
              <a:tailEnd/>
            </a:ln>
          </p:spPr>
          <p:txBody>
            <a:bodyPr wrap="none" anchor="ctr"/>
            <a:lstStyle/>
            <a:p>
              <a:endParaRPr lang="es-ES" u="none"/>
            </a:p>
          </p:txBody>
        </p:sp>
        <p:sp>
          <p:nvSpPr>
            <p:cNvPr id="656" name="Rectangle 691"/>
            <p:cNvSpPr>
              <a:spLocks noChangeArrowheads="1"/>
            </p:cNvSpPr>
            <p:nvPr/>
          </p:nvSpPr>
          <p:spPr bwMode="auto">
            <a:xfrm rot="10800000">
              <a:off x="1321" y="2711"/>
              <a:ext cx="117" cy="55"/>
            </a:xfrm>
            <a:prstGeom prst="rect">
              <a:avLst/>
            </a:prstGeom>
            <a:grpFill/>
            <a:ln w="9525">
              <a:solidFill>
                <a:schemeClr val="tx1"/>
              </a:solidFill>
              <a:miter lim="800000"/>
              <a:headEnd/>
              <a:tailEnd/>
            </a:ln>
          </p:spPr>
          <p:txBody>
            <a:bodyPr wrap="none" anchor="ctr"/>
            <a:lstStyle/>
            <a:p>
              <a:endParaRPr lang="es-ES" u="none"/>
            </a:p>
          </p:txBody>
        </p:sp>
        <p:sp>
          <p:nvSpPr>
            <p:cNvPr id="657" name="Rectangle 692"/>
            <p:cNvSpPr>
              <a:spLocks noChangeArrowheads="1"/>
            </p:cNvSpPr>
            <p:nvPr/>
          </p:nvSpPr>
          <p:spPr bwMode="auto">
            <a:xfrm rot="10800000">
              <a:off x="1413" y="2691"/>
              <a:ext cx="52" cy="22"/>
            </a:xfrm>
            <a:prstGeom prst="rect">
              <a:avLst/>
            </a:prstGeom>
            <a:grpFill/>
            <a:ln w="9525">
              <a:solidFill>
                <a:schemeClr val="tx1"/>
              </a:solidFill>
              <a:miter lim="800000"/>
              <a:headEnd/>
              <a:tailEnd/>
            </a:ln>
          </p:spPr>
          <p:txBody>
            <a:bodyPr wrap="none" anchor="ctr"/>
            <a:lstStyle/>
            <a:p>
              <a:endParaRPr lang="es-ES" u="none"/>
            </a:p>
          </p:txBody>
        </p:sp>
        <p:sp>
          <p:nvSpPr>
            <p:cNvPr id="658" name="Rectangle 693"/>
            <p:cNvSpPr>
              <a:spLocks noChangeArrowheads="1"/>
            </p:cNvSpPr>
            <p:nvPr/>
          </p:nvSpPr>
          <p:spPr bwMode="auto">
            <a:xfrm rot="10800000">
              <a:off x="1413" y="2768"/>
              <a:ext cx="52" cy="22"/>
            </a:xfrm>
            <a:prstGeom prst="rect">
              <a:avLst/>
            </a:prstGeom>
            <a:grpFill/>
            <a:ln w="9525">
              <a:solidFill>
                <a:schemeClr val="tx1"/>
              </a:solidFill>
              <a:miter lim="800000"/>
              <a:headEnd/>
              <a:tailEnd/>
            </a:ln>
          </p:spPr>
          <p:txBody>
            <a:bodyPr wrap="none" anchor="ctr"/>
            <a:lstStyle/>
            <a:p>
              <a:endParaRPr lang="es-ES" u="none"/>
            </a:p>
          </p:txBody>
        </p:sp>
      </p:grpSp>
      <p:cxnSp>
        <p:nvCxnSpPr>
          <p:cNvPr id="694" name="AutoShape 694"/>
          <p:cNvCxnSpPr>
            <a:cxnSpLocks noChangeShapeType="1"/>
          </p:cNvCxnSpPr>
          <p:nvPr/>
        </p:nvCxnSpPr>
        <p:spPr bwMode="auto">
          <a:xfrm>
            <a:off x="3640138" y="3711874"/>
            <a:ext cx="298450" cy="84138"/>
          </a:xfrm>
          <a:prstGeom prst="curvedConnector3">
            <a:avLst>
              <a:gd name="adj1" fmla="val 49468"/>
            </a:avLst>
          </a:prstGeom>
          <a:noFill/>
          <a:ln w="38100">
            <a:solidFill>
              <a:schemeClr val="tx1"/>
            </a:solidFill>
            <a:round/>
            <a:headEnd/>
            <a:tailEnd/>
          </a:ln>
        </p:spPr>
      </p:cxnSp>
      <p:cxnSp>
        <p:nvCxnSpPr>
          <p:cNvPr id="695" name="AutoShape 695"/>
          <p:cNvCxnSpPr>
            <a:cxnSpLocks noChangeShapeType="1"/>
          </p:cNvCxnSpPr>
          <p:nvPr/>
        </p:nvCxnSpPr>
        <p:spPr bwMode="auto">
          <a:xfrm>
            <a:off x="3640138" y="4194474"/>
            <a:ext cx="300037" cy="92075"/>
          </a:xfrm>
          <a:prstGeom prst="curvedConnector3">
            <a:avLst>
              <a:gd name="adj1" fmla="val 49208"/>
            </a:avLst>
          </a:prstGeom>
          <a:noFill/>
          <a:ln w="38100">
            <a:solidFill>
              <a:schemeClr val="tx1"/>
            </a:solidFill>
            <a:round/>
            <a:headEnd/>
            <a:tailEnd/>
          </a:ln>
        </p:spPr>
      </p:cxnSp>
      <p:cxnSp>
        <p:nvCxnSpPr>
          <p:cNvPr id="696" name="AutoShape 696"/>
          <p:cNvCxnSpPr>
            <a:cxnSpLocks noChangeShapeType="1"/>
          </p:cNvCxnSpPr>
          <p:nvPr/>
        </p:nvCxnSpPr>
        <p:spPr bwMode="auto">
          <a:xfrm>
            <a:off x="3660775" y="3799187"/>
            <a:ext cx="279400" cy="200025"/>
          </a:xfrm>
          <a:prstGeom prst="bentConnector3">
            <a:avLst>
              <a:gd name="adj1" fmla="val 48866"/>
            </a:avLst>
          </a:prstGeom>
          <a:noFill/>
          <a:ln w="38100">
            <a:solidFill>
              <a:srgbClr val="800000"/>
            </a:solidFill>
            <a:miter lim="800000"/>
            <a:headEnd/>
            <a:tailEnd/>
          </a:ln>
        </p:spPr>
      </p:cxnSp>
      <p:cxnSp>
        <p:nvCxnSpPr>
          <p:cNvPr id="697" name="AutoShape 697"/>
          <p:cNvCxnSpPr>
            <a:cxnSpLocks noChangeShapeType="1"/>
          </p:cNvCxnSpPr>
          <p:nvPr/>
        </p:nvCxnSpPr>
        <p:spPr bwMode="auto">
          <a:xfrm>
            <a:off x="3660775" y="4281787"/>
            <a:ext cx="277813" cy="206375"/>
          </a:xfrm>
          <a:prstGeom prst="bentConnector3">
            <a:avLst>
              <a:gd name="adj1" fmla="val 49144"/>
            </a:avLst>
          </a:prstGeom>
          <a:noFill/>
          <a:ln w="38100">
            <a:solidFill>
              <a:srgbClr val="800000"/>
            </a:solidFill>
            <a:miter lim="800000"/>
            <a:headEnd/>
            <a:tailEnd/>
          </a:ln>
        </p:spPr>
      </p:cxnSp>
      <p:cxnSp>
        <p:nvCxnSpPr>
          <p:cNvPr id="698" name="AutoShape 698"/>
          <p:cNvCxnSpPr>
            <a:cxnSpLocks noChangeShapeType="1"/>
          </p:cNvCxnSpPr>
          <p:nvPr/>
        </p:nvCxnSpPr>
        <p:spPr bwMode="auto">
          <a:xfrm rot="16200000" flipH="1">
            <a:off x="3587750" y="3180062"/>
            <a:ext cx="514350" cy="196850"/>
          </a:xfrm>
          <a:prstGeom prst="bentConnector2">
            <a:avLst/>
          </a:prstGeom>
          <a:noFill/>
          <a:ln w="38100">
            <a:solidFill>
              <a:srgbClr val="800000"/>
            </a:solidFill>
            <a:miter lim="800000"/>
            <a:headEnd/>
            <a:tailEnd/>
          </a:ln>
        </p:spPr>
      </p:cxnSp>
      <p:sp>
        <p:nvSpPr>
          <p:cNvPr id="699" name="Rectangle 699"/>
          <p:cNvSpPr>
            <a:spLocks noChangeArrowheads="1"/>
          </p:cNvSpPr>
          <p:nvPr/>
        </p:nvSpPr>
        <p:spPr bwMode="auto">
          <a:xfrm>
            <a:off x="4267200" y="6008987"/>
            <a:ext cx="523875" cy="423862"/>
          </a:xfrm>
          <a:prstGeom prst="rect">
            <a:avLst/>
          </a:prstGeom>
          <a:solidFill>
            <a:schemeClr val="bg2"/>
          </a:solidFill>
          <a:ln w="9525" algn="ctr">
            <a:solidFill>
              <a:schemeClr val="tx1"/>
            </a:solidFill>
            <a:miter lim="800000"/>
            <a:headEnd/>
            <a:tailEnd/>
          </a:ln>
        </p:spPr>
        <p:txBody>
          <a:bodyPr wrap="none" anchor="ctr"/>
          <a:lstStyle/>
          <a:p>
            <a:endParaRPr lang="es-ES" u="none"/>
          </a:p>
        </p:txBody>
      </p:sp>
      <p:cxnSp>
        <p:nvCxnSpPr>
          <p:cNvPr id="700" name="AutoShape 700"/>
          <p:cNvCxnSpPr>
            <a:cxnSpLocks noChangeShapeType="1"/>
            <a:endCxn id="702" idx="0"/>
          </p:cNvCxnSpPr>
          <p:nvPr/>
        </p:nvCxnSpPr>
        <p:spPr bwMode="auto">
          <a:xfrm rot="16200000" flipH="1">
            <a:off x="3907631" y="5555756"/>
            <a:ext cx="976313" cy="266700"/>
          </a:xfrm>
          <a:prstGeom prst="bentConnector3">
            <a:avLst>
              <a:gd name="adj1" fmla="val 49755"/>
            </a:avLst>
          </a:prstGeom>
          <a:noFill/>
          <a:ln w="38100">
            <a:solidFill>
              <a:srgbClr val="800000"/>
            </a:solidFill>
            <a:miter lim="800000"/>
            <a:headEnd/>
            <a:tailEnd/>
          </a:ln>
        </p:spPr>
      </p:cxnSp>
      <p:cxnSp>
        <p:nvCxnSpPr>
          <p:cNvPr id="701" name="AutoShape 701"/>
          <p:cNvCxnSpPr>
            <a:cxnSpLocks noChangeShapeType="1"/>
            <a:endCxn id="702" idx="1"/>
          </p:cNvCxnSpPr>
          <p:nvPr/>
        </p:nvCxnSpPr>
        <p:spPr bwMode="auto">
          <a:xfrm rot="16200000" flipH="1">
            <a:off x="3775075" y="5485112"/>
            <a:ext cx="995363" cy="427037"/>
          </a:xfrm>
          <a:prstGeom prst="bentConnector3">
            <a:avLst>
              <a:gd name="adj1" fmla="val 48806"/>
            </a:avLst>
          </a:prstGeom>
          <a:noFill/>
          <a:ln w="38100">
            <a:solidFill>
              <a:srgbClr val="800000"/>
            </a:solidFill>
            <a:miter lim="800000"/>
            <a:headEnd/>
            <a:tailEnd/>
          </a:ln>
        </p:spPr>
      </p:cxnSp>
      <p:sp>
        <p:nvSpPr>
          <p:cNvPr id="702" name="Oval 702"/>
          <p:cNvSpPr>
            <a:spLocks noChangeArrowheads="1"/>
          </p:cNvSpPr>
          <p:nvPr/>
        </p:nvSpPr>
        <p:spPr bwMode="auto">
          <a:xfrm>
            <a:off x="4468813" y="6177262"/>
            <a:ext cx="120650" cy="128587"/>
          </a:xfrm>
          <a:prstGeom prst="ellipse">
            <a:avLst/>
          </a:prstGeom>
          <a:solidFill>
            <a:srgbClr val="CC0000"/>
          </a:solidFill>
          <a:ln w="9525" algn="ctr">
            <a:solidFill>
              <a:schemeClr val="tx1"/>
            </a:solidFill>
            <a:round/>
            <a:headEnd/>
            <a:tailEnd/>
          </a:ln>
        </p:spPr>
        <p:txBody>
          <a:bodyPr wrap="none" anchor="ctr"/>
          <a:lstStyle/>
          <a:p>
            <a:endParaRPr lang="es-ES" u="none"/>
          </a:p>
        </p:txBody>
      </p:sp>
      <p:cxnSp>
        <p:nvCxnSpPr>
          <p:cNvPr id="703" name="AutoShape 703"/>
          <p:cNvCxnSpPr>
            <a:cxnSpLocks noChangeShapeType="1"/>
          </p:cNvCxnSpPr>
          <p:nvPr/>
        </p:nvCxnSpPr>
        <p:spPr bwMode="auto">
          <a:xfrm>
            <a:off x="4114800" y="1349674"/>
            <a:ext cx="76200" cy="0"/>
          </a:xfrm>
          <a:prstGeom prst="straightConnector1">
            <a:avLst/>
          </a:prstGeom>
          <a:noFill/>
          <a:ln w="73025">
            <a:solidFill>
              <a:schemeClr val="tx1"/>
            </a:solidFill>
            <a:round/>
            <a:headEnd/>
            <a:tailEnd/>
          </a:ln>
        </p:spPr>
      </p:cxnSp>
      <p:cxnSp>
        <p:nvCxnSpPr>
          <p:cNvPr id="704" name="AutoShape 704"/>
          <p:cNvCxnSpPr>
            <a:cxnSpLocks noChangeShapeType="1"/>
          </p:cNvCxnSpPr>
          <p:nvPr/>
        </p:nvCxnSpPr>
        <p:spPr bwMode="auto">
          <a:xfrm>
            <a:off x="4648200" y="1349674"/>
            <a:ext cx="76200" cy="0"/>
          </a:xfrm>
          <a:prstGeom prst="straightConnector1">
            <a:avLst/>
          </a:prstGeom>
          <a:noFill/>
          <a:ln w="73025">
            <a:solidFill>
              <a:schemeClr val="tx1"/>
            </a:solidFill>
            <a:round/>
            <a:headEnd/>
            <a:tailEnd/>
          </a:ln>
        </p:spPr>
      </p:cxnSp>
      <p:cxnSp>
        <p:nvCxnSpPr>
          <p:cNvPr id="705" name="AutoShape 705"/>
          <p:cNvCxnSpPr>
            <a:cxnSpLocks noChangeShapeType="1"/>
          </p:cNvCxnSpPr>
          <p:nvPr/>
        </p:nvCxnSpPr>
        <p:spPr bwMode="auto">
          <a:xfrm>
            <a:off x="5197475" y="1349674"/>
            <a:ext cx="60325" cy="0"/>
          </a:xfrm>
          <a:prstGeom prst="straightConnector1">
            <a:avLst/>
          </a:prstGeom>
          <a:noFill/>
          <a:ln w="73025">
            <a:solidFill>
              <a:schemeClr val="tx1"/>
            </a:solidFill>
            <a:round/>
            <a:headEnd/>
            <a:tailEnd/>
          </a:ln>
        </p:spPr>
      </p:cxnSp>
      <p:grpSp>
        <p:nvGrpSpPr>
          <p:cNvPr id="706" name="Group 706"/>
          <p:cNvGrpSpPr>
            <a:grpSpLocks/>
          </p:cNvGrpSpPr>
          <p:nvPr/>
        </p:nvGrpSpPr>
        <p:grpSpPr bwMode="auto">
          <a:xfrm>
            <a:off x="609601" y="2318050"/>
            <a:ext cx="2346328" cy="777875"/>
            <a:chOff x="288" y="1680"/>
            <a:chExt cx="1488" cy="480"/>
          </a:xfrm>
        </p:grpSpPr>
        <p:sp>
          <p:nvSpPr>
            <p:cNvPr id="707" name="Rectangle 707"/>
            <p:cNvSpPr>
              <a:spLocks noChangeArrowheads="1"/>
            </p:cNvSpPr>
            <p:nvPr/>
          </p:nvSpPr>
          <p:spPr bwMode="auto">
            <a:xfrm>
              <a:off x="288" y="1680"/>
              <a:ext cx="1392" cy="480"/>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08" name="Rectangle 708"/>
            <p:cNvSpPr>
              <a:spLocks noChangeArrowheads="1"/>
            </p:cNvSpPr>
            <p:nvPr/>
          </p:nvSpPr>
          <p:spPr bwMode="auto">
            <a:xfrm>
              <a:off x="432"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09" name="Rectangle 709"/>
            <p:cNvSpPr>
              <a:spLocks noChangeArrowheads="1"/>
            </p:cNvSpPr>
            <p:nvPr/>
          </p:nvSpPr>
          <p:spPr bwMode="auto">
            <a:xfrm>
              <a:off x="432"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0" name="Rectangle 710"/>
            <p:cNvSpPr>
              <a:spLocks noChangeArrowheads="1"/>
            </p:cNvSpPr>
            <p:nvPr/>
          </p:nvSpPr>
          <p:spPr bwMode="auto">
            <a:xfrm>
              <a:off x="768"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1" name="Rectangle 711"/>
            <p:cNvSpPr>
              <a:spLocks noChangeArrowheads="1"/>
            </p:cNvSpPr>
            <p:nvPr/>
          </p:nvSpPr>
          <p:spPr bwMode="auto">
            <a:xfrm>
              <a:off x="1104"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2" name="Rectangle 712"/>
            <p:cNvSpPr>
              <a:spLocks noChangeArrowheads="1"/>
            </p:cNvSpPr>
            <p:nvPr/>
          </p:nvSpPr>
          <p:spPr bwMode="auto">
            <a:xfrm>
              <a:off x="1104"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3" name="Rectangle 713"/>
            <p:cNvSpPr>
              <a:spLocks noChangeArrowheads="1"/>
            </p:cNvSpPr>
            <p:nvPr/>
          </p:nvSpPr>
          <p:spPr bwMode="auto">
            <a:xfrm>
              <a:off x="1440"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4" name="Rectangle 714"/>
            <p:cNvSpPr>
              <a:spLocks noChangeArrowheads="1"/>
            </p:cNvSpPr>
            <p:nvPr/>
          </p:nvSpPr>
          <p:spPr bwMode="auto">
            <a:xfrm>
              <a:off x="1440"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5" name="Rectangle 715"/>
            <p:cNvSpPr>
              <a:spLocks noChangeArrowheads="1"/>
            </p:cNvSpPr>
            <p:nvPr/>
          </p:nvSpPr>
          <p:spPr bwMode="auto">
            <a:xfrm>
              <a:off x="768"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6" name="Rectangle 716" descr="Outlined diamond"/>
            <p:cNvSpPr>
              <a:spLocks noChangeArrowheads="1"/>
            </p:cNvSpPr>
            <p:nvPr/>
          </p:nvSpPr>
          <p:spPr bwMode="auto">
            <a:xfrm>
              <a:off x="336" y="1872"/>
              <a:ext cx="1296" cy="96"/>
            </a:xfrm>
            <a:prstGeom prst="rect">
              <a:avLst/>
            </a:prstGeom>
            <a:pattFill prst="openDmnd">
              <a:fgClr>
                <a:schemeClr val="bg2"/>
              </a:fgClr>
              <a:bgClr>
                <a:srgbClr val="C0C0C0"/>
              </a:bgClr>
            </a:pattFill>
            <a:ln w="9525">
              <a:noFill/>
              <a:miter lim="800000"/>
              <a:headEnd/>
              <a:tailEnd/>
            </a:ln>
          </p:spPr>
          <p:txBody>
            <a:bodyPr wrap="none" anchor="ctr"/>
            <a:lstStyle/>
            <a:p>
              <a:endParaRPr lang="es-ES" u="none"/>
            </a:p>
          </p:txBody>
        </p:sp>
        <p:sp>
          <p:nvSpPr>
            <p:cNvPr id="717" name="Rectangle 717"/>
            <p:cNvSpPr>
              <a:spLocks noChangeArrowheads="1"/>
            </p:cNvSpPr>
            <p:nvPr/>
          </p:nvSpPr>
          <p:spPr bwMode="auto">
            <a:xfrm>
              <a:off x="1680" y="1824"/>
              <a:ext cx="96" cy="192"/>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8" name="Rectangle 718"/>
            <p:cNvSpPr>
              <a:spLocks noChangeArrowheads="1"/>
            </p:cNvSpPr>
            <p:nvPr/>
          </p:nvSpPr>
          <p:spPr bwMode="auto">
            <a:xfrm>
              <a:off x="1728" y="1872"/>
              <a:ext cx="48" cy="96"/>
            </a:xfrm>
            <a:prstGeom prst="rect">
              <a:avLst/>
            </a:prstGeom>
            <a:solidFill>
              <a:schemeClr val="tx1"/>
            </a:solidFill>
            <a:ln w="9525">
              <a:solidFill>
                <a:schemeClr val="tx1"/>
              </a:solidFill>
              <a:miter lim="800000"/>
              <a:headEnd/>
              <a:tailEnd/>
            </a:ln>
          </p:spPr>
          <p:txBody>
            <a:bodyPr wrap="none" anchor="ctr"/>
            <a:lstStyle/>
            <a:p>
              <a:endParaRPr lang="es-ES" u="none"/>
            </a:p>
          </p:txBody>
        </p:sp>
      </p:grpSp>
      <p:sp>
        <p:nvSpPr>
          <p:cNvPr id="721" name="Rectangle 721"/>
          <p:cNvSpPr>
            <a:spLocks noChangeArrowheads="1"/>
          </p:cNvSpPr>
          <p:nvPr/>
        </p:nvSpPr>
        <p:spPr bwMode="auto">
          <a:xfrm>
            <a:off x="838200" y="2651424"/>
            <a:ext cx="2338388" cy="74613"/>
          </a:xfrm>
          <a:prstGeom prst="rect">
            <a:avLst/>
          </a:prstGeom>
          <a:solidFill>
            <a:srgbClr val="FF9900"/>
          </a:solidFill>
          <a:ln w="9525">
            <a:solidFill>
              <a:schemeClr val="tx1"/>
            </a:solidFill>
            <a:miter lim="800000"/>
            <a:headEnd/>
            <a:tailEnd/>
          </a:ln>
        </p:spPr>
        <p:txBody>
          <a:bodyPr wrap="none" anchor="ctr"/>
          <a:lstStyle/>
          <a:p>
            <a:endParaRPr lang="es-ES" u="none"/>
          </a:p>
        </p:txBody>
      </p:sp>
      <p:sp>
        <p:nvSpPr>
          <p:cNvPr id="722" name="AutoShape 722"/>
          <p:cNvSpPr>
            <a:spLocks/>
          </p:cNvSpPr>
          <p:nvPr/>
        </p:nvSpPr>
        <p:spPr bwMode="auto">
          <a:xfrm>
            <a:off x="5675586" y="2221436"/>
            <a:ext cx="1143000" cy="419100"/>
          </a:xfrm>
          <a:prstGeom prst="borderCallout1">
            <a:avLst>
              <a:gd name="adj1" fmla="val 27273"/>
              <a:gd name="adj2" fmla="val -6667"/>
              <a:gd name="adj3" fmla="val 79926"/>
              <a:gd name="adj4" fmla="val -85833"/>
            </a:avLst>
          </a:prstGeom>
          <a:noFill/>
          <a:ln w="9525">
            <a:noFill/>
            <a:miter lim="800000"/>
            <a:headEnd/>
            <a:tailEnd/>
          </a:ln>
        </p:spPr>
        <p:txBody>
          <a:bodyPr/>
          <a:lstStyle/>
          <a:p>
            <a:r>
              <a:rPr lang="en-US" sz="1600" u="none" dirty="0">
                <a:latin typeface="+mj-lt"/>
              </a:rPr>
              <a:t>Blender</a:t>
            </a:r>
          </a:p>
        </p:txBody>
      </p:sp>
      <p:sp>
        <p:nvSpPr>
          <p:cNvPr id="723" name="AutoShape 723"/>
          <p:cNvSpPr>
            <a:spLocks/>
          </p:cNvSpPr>
          <p:nvPr/>
        </p:nvSpPr>
        <p:spPr bwMode="auto">
          <a:xfrm>
            <a:off x="2200275" y="1611612"/>
            <a:ext cx="1143000" cy="533400"/>
          </a:xfrm>
          <a:prstGeom prst="borderCallout1">
            <a:avLst>
              <a:gd name="adj1" fmla="val 21431"/>
              <a:gd name="adj2" fmla="val -6667"/>
              <a:gd name="adj3" fmla="val 126190"/>
              <a:gd name="adj4" fmla="val -35000"/>
            </a:avLst>
          </a:prstGeom>
          <a:noFill/>
          <a:ln w="9525">
            <a:noFill/>
            <a:miter lim="800000"/>
            <a:headEnd/>
            <a:tailEnd/>
          </a:ln>
        </p:spPr>
        <p:txBody>
          <a:bodyPr/>
          <a:lstStyle/>
          <a:p>
            <a:r>
              <a:rPr lang="en-US" sz="1600" u="none" dirty="0" err="1">
                <a:latin typeface="+mj-lt"/>
              </a:rPr>
              <a:t>Arenero</a:t>
            </a:r>
            <a:endParaRPr lang="en-US" sz="1600" u="none" dirty="0">
              <a:latin typeface="+mj-lt"/>
            </a:endParaRPr>
          </a:p>
        </p:txBody>
      </p:sp>
      <p:sp>
        <p:nvSpPr>
          <p:cNvPr id="724" name="AutoShape 724"/>
          <p:cNvSpPr>
            <a:spLocks/>
          </p:cNvSpPr>
          <p:nvPr/>
        </p:nvSpPr>
        <p:spPr bwMode="auto">
          <a:xfrm>
            <a:off x="5940152" y="544812"/>
            <a:ext cx="1143000" cy="533400"/>
          </a:xfrm>
          <a:prstGeom prst="borderCallout1">
            <a:avLst>
              <a:gd name="adj1" fmla="val 21431"/>
              <a:gd name="adj2" fmla="val -6667"/>
              <a:gd name="adj3" fmla="val 55954"/>
              <a:gd name="adj4" fmla="val -48472"/>
            </a:avLst>
          </a:prstGeom>
          <a:noFill/>
          <a:ln w="9525">
            <a:noFill/>
            <a:miter lim="800000"/>
            <a:headEnd/>
            <a:tailEnd/>
          </a:ln>
        </p:spPr>
        <p:txBody>
          <a:bodyPr/>
          <a:lstStyle/>
          <a:p>
            <a:r>
              <a:rPr lang="en-US" sz="1600" u="none" dirty="0">
                <a:latin typeface="+mj-lt"/>
              </a:rPr>
              <a:t>Tanques</a:t>
            </a:r>
          </a:p>
        </p:txBody>
      </p:sp>
      <p:sp>
        <p:nvSpPr>
          <p:cNvPr id="725" name="AutoShape 725"/>
          <p:cNvSpPr>
            <a:spLocks/>
          </p:cNvSpPr>
          <p:nvPr/>
        </p:nvSpPr>
        <p:spPr bwMode="auto">
          <a:xfrm>
            <a:off x="7077075" y="2678412"/>
            <a:ext cx="1143000" cy="533400"/>
          </a:xfrm>
          <a:prstGeom prst="borderCallout1">
            <a:avLst>
              <a:gd name="adj1" fmla="val 21431"/>
              <a:gd name="adj2" fmla="val -6667"/>
              <a:gd name="adj3" fmla="val 170236"/>
              <a:gd name="adj4" fmla="val -183333"/>
            </a:avLst>
          </a:prstGeom>
          <a:noFill/>
          <a:ln w="9525">
            <a:noFill/>
            <a:miter lim="800000"/>
            <a:headEnd/>
            <a:tailEnd/>
          </a:ln>
        </p:spPr>
        <p:txBody>
          <a:bodyPr/>
          <a:lstStyle/>
          <a:p>
            <a:r>
              <a:rPr lang="en-US" sz="1600" u="none">
                <a:latin typeface="+mj-lt"/>
              </a:rPr>
              <a:t>Bombas</a:t>
            </a:r>
          </a:p>
        </p:txBody>
      </p:sp>
      <p:sp>
        <p:nvSpPr>
          <p:cNvPr id="726" name="AutoShape 726"/>
          <p:cNvSpPr>
            <a:spLocks/>
          </p:cNvSpPr>
          <p:nvPr/>
        </p:nvSpPr>
        <p:spPr bwMode="auto">
          <a:xfrm>
            <a:off x="228600" y="4756449"/>
            <a:ext cx="1143000" cy="533400"/>
          </a:xfrm>
          <a:prstGeom prst="borderCallout1">
            <a:avLst>
              <a:gd name="adj1" fmla="val 21431"/>
              <a:gd name="adj2" fmla="val 106667"/>
              <a:gd name="adj3" fmla="val -43153"/>
              <a:gd name="adj4" fmla="val 245833"/>
            </a:avLst>
          </a:prstGeom>
          <a:noFill/>
          <a:ln w="9525">
            <a:noFill/>
            <a:miter lim="800000"/>
            <a:headEnd/>
            <a:tailEnd/>
          </a:ln>
        </p:spPr>
        <p:txBody>
          <a:bodyPr/>
          <a:lstStyle/>
          <a:p>
            <a:r>
              <a:rPr lang="en-US" sz="1600" u="none" dirty="0" err="1">
                <a:latin typeface="+mj-lt"/>
              </a:rPr>
              <a:t>Bombas</a:t>
            </a:r>
            <a:endParaRPr lang="en-US" sz="1600" u="none" dirty="0">
              <a:latin typeface="+mj-lt"/>
            </a:endParaRPr>
          </a:p>
        </p:txBody>
      </p:sp>
      <p:sp>
        <p:nvSpPr>
          <p:cNvPr id="727" name="AutoShape 727"/>
          <p:cNvSpPr>
            <a:spLocks/>
          </p:cNvSpPr>
          <p:nvPr/>
        </p:nvSpPr>
        <p:spPr bwMode="auto">
          <a:xfrm>
            <a:off x="1981200" y="4832649"/>
            <a:ext cx="1143000" cy="533400"/>
          </a:xfrm>
          <a:prstGeom prst="borderCallout1">
            <a:avLst>
              <a:gd name="adj1" fmla="val 21431"/>
              <a:gd name="adj2" fmla="val 106667"/>
              <a:gd name="adj3" fmla="val -39583"/>
              <a:gd name="adj4" fmla="val 168889"/>
            </a:avLst>
          </a:prstGeom>
          <a:noFill/>
          <a:ln w="9525">
            <a:noFill/>
            <a:miter lim="800000"/>
            <a:headEnd/>
            <a:tailEnd/>
          </a:ln>
        </p:spPr>
        <p:txBody>
          <a:bodyPr/>
          <a:lstStyle/>
          <a:p>
            <a:r>
              <a:rPr lang="en-US" sz="1600" u="none">
                <a:latin typeface="+mj-lt"/>
              </a:rPr>
              <a:t>Manifold</a:t>
            </a:r>
          </a:p>
        </p:txBody>
      </p:sp>
      <p:sp>
        <p:nvSpPr>
          <p:cNvPr id="728" name="AutoShape 728"/>
          <p:cNvSpPr>
            <a:spLocks/>
          </p:cNvSpPr>
          <p:nvPr/>
        </p:nvSpPr>
        <p:spPr bwMode="auto">
          <a:xfrm>
            <a:off x="2133600" y="5747049"/>
            <a:ext cx="1143000" cy="533400"/>
          </a:xfrm>
          <a:prstGeom prst="borderCallout1">
            <a:avLst>
              <a:gd name="adj1" fmla="val 21431"/>
              <a:gd name="adj2" fmla="val 106667"/>
              <a:gd name="adj3" fmla="val 83333"/>
              <a:gd name="adj4" fmla="val 201528"/>
            </a:avLst>
          </a:prstGeom>
          <a:noFill/>
          <a:ln w="9525">
            <a:noFill/>
            <a:miter lim="800000"/>
            <a:headEnd/>
            <a:tailEnd/>
          </a:ln>
        </p:spPr>
        <p:txBody>
          <a:bodyPr/>
          <a:lstStyle/>
          <a:p>
            <a:r>
              <a:rPr lang="en-US" sz="1600" u="none">
                <a:latin typeface="+mj-lt"/>
              </a:rPr>
              <a:t>Pozo</a:t>
            </a:r>
          </a:p>
        </p:txBody>
      </p:sp>
      <p:sp>
        <p:nvSpPr>
          <p:cNvPr id="753" name="Rectangle 754"/>
          <p:cNvSpPr>
            <a:spLocks noChangeArrowheads="1"/>
          </p:cNvSpPr>
          <p:nvPr/>
        </p:nvSpPr>
        <p:spPr bwMode="auto">
          <a:xfrm>
            <a:off x="6858000" y="3689649"/>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4" name="Rectangle 756"/>
          <p:cNvSpPr>
            <a:spLocks noChangeArrowheads="1"/>
          </p:cNvSpPr>
          <p:nvPr/>
        </p:nvSpPr>
        <p:spPr bwMode="auto">
          <a:xfrm>
            <a:off x="6858000" y="4223049"/>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5" name="Rectangle 757"/>
          <p:cNvSpPr>
            <a:spLocks noChangeArrowheads="1"/>
          </p:cNvSpPr>
          <p:nvPr/>
        </p:nvSpPr>
        <p:spPr bwMode="auto">
          <a:xfrm>
            <a:off x="6858000" y="4680249"/>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6" name="Line 764"/>
          <p:cNvSpPr>
            <a:spLocks noChangeShapeType="1"/>
          </p:cNvSpPr>
          <p:nvPr/>
        </p:nvSpPr>
        <p:spPr bwMode="auto">
          <a:xfrm flipV="1">
            <a:off x="4038600" y="3994449"/>
            <a:ext cx="0" cy="1143000"/>
          </a:xfrm>
          <a:prstGeom prst="line">
            <a:avLst/>
          </a:prstGeom>
          <a:noFill/>
          <a:ln w="38100">
            <a:solidFill>
              <a:srgbClr val="800000"/>
            </a:solidFill>
            <a:round/>
            <a:headEnd/>
            <a:tailEnd/>
          </a:ln>
        </p:spPr>
        <p:txBody>
          <a:bodyPr wrap="none" anchor="ctr"/>
          <a:lstStyle/>
          <a:p>
            <a:endParaRPr lang="es-ES" u="none"/>
          </a:p>
        </p:txBody>
      </p:sp>
      <p:sp>
        <p:nvSpPr>
          <p:cNvPr id="757" name="Line 765"/>
          <p:cNvSpPr>
            <a:spLocks noChangeShapeType="1"/>
          </p:cNvSpPr>
          <p:nvPr/>
        </p:nvSpPr>
        <p:spPr bwMode="auto">
          <a:xfrm flipV="1">
            <a:off x="4267200" y="3994449"/>
            <a:ext cx="0" cy="1143000"/>
          </a:xfrm>
          <a:prstGeom prst="line">
            <a:avLst/>
          </a:prstGeom>
          <a:noFill/>
          <a:ln w="38100">
            <a:solidFill>
              <a:srgbClr val="800000"/>
            </a:solidFill>
            <a:round/>
            <a:headEnd/>
            <a:tailEnd/>
          </a:ln>
        </p:spPr>
        <p:txBody>
          <a:bodyPr wrap="none" anchor="ctr"/>
          <a:lstStyle/>
          <a:p>
            <a:endParaRPr lang="es-ES" u="none"/>
          </a:p>
        </p:txBody>
      </p:sp>
      <p:sp>
        <p:nvSpPr>
          <p:cNvPr id="758" name="Oval 766"/>
          <p:cNvSpPr>
            <a:spLocks noChangeArrowheads="1"/>
          </p:cNvSpPr>
          <p:nvPr/>
        </p:nvSpPr>
        <p:spPr bwMode="auto">
          <a:xfrm>
            <a:off x="3810000" y="2622849"/>
            <a:ext cx="381000" cy="228600"/>
          </a:xfrm>
          <a:prstGeom prst="ellipse">
            <a:avLst/>
          </a:prstGeom>
          <a:solidFill>
            <a:srgbClr val="00B050"/>
          </a:solidFill>
          <a:ln w="9525">
            <a:solidFill>
              <a:schemeClr val="tx1"/>
            </a:solidFill>
            <a:round/>
            <a:headEnd/>
            <a:tailEnd/>
          </a:ln>
        </p:spPr>
        <p:txBody>
          <a:bodyPr wrap="none" anchor="ctr"/>
          <a:lstStyle/>
          <a:p>
            <a:endParaRPr lang="es-ES" u="none"/>
          </a:p>
        </p:txBody>
      </p:sp>
      <p:grpSp>
        <p:nvGrpSpPr>
          <p:cNvPr id="759" name="Group 782"/>
          <p:cNvGrpSpPr>
            <a:grpSpLocks/>
          </p:cNvGrpSpPr>
          <p:nvPr/>
        </p:nvGrpSpPr>
        <p:grpSpPr bwMode="auto">
          <a:xfrm>
            <a:off x="5105416" y="5594649"/>
            <a:ext cx="1835154" cy="606425"/>
            <a:chOff x="4604" y="3744"/>
            <a:chExt cx="1156" cy="382"/>
          </a:xfrm>
          <a:solidFill>
            <a:srgbClr val="BAD405"/>
          </a:solidFill>
        </p:grpSpPr>
        <p:sp>
          <p:nvSpPr>
            <p:cNvPr id="760" name="Rectangle 783"/>
            <p:cNvSpPr>
              <a:spLocks noChangeArrowheads="1"/>
            </p:cNvSpPr>
            <p:nvPr/>
          </p:nvSpPr>
          <p:spPr bwMode="auto">
            <a:xfrm>
              <a:off x="4604" y="3744"/>
              <a:ext cx="69" cy="382"/>
            </a:xfrm>
            <a:prstGeom prst="rect">
              <a:avLst/>
            </a:prstGeom>
            <a:grpFill/>
            <a:ln w="9525">
              <a:solidFill>
                <a:schemeClr val="tx1"/>
              </a:solidFill>
              <a:miter lim="800000"/>
              <a:headEnd/>
              <a:tailEnd/>
            </a:ln>
          </p:spPr>
          <p:txBody>
            <a:bodyPr wrap="none" anchor="ctr"/>
            <a:lstStyle/>
            <a:p>
              <a:endParaRPr lang="es-ES" u="none"/>
            </a:p>
          </p:txBody>
        </p:sp>
        <p:sp>
          <p:nvSpPr>
            <p:cNvPr id="761" name="Rectangle 784"/>
            <p:cNvSpPr>
              <a:spLocks noChangeArrowheads="1"/>
            </p:cNvSpPr>
            <p:nvPr/>
          </p:nvSpPr>
          <p:spPr bwMode="auto">
            <a:xfrm>
              <a:off x="5411" y="3794"/>
              <a:ext cx="145" cy="295"/>
            </a:xfrm>
            <a:prstGeom prst="rect">
              <a:avLst/>
            </a:prstGeom>
            <a:grpFill/>
            <a:ln w="9525">
              <a:solidFill>
                <a:schemeClr val="tx1"/>
              </a:solidFill>
              <a:miter lim="800000"/>
              <a:headEnd/>
              <a:tailEnd/>
            </a:ln>
          </p:spPr>
          <p:txBody>
            <a:bodyPr wrap="none" anchor="ctr"/>
            <a:lstStyle/>
            <a:p>
              <a:endParaRPr lang="es-ES" u="none"/>
            </a:p>
          </p:txBody>
        </p:sp>
        <p:sp>
          <p:nvSpPr>
            <p:cNvPr id="762" name="Rectangle 785"/>
            <p:cNvSpPr>
              <a:spLocks noChangeArrowheads="1"/>
            </p:cNvSpPr>
            <p:nvPr/>
          </p:nvSpPr>
          <p:spPr bwMode="auto">
            <a:xfrm>
              <a:off x="5301" y="3841"/>
              <a:ext cx="128" cy="200"/>
            </a:xfrm>
            <a:prstGeom prst="rect">
              <a:avLst/>
            </a:prstGeom>
            <a:grpFill/>
            <a:ln w="9525">
              <a:solidFill>
                <a:schemeClr val="tx1"/>
              </a:solidFill>
              <a:miter lim="800000"/>
              <a:headEnd/>
              <a:tailEnd/>
            </a:ln>
          </p:spPr>
          <p:txBody>
            <a:bodyPr wrap="none" anchor="ctr"/>
            <a:lstStyle/>
            <a:p>
              <a:endParaRPr lang="es-ES" u="none"/>
            </a:p>
          </p:txBody>
        </p:sp>
        <p:sp>
          <p:nvSpPr>
            <p:cNvPr id="763" name="Rectangle 786"/>
            <p:cNvSpPr>
              <a:spLocks noChangeArrowheads="1"/>
            </p:cNvSpPr>
            <p:nvPr/>
          </p:nvSpPr>
          <p:spPr bwMode="auto">
            <a:xfrm>
              <a:off x="4838" y="3892"/>
              <a:ext cx="506" cy="98"/>
            </a:xfrm>
            <a:prstGeom prst="rect">
              <a:avLst/>
            </a:prstGeom>
            <a:grpFill/>
            <a:ln w="9525">
              <a:solidFill>
                <a:schemeClr val="tx1"/>
              </a:solidFill>
              <a:miter lim="800000"/>
              <a:headEnd/>
              <a:tailEnd/>
            </a:ln>
          </p:spPr>
          <p:txBody>
            <a:bodyPr wrap="none" anchor="ctr"/>
            <a:lstStyle/>
            <a:p>
              <a:endParaRPr lang="es-ES" u="none"/>
            </a:p>
          </p:txBody>
        </p:sp>
        <p:sp>
          <p:nvSpPr>
            <p:cNvPr id="764" name="Rectangle 787"/>
            <p:cNvSpPr>
              <a:spLocks noChangeArrowheads="1"/>
            </p:cNvSpPr>
            <p:nvPr/>
          </p:nvSpPr>
          <p:spPr bwMode="auto">
            <a:xfrm>
              <a:off x="5572" y="3814"/>
              <a:ext cx="125" cy="255"/>
            </a:xfrm>
            <a:prstGeom prst="rect">
              <a:avLst/>
            </a:prstGeom>
            <a:grpFill/>
            <a:ln w="9525">
              <a:solidFill>
                <a:schemeClr val="tx1"/>
              </a:solidFill>
              <a:miter lim="800000"/>
              <a:headEnd/>
              <a:tailEnd/>
            </a:ln>
          </p:spPr>
          <p:txBody>
            <a:bodyPr wrap="none" anchor="ctr"/>
            <a:lstStyle/>
            <a:p>
              <a:endParaRPr lang="es-ES" u="none"/>
            </a:p>
          </p:txBody>
        </p:sp>
        <p:sp>
          <p:nvSpPr>
            <p:cNvPr id="765" name="Rectangle 788"/>
            <p:cNvSpPr>
              <a:spLocks noChangeArrowheads="1"/>
            </p:cNvSpPr>
            <p:nvPr/>
          </p:nvSpPr>
          <p:spPr bwMode="auto">
            <a:xfrm>
              <a:off x="5406" y="3814"/>
              <a:ext cx="166" cy="255"/>
            </a:xfrm>
            <a:prstGeom prst="rect">
              <a:avLst/>
            </a:prstGeom>
            <a:grpFill/>
            <a:ln w="9525">
              <a:solidFill>
                <a:schemeClr val="tx1"/>
              </a:solidFill>
              <a:miter lim="800000"/>
              <a:headEnd/>
              <a:tailEnd/>
            </a:ln>
          </p:spPr>
          <p:txBody>
            <a:bodyPr wrap="none" anchor="ctr"/>
            <a:lstStyle/>
            <a:p>
              <a:endParaRPr lang="es-ES" u="none"/>
            </a:p>
          </p:txBody>
        </p:sp>
        <p:sp>
          <p:nvSpPr>
            <p:cNvPr id="766" name="Rectangle 789"/>
            <p:cNvSpPr>
              <a:spLocks noChangeArrowheads="1"/>
            </p:cNvSpPr>
            <p:nvPr/>
          </p:nvSpPr>
          <p:spPr bwMode="auto">
            <a:xfrm>
              <a:off x="5572" y="3833"/>
              <a:ext cx="146" cy="216"/>
            </a:xfrm>
            <a:prstGeom prst="rect">
              <a:avLst/>
            </a:prstGeom>
            <a:grpFill/>
            <a:ln w="9525">
              <a:solidFill>
                <a:schemeClr val="tx1"/>
              </a:solidFill>
              <a:miter lim="800000"/>
              <a:headEnd/>
              <a:tailEnd/>
            </a:ln>
          </p:spPr>
          <p:txBody>
            <a:bodyPr wrap="none" anchor="ctr"/>
            <a:lstStyle/>
            <a:p>
              <a:endParaRPr lang="es-ES" u="none"/>
            </a:p>
          </p:txBody>
        </p:sp>
        <p:sp>
          <p:nvSpPr>
            <p:cNvPr id="767" name="Rectangle 790"/>
            <p:cNvSpPr>
              <a:spLocks noChangeArrowheads="1"/>
            </p:cNvSpPr>
            <p:nvPr/>
          </p:nvSpPr>
          <p:spPr bwMode="auto">
            <a:xfrm>
              <a:off x="5572" y="3872"/>
              <a:ext cx="188" cy="138"/>
            </a:xfrm>
            <a:prstGeom prst="rect">
              <a:avLst/>
            </a:prstGeom>
            <a:grpFill/>
            <a:ln w="9525">
              <a:solidFill>
                <a:schemeClr val="tx1"/>
              </a:solidFill>
              <a:miter lim="800000"/>
              <a:headEnd/>
              <a:tailEnd/>
            </a:ln>
          </p:spPr>
          <p:txBody>
            <a:bodyPr wrap="none" anchor="ctr"/>
            <a:lstStyle/>
            <a:p>
              <a:endParaRPr lang="es-ES" u="none"/>
            </a:p>
          </p:txBody>
        </p:sp>
        <p:sp>
          <p:nvSpPr>
            <p:cNvPr id="768" name="Oval 791"/>
            <p:cNvSpPr>
              <a:spLocks noChangeArrowheads="1"/>
            </p:cNvSpPr>
            <p:nvPr/>
          </p:nvSpPr>
          <p:spPr bwMode="auto">
            <a:xfrm>
              <a:off x="5392" y="3769"/>
              <a:ext cx="37" cy="32"/>
            </a:xfrm>
            <a:prstGeom prst="ellipse">
              <a:avLst/>
            </a:prstGeom>
            <a:grpFill/>
            <a:ln w="9525">
              <a:solidFill>
                <a:schemeClr val="tx1"/>
              </a:solidFill>
              <a:round/>
              <a:headEnd/>
              <a:tailEnd/>
            </a:ln>
          </p:spPr>
          <p:txBody>
            <a:bodyPr wrap="none" anchor="ctr"/>
            <a:lstStyle/>
            <a:p>
              <a:endParaRPr lang="es-ES" u="none"/>
            </a:p>
          </p:txBody>
        </p:sp>
        <p:sp>
          <p:nvSpPr>
            <p:cNvPr id="769" name="Oval 792"/>
            <p:cNvSpPr>
              <a:spLocks noChangeArrowheads="1"/>
            </p:cNvSpPr>
            <p:nvPr/>
          </p:nvSpPr>
          <p:spPr bwMode="auto">
            <a:xfrm>
              <a:off x="5392" y="4081"/>
              <a:ext cx="37" cy="33"/>
            </a:xfrm>
            <a:prstGeom prst="ellipse">
              <a:avLst/>
            </a:prstGeom>
            <a:grpFill/>
            <a:ln w="9525">
              <a:solidFill>
                <a:schemeClr val="tx1"/>
              </a:solidFill>
              <a:round/>
              <a:headEnd/>
              <a:tailEnd/>
            </a:ln>
          </p:spPr>
          <p:txBody>
            <a:bodyPr wrap="none" anchor="ctr"/>
            <a:lstStyle/>
            <a:p>
              <a:endParaRPr lang="es-ES" u="none"/>
            </a:p>
          </p:txBody>
        </p:sp>
        <p:sp>
          <p:nvSpPr>
            <p:cNvPr id="770" name="Rectangle 793"/>
            <p:cNvSpPr>
              <a:spLocks noChangeArrowheads="1"/>
            </p:cNvSpPr>
            <p:nvPr/>
          </p:nvSpPr>
          <p:spPr bwMode="auto">
            <a:xfrm>
              <a:off x="4632" y="3744"/>
              <a:ext cx="729" cy="382"/>
            </a:xfrm>
            <a:prstGeom prst="rect">
              <a:avLst/>
            </a:prstGeom>
            <a:grpFill/>
            <a:ln w="9525">
              <a:solidFill>
                <a:schemeClr val="tx1"/>
              </a:solidFill>
              <a:miter lim="800000"/>
              <a:headEnd/>
              <a:tailEnd/>
            </a:ln>
          </p:spPr>
          <p:txBody>
            <a:bodyPr wrap="none" anchor="ctr"/>
            <a:lstStyle/>
            <a:p>
              <a:endParaRPr lang="es-ES" u="none"/>
            </a:p>
          </p:txBody>
        </p:sp>
        <p:sp>
          <p:nvSpPr>
            <p:cNvPr id="771" name="Rectangle 794"/>
            <p:cNvSpPr>
              <a:spLocks noChangeArrowheads="1"/>
            </p:cNvSpPr>
            <p:nvPr/>
          </p:nvSpPr>
          <p:spPr bwMode="auto">
            <a:xfrm>
              <a:off x="5141" y="3880"/>
              <a:ext cx="137" cy="110"/>
            </a:xfrm>
            <a:prstGeom prst="rect">
              <a:avLst/>
            </a:prstGeom>
            <a:grpFill/>
            <a:ln w="9525">
              <a:solidFill>
                <a:schemeClr val="tx1"/>
              </a:solidFill>
              <a:miter lim="800000"/>
              <a:headEnd/>
              <a:tailEnd/>
            </a:ln>
          </p:spPr>
          <p:txBody>
            <a:bodyPr wrap="none" anchor="ctr"/>
            <a:lstStyle/>
            <a:p>
              <a:endParaRPr lang="es-ES" u="none"/>
            </a:p>
          </p:txBody>
        </p:sp>
        <p:sp>
          <p:nvSpPr>
            <p:cNvPr id="772" name="Rectangle 795"/>
            <p:cNvSpPr>
              <a:spLocks noChangeArrowheads="1"/>
            </p:cNvSpPr>
            <p:nvPr/>
          </p:nvSpPr>
          <p:spPr bwMode="auto">
            <a:xfrm>
              <a:off x="4742" y="3880"/>
              <a:ext cx="137" cy="110"/>
            </a:xfrm>
            <a:prstGeom prst="rect">
              <a:avLst/>
            </a:prstGeom>
            <a:grpFill/>
            <a:ln w="9525">
              <a:solidFill>
                <a:schemeClr val="tx1"/>
              </a:solidFill>
              <a:miter lim="800000"/>
              <a:headEnd/>
              <a:tailEnd/>
            </a:ln>
          </p:spPr>
          <p:txBody>
            <a:bodyPr wrap="none" anchor="ctr"/>
            <a:lstStyle/>
            <a:p>
              <a:endParaRPr lang="es-ES" u="none"/>
            </a:p>
          </p:txBody>
        </p:sp>
      </p:grpSp>
      <p:sp>
        <p:nvSpPr>
          <p:cNvPr id="773" name="AutoShape 796"/>
          <p:cNvSpPr>
            <a:spLocks/>
          </p:cNvSpPr>
          <p:nvPr/>
        </p:nvSpPr>
        <p:spPr bwMode="auto">
          <a:xfrm>
            <a:off x="7162800" y="5213649"/>
            <a:ext cx="1676400" cy="914400"/>
          </a:xfrm>
          <a:prstGeom prst="borderCallout1">
            <a:avLst>
              <a:gd name="adj1" fmla="val 12500"/>
              <a:gd name="adj2" fmla="val -4546"/>
              <a:gd name="adj3" fmla="val 54690"/>
              <a:gd name="adj4" fmla="val -53694"/>
            </a:avLst>
          </a:prstGeom>
          <a:noFill/>
          <a:ln w="9525">
            <a:noFill/>
            <a:miter lim="800000"/>
            <a:headEnd/>
            <a:tailEnd/>
          </a:ln>
        </p:spPr>
        <p:txBody>
          <a:bodyPr/>
          <a:lstStyle/>
          <a:p>
            <a:r>
              <a:rPr lang="en-US" sz="1600" u="none">
                <a:latin typeface="+mj-lt"/>
              </a:rPr>
              <a:t>Centro de Comando</a:t>
            </a:r>
          </a:p>
        </p:txBody>
      </p:sp>
      <p:sp>
        <p:nvSpPr>
          <p:cNvPr id="774" name="Freeform 797"/>
          <p:cNvSpPr>
            <a:spLocks/>
          </p:cNvSpPr>
          <p:nvPr/>
        </p:nvSpPr>
        <p:spPr bwMode="auto">
          <a:xfrm>
            <a:off x="4495800" y="3003849"/>
            <a:ext cx="609600" cy="2667000"/>
          </a:xfrm>
          <a:custGeom>
            <a:avLst/>
            <a:gdLst>
              <a:gd name="T0" fmla="*/ 344 w 344"/>
              <a:gd name="T1" fmla="*/ 384 h 384"/>
              <a:gd name="T2" fmla="*/ 56 w 344"/>
              <a:gd name="T3" fmla="*/ 240 h 384"/>
              <a:gd name="T4" fmla="*/ 8 w 344"/>
              <a:gd name="T5" fmla="*/ 0 h 384"/>
              <a:gd name="T6" fmla="*/ 0 60000 65536"/>
              <a:gd name="T7" fmla="*/ 0 60000 65536"/>
              <a:gd name="T8" fmla="*/ 0 60000 65536"/>
              <a:gd name="T9" fmla="*/ 0 w 344"/>
              <a:gd name="T10" fmla="*/ 0 h 384"/>
              <a:gd name="T11" fmla="*/ 344 w 344"/>
              <a:gd name="T12" fmla="*/ 384 h 384"/>
            </a:gdLst>
            <a:ahLst/>
            <a:cxnLst>
              <a:cxn ang="T6">
                <a:pos x="T0" y="T1"/>
              </a:cxn>
              <a:cxn ang="T7">
                <a:pos x="T2" y="T3"/>
              </a:cxn>
              <a:cxn ang="T8">
                <a:pos x="T4" y="T5"/>
              </a:cxn>
            </a:cxnLst>
            <a:rect l="T9" t="T10" r="T11" b="T12"/>
            <a:pathLst>
              <a:path w="344" h="384">
                <a:moveTo>
                  <a:pt x="344" y="384"/>
                </a:moveTo>
                <a:cubicBezTo>
                  <a:pt x="228" y="344"/>
                  <a:pt x="112" y="304"/>
                  <a:pt x="56" y="240"/>
                </a:cubicBezTo>
                <a:cubicBezTo>
                  <a:pt x="0" y="176"/>
                  <a:pt x="4" y="88"/>
                  <a:pt x="8" y="0"/>
                </a:cubicBezTo>
              </a:path>
            </a:pathLst>
          </a:custGeom>
          <a:noFill/>
          <a:ln w="38100">
            <a:solidFill>
              <a:srgbClr val="FF9900"/>
            </a:solidFill>
            <a:round/>
            <a:headEnd/>
            <a:tailEnd/>
          </a:ln>
        </p:spPr>
        <p:txBody>
          <a:bodyPr/>
          <a:lstStyle/>
          <a:p>
            <a:endParaRPr lang="es-ES" u="none"/>
          </a:p>
        </p:txBody>
      </p:sp>
      <p:sp>
        <p:nvSpPr>
          <p:cNvPr id="775" name="Freeform 798"/>
          <p:cNvSpPr>
            <a:spLocks/>
          </p:cNvSpPr>
          <p:nvPr/>
        </p:nvSpPr>
        <p:spPr bwMode="auto">
          <a:xfrm>
            <a:off x="4559300" y="5061249"/>
            <a:ext cx="546100" cy="685800"/>
          </a:xfrm>
          <a:custGeom>
            <a:avLst/>
            <a:gdLst>
              <a:gd name="T0" fmla="*/ 344 w 344"/>
              <a:gd name="T1" fmla="*/ 432 h 432"/>
              <a:gd name="T2" fmla="*/ 56 w 344"/>
              <a:gd name="T3" fmla="*/ 288 h 432"/>
              <a:gd name="T4" fmla="*/ 8 w 344"/>
              <a:gd name="T5" fmla="*/ 0 h 432"/>
              <a:gd name="T6" fmla="*/ 0 60000 65536"/>
              <a:gd name="T7" fmla="*/ 0 60000 65536"/>
              <a:gd name="T8" fmla="*/ 0 60000 65536"/>
              <a:gd name="T9" fmla="*/ 0 w 344"/>
              <a:gd name="T10" fmla="*/ 0 h 432"/>
              <a:gd name="T11" fmla="*/ 344 w 344"/>
              <a:gd name="T12" fmla="*/ 432 h 432"/>
            </a:gdLst>
            <a:ahLst/>
            <a:cxnLst>
              <a:cxn ang="T6">
                <a:pos x="T0" y="T1"/>
              </a:cxn>
              <a:cxn ang="T7">
                <a:pos x="T2" y="T3"/>
              </a:cxn>
              <a:cxn ang="T8">
                <a:pos x="T4" y="T5"/>
              </a:cxn>
            </a:cxnLst>
            <a:rect l="T9" t="T10" r="T11" b="T12"/>
            <a:pathLst>
              <a:path w="344" h="432">
                <a:moveTo>
                  <a:pt x="344" y="432"/>
                </a:moveTo>
                <a:cubicBezTo>
                  <a:pt x="228" y="396"/>
                  <a:pt x="112" y="360"/>
                  <a:pt x="56" y="288"/>
                </a:cubicBezTo>
                <a:cubicBezTo>
                  <a:pt x="0" y="216"/>
                  <a:pt x="4" y="108"/>
                  <a:pt x="8" y="0"/>
                </a:cubicBezTo>
              </a:path>
            </a:pathLst>
          </a:custGeom>
          <a:noFill/>
          <a:ln w="38100" cap="flat" cmpd="sng">
            <a:solidFill>
              <a:srgbClr val="FF9900"/>
            </a:solidFill>
            <a:prstDash val="solid"/>
            <a:round/>
            <a:headEnd type="none" w="med" len="med"/>
            <a:tailEnd type="none" w="med" len="med"/>
          </a:ln>
        </p:spPr>
        <p:txBody>
          <a:bodyPr/>
          <a:lstStyle/>
          <a:p>
            <a:endParaRPr lang="es-ES" u="none"/>
          </a:p>
        </p:txBody>
      </p:sp>
      <p:sp>
        <p:nvSpPr>
          <p:cNvPr id="776" name="Freeform 799"/>
          <p:cNvSpPr>
            <a:spLocks/>
          </p:cNvSpPr>
          <p:nvPr/>
        </p:nvSpPr>
        <p:spPr bwMode="auto">
          <a:xfrm>
            <a:off x="3492500" y="4438949"/>
            <a:ext cx="1612900" cy="1346200"/>
          </a:xfrm>
          <a:custGeom>
            <a:avLst/>
            <a:gdLst>
              <a:gd name="T0" fmla="*/ 1016 w 1016"/>
              <a:gd name="T1" fmla="*/ 824 h 848"/>
              <a:gd name="T2" fmla="*/ 152 w 1016"/>
              <a:gd name="T3" fmla="*/ 728 h 848"/>
              <a:gd name="T4" fmla="*/ 104 w 1016"/>
              <a:gd name="T5" fmla="*/ 104 h 848"/>
              <a:gd name="T6" fmla="*/ 56 w 1016"/>
              <a:gd name="T7" fmla="*/ 104 h 848"/>
              <a:gd name="T8" fmla="*/ 0 60000 65536"/>
              <a:gd name="T9" fmla="*/ 0 60000 65536"/>
              <a:gd name="T10" fmla="*/ 0 60000 65536"/>
              <a:gd name="T11" fmla="*/ 0 60000 65536"/>
              <a:gd name="T12" fmla="*/ 0 w 1016"/>
              <a:gd name="T13" fmla="*/ 0 h 848"/>
              <a:gd name="T14" fmla="*/ 1016 w 1016"/>
              <a:gd name="T15" fmla="*/ 848 h 848"/>
            </a:gdLst>
            <a:ahLst/>
            <a:cxnLst>
              <a:cxn ang="T8">
                <a:pos x="T0" y="T1"/>
              </a:cxn>
              <a:cxn ang="T9">
                <a:pos x="T2" y="T3"/>
              </a:cxn>
              <a:cxn ang="T10">
                <a:pos x="T4" y="T5"/>
              </a:cxn>
              <a:cxn ang="T11">
                <a:pos x="T6" y="T7"/>
              </a:cxn>
            </a:cxnLst>
            <a:rect l="T12" t="T13" r="T14" b="T15"/>
            <a:pathLst>
              <a:path w="1016" h="848">
                <a:moveTo>
                  <a:pt x="1016" y="824"/>
                </a:moveTo>
                <a:cubicBezTo>
                  <a:pt x="660" y="836"/>
                  <a:pt x="304" y="848"/>
                  <a:pt x="152" y="728"/>
                </a:cubicBezTo>
                <a:cubicBezTo>
                  <a:pt x="0" y="608"/>
                  <a:pt x="120" y="208"/>
                  <a:pt x="104" y="104"/>
                </a:cubicBezTo>
                <a:cubicBezTo>
                  <a:pt x="88" y="0"/>
                  <a:pt x="64" y="104"/>
                  <a:pt x="56" y="104"/>
                </a:cubicBezTo>
              </a:path>
            </a:pathLst>
          </a:custGeom>
          <a:noFill/>
          <a:ln w="38100" cap="flat" cmpd="sng">
            <a:solidFill>
              <a:srgbClr val="FF9900"/>
            </a:solidFill>
            <a:prstDash val="solid"/>
            <a:round/>
            <a:headEnd type="none" w="med" len="med"/>
            <a:tailEnd type="none" w="med" len="med"/>
          </a:ln>
        </p:spPr>
        <p:txBody>
          <a:bodyPr/>
          <a:lstStyle/>
          <a:p>
            <a:endParaRPr lang="es-ES" u="none"/>
          </a:p>
        </p:txBody>
      </p:sp>
      <p:sp>
        <p:nvSpPr>
          <p:cNvPr id="2" name="1 Marcador de pie de página"/>
          <p:cNvSpPr>
            <a:spLocks noGrp="1"/>
          </p:cNvSpPr>
          <p:nvPr>
            <p:ph type="ftr" sz="quarter" idx="10"/>
          </p:nvPr>
        </p:nvSpPr>
        <p:spPr/>
        <p:txBody>
          <a:bodyPr/>
          <a:lstStyle/>
          <a:p>
            <a:pPr>
              <a:defRPr/>
            </a:pPr>
            <a:r>
              <a:rPr lang="es-ES" smtClean="0"/>
              <a:t>PROCESOS EFICIENTES PARA ESTIMULACIÓN DE POZOS - NIVEL BÁSICO</a:t>
            </a:r>
            <a:endParaRPr lang="es-ES"/>
          </a:p>
        </p:txBody>
      </p:sp>
      <p:sp>
        <p:nvSpPr>
          <p:cNvPr id="779" name="778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Operación</a:t>
            </a:r>
          </a:p>
        </p:txBody>
      </p:sp>
    </p:spTree>
    <p:extLst>
      <p:ext uri="{BB962C8B-B14F-4D97-AF65-F5344CB8AC3E}">
        <p14:creationId xmlns:p14="http://schemas.microsoft.com/office/powerpoint/2010/main" val="421293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indefinite"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up)">
                                      <p:cBhvr>
                                        <p:cTn id="7" dur="2000"/>
                                        <p:tgtEl>
                                          <p:spTgt spid="135"/>
                                        </p:tgtEl>
                                      </p:cBhvr>
                                    </p:animEffect>
                                  </p:childTnLst>
                                </p:cTn>
                              </p:par>
                              <p:par>
                                <p:cTn id="8" presetID="22" presetClass="entr" presetSubtype="1" repeatCount="indefinite"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wipe(up)">
                                      <p:cBhvr>
                                        <p:cTn id="10" dur="20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repeatCount="indefinite" fill="hold" grpId="0" nodeType="clickEffect">
                                  <p:stCondLst>
                                    <p:cond delay="0"/>
                                  </p:stCondLst>
                                  <p:childTnLst>
                                    <p:set>
                                      <p:cBhvr>
                                        <p:cTn id="14" dur="1" fill="hold">
                                          <p:stCondLst>
                                            <p:cond delay="0"/>
                                          </p:stCondLst>
                                        </p:cTn>
                                        <p:tgtEl>
                                          <p:spTgt spid="721"/>
                                        </p:tgtEl>
                                        <p:attrNameLst>
                                          <p:attrName>style.visibility</p:attrName>
                                        </p:attrNameLst>
                                      </p:cBhvr>
                                      <p:to>
                                        <p:strVal val="visible"/>
                                      </p:to>
                                    </p:set>
                                    <p:animEffect transition="in" filter="wipe(left)">
                                      <p:cBhvr>
                                        <p:cTn id="15" dur="2000"/>
                                        <p:tgtEl>
                                          <p:spTgt spid="72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mph" presetSubtype="0" repeatCount="indefinite" fill="hold" grpId="0" nodeType="clickEffect">
                                  <p:stCondLst>
                                    <p:cond delay="0"/>
                                  </p:stCondLst>
                                  <p:childTnLst>
                                    <p:animRot by="21600000">
                                      <p:cBhvr>
                                        <p:cTn id="19" dur="2000" fill="hold"/>
                                        <p:tgtEl>
                                          <p:spTgt spid="758"/>
                                        </p:tgtEl>
                                        <p:attrNameLst>
                                          <p:attrName>r</p:attrName>
                                        </p:attrNameLst>
                                      </p:cBhvr>
                                    </p:animRot>
                                  </p:childTnLst>
                                </p:cTn>
                              </p:par>
                              <p:par>
                                <p:cTn id="20" presetID="6" presetClass="emph" presetSubtype="0" repeatCount="indefinite" fill="hold" grpId="0" nodeType="withEffect">
                                  <p:stCondLst>
                                    <p:cond delay="0"/>
                                  </p:stCondLst>
                                  <p:endCondLst>
                                    <p:cond evt="onNext" delay="0">
                                      <p:tgtEl>
                                        <p:sldTgt/>
                                      </p:tgtEl>
                                    </p:cond>
                                  </p:endCondLst>
                                  <p:childTnLst>
                                    <p:animScale>
                                      <p:cBhvr>
                                        <p:cTn id="21" dur="2000" fill="hold"/>
                                        <p:tgtEl>
                                          <p:spTgt spid="754"/>
                                        </p:tgtEl>
                                      </p:cBhvr>
                                      <p:by x="150000" y="150000"/>
                                    </p:animScale>
                                  </p:childTnLst>
                                </p:cTn>
                              </p:par>
                              <p:par>
                                <p:cTn id="22" presetID="6" presetClass="emph" presetSubtype="0" repeatCount="indefinite" fill="hold" grpId="0" nodeType="withEffect">
                                  <p:stCondLst>
                                    <p:cond delay="0"/>
                                  </p:stCondLst>
                                  <p:endCondLst>
                                    <p:cond evt="onNext" delay="0">
                                      <p:tgtEl>
                                        <p:sldTgt/>
                                      </p:tgtEl>
                                    </p:cond>
                                  </p:endCondLst>
                                  <p:childTnLst>
                                    <p:animScale>
                                      <p:cBhvr>
                                        <p:cTn id="23" dur="2000" fill="hold"/>
                                        <p:tgtEl>
                                          <p:spTgt spid="753"/>
                                        </p:tgtEl>
                                      </p:cBhvr>
                                      <p:by x="150000" y="150000"/>
                                    </p:animScale>
                                  </p:childTnLst>
                                </p:cTn>
                              </p:par>
                              <p:par>
                                <p:cTn id="24" presetID="6" presetClass="emph" presetSubtype="0" repeatCount="indefinite" fill="hold" grpId="0" nodeType="withEffect">
                                  <p:stCondLst>
                                    <p:cond delay="0"/>
                                  </p:stCondLst>
                                  <p:endCondLst>
                                    <p:cond evt="onNext" delay="0">
                                      <p:tgtEl>
                                        <p:sldTgt/>
                                      </p:tgtEl>
                                    </p:cond>
                                  </p:endCondLst>
                                  <p:childTnLst>
                                    <p:animScale>
                                      <p:cBhvr>
                                        <p:cTn id="25" dur="2000" fill="hold"/>
                                        <p:tgtEl>
                                          <p:spTgt spid="755"/>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1" repeatCount="indefinite" fill="hold" nodeType="clickEffect">
                                  <p:stCondLst>
                                    <p:cond delay="0"/>
                                  </p:stCondLst>
                                  <p:childTnLst>
                                    <p:set>
                                      <p:cBhvr>
                                        <p:cTn id="29" dur="1" fill="hold">
                                          <p:stCondLst>
                                            <p:cond delay="0"/>
                                          </p:stCondLst>
                                        </p:cTn>
                                        <p:tgtEl>
                                          <p:spTgt spid="255"/>
                                        </p:tgtEl>
                                        <p:attrNameLst>
                                          <p:attrName>style.visibility</p:attrName>
                                        </p:attrNameLst>
                                      </p:cBhvr>
                                      <p:to>
                                        <p:strVal val="visible"/>
                                      </p:to>
                                    </p:set>
                                    <p:animEffect transition="in" filter="wipe(up)">
                                      <p:cBhvr>
                                        <p:cTn id="30" dur="1000"/>
                                        <p:tgtEl>
                                          <p:spTgt spid="255"/>
                                        </p:tgtEl>
                                      </p:cBhvr>
                                    </p:animEffect>
                                  </p:childTnLst>
                                </p:cTn>
                              </p:par>
                              <p:par>
                                <p:cTn id="31" presetID="22" presetClass="entr" presetSubtype="1" repeatCount="indefinite" fill="hold" nodeType="withEffect">
                                  <p:stCondLst>
                                    <p:cond delay="0"/>
                                  </p:stCondLst>
                                  <p:childTnLst>
                                    <p:set>
                                      <p:cBhvr>
                                        <p:cTn id="32" dur="1" fill="hold">
                                          <p:stCondLst>
                                            <p:cond delay="0"/>
                                          </p:stCondLst>
                                        </p:cTn>
                                        <p:tgtEl>
                                          <p:spTgt spid="257"/>
                                        </p:tgtEl>
                                        <p:attrNameLst>
                                          <p:attrName>style.visibility</p:attrName>
                                        </p:attrNameLst>
                                      </p:cBhvr>
                                      <p:to>
                                        <p:strVal val="visible"/>
                                      </p:to>
                                    </p:set>
                                    <p:animEffect transition="in" filter="wipe(up)">
                                      <p:cBhvr>
                                        <p:cTn id="33" dur="1000"/>
                                        <p:tgtEl>
                                          <p:spTgt spid="257"/>
                                        </p:tgtEl>
                                      </p:cBhvr>
                                    </p:animEffect>
                                  </p:childTnLst>
                                </p:cTn>
                              </p:par>
                              <p:par>
                                <p:cTn id="34" presetID="22" presetClass="entr" presetSubtype="1" repeatCount="indefinite" fill="hold" nodeType="withEffect">
                                  <p:stCondLst>
                                    <p:cond delay="0"/>
                                  </p:stCondLst>
                                  <p:childTnLst>
                                    <p:set>
                                      <p:cBhvr>
                                        <p:cTn id="35" dur="1" fill="hold">
                                          <p:stCondLst>
                                            <p:cond delay="0"/>
                                          </p:stCondLst>
                                        </p:cTn>
                                        <p:tgtEl>
                                          <p:spTgt spid="256"/>
                                        </p:tgtEl>
                                        <p:attrNameLst>
                                          <p:attrName>style.visibility</p:attrName>
                                        </p:attrNameLst>
                                      </p:cBhvr>
                                      <p:to>
                                        <p:strVal val="visible"/>
                                      </p:to>
                                    </p:set>
                                    <p:animEffect transition="in" filter="wipe(up)">
                                      <p:cBhvr>
                                        <p:cTn id="36" dur="1000"/>
                                        <p:tgtEl>
                                          <p:spTgt spid="25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repeatCount="indefinite" fill="hold" nodeType="clickEffect">
                                  <p:stCondLst>
                                    <p:cond delay="0"/>
                                  </p:stCondLst>
                                  <p:childTnLst>
                                    <p:set>
                                      <p:cBhvr>
                                        <p:cTn id="40" dur="1" fill="hold">
                                          <p:stCondLst>
                                            <p:cond delay="0"/>
                                          </p:stCondLst>
                                        </p:cTn>
                                        <p:tgtEl>
                                          <p:spTgt spid="694"/>
                                        </p:tgtEl>
                                        <p:attrNameLst>
                                          <p:attrName>style.visibility</p:attrName>
                                        </p:attrNameLst>
                                      </p:cBhvr>
                                      <p:to>
                                        <p:strVal val="visible"/>
                                      </p:to>
                                    </p:set>
                                    <p:animEffect transition="in" filter="wipe(right)">
                                      <p:cBhvr>
                                        <p:cTn id="41" dur="1000"/>
                                        <p:tgtEl>
                                          <p:spTgt spid="694"/>
                                        </p:tgtEl>
                                      </p:cBhvr>
                                    </p:animEffect>
                                  </p:childTnLst>
                                </p:cTn>
                              </p:par>
                              <p:par>
                                <p:cTn id="42" presetID="22" presetClass="entr" presetSubtype="2" repeatCount="indefinite" fill="hold" nodeType="withEffect">
                                  <p:stCondLst>
                                    <p:cond delay="0"/>
                                  </p:stCondLst>
                                  <p:childTnLst>
                                    <p:set>
                                      <p:cBhvr>
                                        <p:cTn id="43" dur="1" fill="hold">
                                          <p:stCondLst>
                                            <p:cond delay="0"/>
                                          </p:stCondLst>
                                        </p:cTn>
                                        <p:tgtEl>
                                          <p:spTgt spid="695"/>
                                        </p:tgtEl>
                                        <p:attrNameLst>
                                          <p:attrName>style.visibility</p:attrName>
                                        </p:attrNameLst>
                                      </p:cBhvr>
                                      <p:to>
                                        <p:strVal val="visible"/>
                                      </p:to>
                                    </p:set>
                                    <p:animEffect transition="in" filter="wipe(right)">
                                      <p:cBhvr>
                                        <p:cTn id="44" dur="1000"/>
                                        <p:tgtEl>
                                          <p:spTgt spid="695"/>
                                        </p:tgtEl>
                                      </p:cBhvr>
                                    </p:animEffect>
                                  </p:childTnLst>
                                </p:cTn>
                              </p:par>
                              <p:par>
                                <p:cTn id="45" presetID="22" presetClass="entr" presetSubtype="8" repeatCount="indefinite" fill="hold" nodeType="withEffect">
                                  <p:stCondLst>
                                    <p:cond delay="0"/>
                                  </p:stCondLst>
                                  <p:childTnLst>
                                    <p:set>
                                      <p:cBhvr>
                                        <p:cTn id="46" dur="1" fill="hold">
                                          <p:stCondLst>
                                            <p:cond delay="0"/>
                                          </p:stCondLst>
                                        </p:cTn>
                                        <p:tgtEl>
                                          <p:spTgt spid="507"/>
                                        </p:tgtEl>
                                        <p:attrNameLst>
                                          <p:attrName>style.visibility</p:attrName>
                                        </p:attrNameLst>
                                      </p:cBhvr>
                                      <p:to>
                                        <p:strVal val="visible"/>
                                      </p:to>
                                    </p:set>
                                    <p:animEffect transition="in" filter="wipe(left)">
                                      <p:cBhvr>
                                        <p:cTn id="47" dur="1000"/>
                                        <p:tgtEl>
                                          <p:spTgt spid="507"/>
                                        </p:tgtEl>
                                      </p:cBhvr>
                                    </p:animEffect>
                                  </p:childTnLst>
                                </p:cTn>
                              </p:par>
                              <p:par>
                                <p:cTn id="48" presetID="22" presetClass="entr" presetSubtype="8" repeatCount="indefinite" fill="hold" nodeType="withEffect">
                                  <p:stCondLst>
                                    <p:cond delay="0"/>
                                  </p:stCondLst>
                                  <p:childTnLst>
                                    <p:set>
                                      <p:cBhvr>
                                        <p:cTn id="49" dur="1" fill="hold">
                                          <p:stCondLst>
                                            <p:cond delay="0"/>
                                          </p:stCondLst>
                                        </p:cTn>
                                        <p:tgtEl>
                                          <p:spTgt spid="508"/>
                                        </p:tgtEl>
                                        <p:attrNameLst>
                                          <p:attrName>style.visibility</p:attrName>
                                        </p:attrNameLst>
                                      </p:cBhvr>
                                      <p:to>
                                        <p:strVal val="visible"/>
                                      </p:to>
                                    </p:set>
                                    <p:animEffect transition="in" filter="wipe(left)">
                                      <p:cBhvr>
                                        <p:cTn id="50" dur="1000"/>
                                        <p:tgtEl>
                                          <p:spTgt spid="508"/>
                                        </p:tgtEl>
                                      </p:cBhvr>
                                    </p:animEffect>
                                  </p:childTnLst>
                                </p:cTn>
                              </p:par>
                              <p:par>
                                <p:cTn id="51" presetID="22" presetClass="entr" presetSubtype="8" repeatCount="indefinite" fill="hold" nodeType="withEffect">
                                  <p:stCondLst>
                                    <p:cond delay="0"/>
                                  </p:stCondLst>
                                  <p:childTnLst>
                                    <p:set>
                                      <p:cBhvr>
                                        <p:cTn id="52" dur="1" fill="hold">
                                          <p:stCondLst>
                                            <p:cond delay="0"/>
                                          </p:stCondLst>
                                        </p:cTn>
                                        <p:tgtEl>
                                          <p:spTgt spid="509"/>
                                        </p:tgtEl>
                                        <p:attrNameLst>
                                          <p:attrName>style.visibility</p:attrName>
                                        </p:attrNameLst>
                                      </p:cBhvr>
                                      <p:to>
                                        <p:strVal val="visible"/>
                                      </p:to>
                                    </p:set>
                                    <p:animEffect transition="in" filter="wipe(left)">
                                      <p:cBhvr>
                                        <p:cTn id="53" dur="1000"/>
                                        <p:tgtEl>
                                          <p:spTgt spid="509"/>
                                        </p:tgtEl>
                                      </p:cBhvr>
                                    </p:animEffect>
                                  </p:childTnLst>
                                </p:cTn>
                              </p:par>
                              <p:par>
                                <p:cTn id="54" presetID="22" presetClass="entr" presetSubtype="8" repeatCount="indefinite" fill="hold" nodeType="withEffect">
                                  <p:stCondLst>
                                    <p:cond delay="0"/>
                                  </p:stCondLst>
                                  <p:childTnLst>
                                    <p:set>
                                      <p:cBhvr>
                                        <p:cTn id="55" dur="1" fill="hold">
                                          <p:stCondLst>
                                            <p:cond delay="0"/>
                                          </p:stCondLst>
                                        </p:cTn>
                                        <p:tgtEl>
                                          <p:spTgt spid="510"/>
                                        </p:tgtEl>
                                        <p:attrNameLst>
                                          <p:attrName>style.visibility</p:attrName>
                                        </p:attrNameLst>
                                      </p:cBhvr>
                                      <p:to>
                                        <p:strVal val="visible"/>
                                      </p:to>
                                    </p:set>
                                    <p:animEffect transition="in" filter="wipe(left)">
                                      <p:cBhvr>
                                        <p:cTn id="56" dur="1000"/>
                                        <p:tgtEl>
                                          <p:spTgt spid="510"/>
                                        </p:tgtEl>
                                      </p:cBhvr>
                                    </p:animEffect>
                                  </p:childTnLst>
                                </p:cTn>
                              </p:par>
                              <p:par>
                                <p:cTn id="57" presetID="22" presetClass="entr" presetSubtype="8" repeatCount="indefinite" fill="hold" nodeType="withEffect">
                                  <p:stCondLst>
                                    <p:cond delay="0"/>
                                  </p:stCondLst>
                                  <p:childTnLst>
                                    <p:set>
                                      <p:cBhvr>
                                        <p:cTn id="58" dur="1" fill="hold">
                                          <p:stCondLst>
                                            <p:cond delay="0"/>
                                          </p:stCondLst>
                                        </p:cTn>
                                        <p:tgtEl>
                                          <p:spTgt spid="511"/>
                                        </p:tgtEl>
                                        <p:attrNameLst>
                                          <p:attrName>style.visibility</p:attrName>
                                        </p:attrNameLst>
                                      </p:cBhvr>
                                      <p:to>
                                        <p:strVal val="visible"/>
                                      </p:to>
                                    </p:set>
                                    <p:animEffect transition="in" filter="wipe(left)">
                                      <p:cBhvr>
                                        <p:cTn id="59" dur="1000"/>
                                        <p:tgtEl>
                                          <p:spTgt spid="511"/>
                                        </p:tgtEl>
                                      </p:cBhvr>
                                    </p:animEffect>
                                  </p:childTnLst>
                                </p:cTn>
                              </p:par>
                              <p:par>
                                <p:cTn id="60" presetID="22" presetClass="entr" presetSubtype="8" repeatCount="indefinite" fill="hold" nodeType="withEffect">
                                  <p:stCondLst>
                                    <p:cond delay="0"/>
                                  </p:stCondLst>
                                  <p:childTnLst>
                                    <p:set>
                                      <p:cBhvr>
                                        <p:cTn id="61" dur="1" fill="hold">
                                          <p:stCondLst>
                                            <p:cond delay="0"/>
                                          </p:stCondLst>
                                        </p:cTn>
                                        <p:tgtEl>
                                          <p:spTgt spid="512"/>
                                        </p:tgtEl>
                                        <p:attrNameLst>
                                          <p:attrName>style.visibility</p:attrName>
                                        </p:attrNameLst>
                                      </p:cBhvr>
                                      <p:to>
                                        <p:strVal val="visible"/>
                                      </p:to>
                                    </p:set>
                                    <p:animEffect transition="in" filter="wipe(left)">
                                      <p:cBhvr>
                                        <p:cTn id="62" dur="1000"/>
                                        <p:tgtEl>
                                          <p:spTgt spid="5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repeatCount="indefinite" fill="hold" nodeType="clickEffect">
                                  <p:stCondLst>
                                    <p:cond delay="0"/>
                                  </p:stCondLst>
                                  <p:childTnLst>
                                    <p:set>
                                      <p:cBhvr>
                                        <p:cTn id="66" dur="1" fill="hold">
                                          <p:stCondLst>
                                            <p:cond delay="0"/>
                                          </p:stCondLst>
                                        </p:cTn>
                                        <p:tgtEl>
                                          <p:spTgt spid="696"/>
                                        </p:tgtEl>
                                        <p:attrNameLst>
                                          <p:attrName>style.visibility</p:attrName>
                                        </p:attrNameLst>
                                      </p:cBhvr>
                                      <p:to>
                                        <p:strVal val="visible"/>
                                      </p:to>
                                    </p:set>
                                    <p:animEffect transition="in" filter="wipe(left)">
                                      <p:cBhvr>
                                        <p:cTn id="67" dur="1000"/>
                                        <p:tgtEl>
                                          <p:spTgt spid="696"/>
                                        </p:tgtEl>
                                      </p:cBhvr>
                                    </p:animEffect>
                                  </p:childTnLst>
                                </p:cTn>
                              </p:par>
                              <p:par>
                                <p:cTn id="68" presetID="22" presetClass="entr" presetSubtype="8" repeatCount="indefinite" fill="hold" nodeType="withEffect">
                                  <p:stCondLst>
                                    <p:cond delay="0"/>
                                  </p:stCondLst>
                                  <p:childTnLst>
                                    <p:set>
                                      <p:cBhvr>
                                        <p:cTn id="69" dur="1" fill="hold">
                                          <p:stCondLst>
                                            <p:cond delay="0"/>
                                          </p:stCondLst>
                                        </p:cTn>
                                        <p:tgtEl>
                                          <p:spTgt spid="697"/>
                                        </p:tgtEl>
                                        <p:attrNameLst>
                                          <p:attrName>style.visibility</p:attrName>
                                        </p:attrNameLst>
                                      </p:cBhvr>
                                      <p:to>
                                        <p:strVal val="visible"/>
                                      </p:to>
                                    </p:set>
                                    <p:animEffect transition="in" filter="wipe(left)">
                                      <p:cBhvr>
                                        <p:cTn id="70" dur="1000"/>
                                        <p:tgtEl>
                                          <p:spTgt spid="697"/>
                                        </p:tgtEl>
                                      </p:cBhvr>
                                    </p:animEffect>
                                  </p:childTnLst>
                                </p:cTn>
                              </p:par>
                              <p:par>
                                <p:cTn id="71" presetID="22" presetClass="entr" presetSubtype="2" repeatCount="indefinite" fill="hold" nodeType="withEffect">
                                  <p:stCondLst>
                                    <p:cond delay="0"/>
                                  </p:stCondLst>
                                  <p:childTnLst>
                                    <p:set>
                                      <p:cBhvr>
                                        <p:cTn id="72" dur="1" fill="hold">
                                          <p:stCondLst>
                                            <p:cond delay="0"/>
                                          </p:stCondLst>
                                        </p:cTn>
                                        <p:tgtEl>
                                          <p:spTgt spid="513"/>
                                        </p:tgtEl>
                                        <p:attrNameLst>
                                          <p:attrName>style.visibility</p:attrName>
                                        </p:attrNameLst>
                                      </p:cBhvr>
                                      <p:to>
                                        <p:strVal val="visible"/>
                                      </p:to>
                                    </p:set>
                                    <p:animEffect transition="in" filter="wipe(right)">
                                      <p:cBhvr>
                                        <p:cTn id="73" dur="1000"/>
                                        <p:tgtEl>
                                          <p:spTgt spid="513"/>
                                        </p:tgtEl>
                                      </p:cBhvr>
                                    </p:animEffect>
                                  </p:childTnLst>
                                </p:cTn>
                              </p:par>
                              <p:par>
                                <p:cTn id="74" presetID="22" presetClass="entr" presetSubtype="2" repeatCount="indefinite" fill="hold" nodeType="withEffect">
                                  <p:stCondLst>
                                    <p:cond delay="0"/>
                                  </p:stCondLst>
                                  <p:childTnLst>
                                    <p:set>
                                      <p:cBhvr>
                                        <p:cTn id="75" dur="1" fill="hold">
                                          <p:stCondLst>
                                            <p:cond delay="0"/>
                                          </p:stCondLst>
                                        </p:cTn>
                                        <p:tgtEl>
                                          <p:spTgt spid="514"/>
                                        </p:tgtEl>
                                        <p:attrNameLst>
                                          <p:attrName>style.visibility</p:attrName>
                                        </p:attrNameLst>
                                      </p:cBhvr>
                                      <p:to>
                                        <p:strVal val="visible"/>
                                      </p:to>
                                    </p:set>
                                    <p:animEffect transition="in" filter="wipe(right)">
                                      <p:cBhvr>
                                        <p:cTn id="76" dur="1000"/>
                                        <p:tgtEl>
                                          <p:spTgt spid="514"/>
                                        </p:tgtEl>
                                      </p:cBhvr>
                                    </p:animEffect>
                                  </p:childTnLst>
                                </p:cTn>
                              </p:par>
                              <p:par>
                                <p:cTn id="77" presetID="22" presetClass="entr" presetSubtype="2" repeatCount="indefinite" fill="hold" nodeType="withEffect">
                                  <p:stCondLst>
                                    <p:cond delay="0"/>
                                  </p:stCondLst>
                                  <p:childTnLst>
                                    <p:set>
                                      <p:cBhvr>
                                        <p:cTn id="78" dur="1" fill="hold">
                                          <p:stCondLst>
                                            <p:cond delay="0"/>
                                          </p:stCondLst>
                                        </p:cTn>
                                        <p:tgtEl>
                                          <p:spTgt spid="515"/>
                                        </p:tgtEl>
                                        <p:attrNameLst>
                                          <p:attrName>style.visibility</p:attrName>
                                        </p:attrNameLst>
                                      </p:cBhvr>
                                      <p:to>
                                        <p:strVal val="visible"/>
                                      </p:to>
                                    </p:set>
                                    <p:animEffect transition="in" filter="wipe(right)">
                                      <p:cBhvr>
                                        <p:cTn id="79" dur="1000"/>
                                        <p:tgtEl>
                                          <p:spTgt spid="515"/>
                                        </p:tgtEl>
                                      </p:cBhvr>
                                    </p:animEffect>
                                  </p:childTnLst>
                                </p:cTn>
                              </p:par>
                              <p:par>
                                <p:cTn id="80" presetID="22" presetClass="entr" presetSubtype="2" repeatCount="indefinite" fill="hold" nodeType="withEffect">
                                  <p:stCondLst>
                                    <p:cond delay="0"/>
                                  </p:stCondLst>
                                  <p:childTnLst>
                                    <p:set>
                                      <p:cBhvr>
                                        <p:cTn id="81" dur="1" fill="hold">
                                          <p:stCondLst>
                                            <p:cond delay="0"/>
                                          </p:stCondLst>
                                        </p:cTn>
                                        <p:tgtEl>
                                          <p:spTgt spid="516"/>
                                        </p:tgtEl>
                                        <p:attrNameLst>
                                          <p:attrName>style.visibility</p:attrName>
                                        </p:attrNameLst>
                                      </p:cBhvr>
                                      <p:to>
                                        <p:strVal val="visible"/>
                                      </p:to>
                                    </p:set>
                                    <p:animEffect transition="in" filter="wipe(right)">
                                      <p:cBhvr>
                                        <p:cTn id="82" dur="1000"/>
                                        <p:tgtEl>
                                          <p:spTgt spid="516"/>
                                        </p:tgtEl>
                                      </p:cBhvr>
                                    </p:animEffect>
                                  </p:childTnLst>
                                </p:cTn>
                              </p:par>
                              <p:par>
                                <p:cTn id="83" presetID="22" presetClass="entr" presetSubtype="2" repeatCount="indefinite" fill="hold" nodeType="withEffect">
                                  <p:stCondLst>
                                    <p:cond delay="0"/>
                                  </p:stCondLst>
                                  <p:childTnLst>
                                    <p:set>
                                      <p:cBhvr>
                                        <p:cTn id="84" dur="1" fill="hold">
                                          <p:stCondLst>
                                            <p:cond delay="0"/>
                                          </p:stCondLst>
                                        </p:cTn>
                                        <p:tgtEl>
                                          <p:spTgt spid="517"/>
                                        </p:tgtEl>
                                        <p:attrNameLst>
                                          <p:attrName>style.visibility</p:attrName>
                                        </p:attrNameLst>
                                      </p:cBhvr>
                                      <p:to>
                                        <p:strVal val="visible"/>
                                      </p:to>
                                    </p:set>
                                    <p:animEffect transition="in" filter="wipe(right)">
                                      <p:cBhvr>
                                        <p:cTn id="85" dur="1000"/>
                                        <p:tgtEl>
                                          <p:spTgt spid="517"/>
                                        </p:tgtEl>
                                      </p:cBhvr>
                                    </p:animEffect>
                                  </p:childTnLst>
                                </p:cTn>
                              </p:par>
                              <p:par>
                                <p:cTn id="86" presetID="22" presetClass="entr" presetSubtype="2" repeatCount="indefinite" fill="hold" nodeType="withEffect">
                                  <p:stCondLst>
                                    <p:cond delay="0"/>
                                  </p:stCondLst>
                                  <p:childTnLst>
                                    <p:set>
                                      <p:cBhvr>
                                        <p:cTn id="87" dur="1" fill="hold">
                                          <p:stCondLst>
                                            <p:cond delay="0"/>
                                          </p:stCondLst>
                                        </p:cTn>
                                        <p:tgtEl>
                                          <p:spTgt spid="518"/>
                                        </p:tgtEl>
                                        <p:attrNameLst>
                                          <p:attrName>style.visibility</p:attrName>
                                        </p:attrNameLst>
                                      </p:cBhvr>
                                      <p:to>
                                        <p:strVal val="visible"/>
                                      </p:to>
                                    </p:set>
                                    <p:animEffect transition="in" filter="wipe(right)">
                                      <p:cBhvr>
                                        <p:cTn id="88" dur="1000"/>
                                        <p:tgtEl>
                                          <p:spTgt spid="5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repeatCount="indefinite" fill="hold" grpId="0" nodeType="clickEffect">
                                  <p:stCondLst>
                                    <p:cond delay="0"/>
                                  </p:stCondLst>
                                  <p:childTnLst>
                                    <p:set>
                                      <p:cBhvr>
                                        <p:cTn id="92" dur="1" fill="hold">
                                          <p:stCondLst>
                                            <p:cond delay="0"/>
                                          </p:stCondLst>
                                        </p:cTn>
                                        <p:tgtEl>
                                          <p:spTgt spid="757"/>
                                        </p:tgtEl>
                                        <p:attrNameLst>
                                          <p:attrName>style.visibility</p:attrName>
                                        </p:attrNameLst>
                                      </p:cBhvr>
                                      <p:to>
                                        <p:strVal val="visible"/>
                                      </p:to>
                                    </p:set>
                                    <p:animEffect transition="in" filter="wipe(up)">
                                      <p:cBhvr>
                                        <p:cTn id="93" dur="1000"/>
                                        <p:tgtEl>
                                          <p:spTgt spid="757"/>
                                        </p:tgtEl>
                                      </p:cBhvr>
                                    </p:animEffect>
                                  </p:childTnLst>
                                </p:cTn>
                              </p:par>
                              <p:par>
                                <p:cTn id="94" presetID="22" presetClass="entr" presetSubtype="1" repeatCount="indefinite" fill="hold" grpId="0" nodeType="withEffect">
                                  <p:stCondLst>
                                    <p:cond delay="0"/>
                                  </p:stCondLst>
                                  <p:childTnLst>
                                    <p:set>
                                      <p:cBhvr>
                                        <p:cTn id="95" dur="1" fill="hold">
                                          <p:stCondLst>
                                            <p:cond delay="0"/>
                                          </p:stCondLst>
                                        </p:cTn>
                                        <p:tgtEl>
                                          <p:spTgt spid="756"/>
                                        </p:tgtEl>
                                        <p:attrNameLst>
                                          <p:attrName>style.visibility</p:attrName>
                                        </p:attrNameLst>
                                      </p:cBhvr>
                                      <p:to>
                                        <p:strVal val="visible"/>
                                      </p:to>
                                    </p:set>
                                    <p:animEffect transition="in" filter="wipe(up)">
                                      <p:cBhvr>
                                        <p:cTn id="96" dur="1000"/>
                                        <p:tgtEl>
                                          <p:spTgt spid="756"/>
                                        </p:tgtEl>
                                      </p:cBhvr>
                                    </p:animEffect>
                                  </p:childTnLst>
                                </p:cTn>
                              </p:par>
                              <p:par>
                                <p:cTn id="97" presetID="22" presetClass="entr" presetSubtype="1" repeatCount="indefinite" fill="hold" nodeType="withEffect">
                                  <p:stCondLst>
                                    <p:cond delay="0"/>
                                  </p:stCondLst>
                                  <p:childTnLst>
                                    <p:set>
                                      <p:cBhvr>
                                        <p:cTn id="98" dur="1" fill="hold">
                                          <p:stCondLst>
                                            <p:cond delay="0"/>
                                          </p:stCondLst>
                                        </p:cTn>
                                        <p:tgtEl>
                                          <p:spTgt spid="701"/>
                                        </p:tgtEl>
                                        <p:attrNameLst>
                                          <p:attrName>style.visibility</p:attrName>
                                        </p:attrNameLst>
                                      </p:cBhvr>
                                      <p:to>
                                        <p:strVal val="visible"/>
                                      </p:to>
                                    </p:set>
                                    <p:animEffect transition="in" filter="wipe(up)">
                                      <p:cBhvr>
                                        <p:cTn id="99" dur="1000"/>
                                        <p:tgtEl>
                                          <p:spTgt spid="701"/>
                                        </p:tgtEl>
                                      </p:cBhvr>
                                    </p:animEffect>
                                  </p:childTnLst>
                                </p:cTn>
                              </p:par>
                              <p:par>
                                <p:cTn id="100" presetID="22" presetClass="entr" presetSubtype="1" repeatCount="indefinite" fill="hold" nodeType="withEffect">
                                  <p:stCondLst>
                                    <p:cond delay="0"/>
                                  </p:stCondLst>
                                  <p:childTnLst>
                                    <p:set>
                                      <p:cBhvr>
                                        <p:cTn id="101" dur="1" fill="hold">
                                          <p:stCondLst>
                                            <p:cond delay="0"/>
                                          </p:stCondLst>
                                        </p:cTn>
                                        <p:tgtEl>
                                          <p:spTgt spid="700"/>
                                        </p:tgtEl>
                                        <p:attrNameLst>
                                          <p:attrName>style.visibility</p:attrName>
                                        </p:attrNameLst>
                                      </p:cBhvr>
                                      <p:to>
                                        <p:strVal val="visible"/>
                                      </p:to>
                                    </p:set>
                                    <p:animEffect transition="in" filter="wipe(up)">
                                      <p:cBhvr>
                                        <p:cTn id="102" dur="1000"/>
                                        <p:tgtEl>
                                          <p:spTgt spid="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 grpId="0" animBg="1"/>
      <p:bldP spid="753" grpId="0" animBg="1"/>
      <p:bldP spid="754" grpId="0" animBg="1"/>
      <p:bldP spid="755" grpId="0" animBg="1"/>
      <p:bldP spid="756" grpId="0" animBg="1"/>
      <p:bldP spid="757" grpId="0" animBg="1"/>
      <p:bldP spid="7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777 Rectángulo"/>
          <p:cNvSpPr/>
          <p:nvPr/>
        </p:nvSpPr>
        <p:spPr bwMode="auto">
          <a:xfrm>
            <a:off x="6368065" y="4318532"/>
            <a:ext cx="2520280" cy="7920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1800" b="0" i="0" u="sng" strike="noStrike" cap="none" normalizeH="0" baseline="0" smtClean="0">
              <a:ln>
                <a:noFill/>
              </a:ln>
              <a:solidFill>
                <a:schemeClr val="tx1"/>
              </a:solidFill>
              <a:effectLst/>
              <a:latin typeface="BC I25 Wide" pitchFamily="34" charset="0"/>
            </a:endParaRPr>
          </a:p>
        </p:txBody>
      </p:sp>
      <p:grpSp>
        <p:nvGrpSpPr>
          <p:cNvPr id="4" name="Group 2"/>
          <p:cNvGrpSpPr>
            <a:grpSpLocks/>
          </p:cNvGrpSpPr>
          <p:nvPr/>
        </p:nvGrpSpPr>
        <p:grpSpPr bwMode="auto">
          <a:xfrm>
            <a:off x="3048057" y="1076900"/>
            <a:ext cx="2424113" cy="616532"/>
            <a:chOff x="1872" y="1637"/>
            <a:chExt cx="1776" cy="488"/>
          </a:xfrm>
          <a:solidFill>
            <a:srgbClr val="BAD405"/>
          </a:solidFill>
        </p:grpSpPr>
        <p:grpSp>
          <p:nvGrpSpPr>
            <p:cNvPr id="5" name="Group 3"/>
            <p:cNvGrpSpPr>
              <a:grpSpLocks/>
            </p:cNvGrpSpPr>
            <p:nvPr/>
          </p:nvGrpSpPr>
          <p:grpSpPr bwMode="auto">
            <a:xfrm>
              <a:off x="2304" y="2076"/>
              <a:ext cx="48" cy="49"/>
              <a:chOff x="2016" y="2302"/>
              <a:chExt cx="192" cy="192"/>
            </a:xfrm>
            <a:grpFill/>
          </p:grpSpPr>
          <p:sp>
            <p:nvSpPr>
              <p:cNvPr id="71" name="Rectangle 4"/>
              <p:cNvSpPr>
                <a:spLocks noChangeArrowheads="1"/>
              </p:cNvSpPr>
              <p:nvPr/>
            </p:nvSpPr>
            <p:spPr bwMode="auto">
              <a:xfrm rot="10800000">
                <a:off x="2016" y="2439"/>
                <a:ext cx="192" cy="55"/>
              </a:xfrm>
              <a:prstGeom prst="rect">
                <a:avLst/>
              </a:prstGeom>
              <a:grpFill/>
              <a:ln w="9525">
                <a:solidFill>
                  <a:schemeClr val="tx1"/>
                </a:solidFill>
                <a:miter lim="800000"/>
                <a:headEnd/>
                <a:tailEnd/>
              </a:ln>
            </p:spPr>
            <p:txBody>
              <a:bodyPr wrap="none" anchor="ctr"/>
              <a:lstStyle/>
              <a:p>
                <a:endParaRPr lang="es-ES" u="none"/>
              </a:p>
            </p:txBody>
          </p:sp>
          <p:sp>
            <p:nvSpPr>
              <p:cNvPr id="72" name="Rectangle 5"/>
              <p:cNvSpPr>
                <a:spLocks noChangeArrowheads="1"/>
              </p:cNvSpPr>
              <p:nvPr/>
            </p:nvSpPr>
            <p:spPr bwMode="auto">
              <a:xfrm rot="10800000" flipH="1">
                <a:off x="2054" y="2302"/>
                <a:ext cx="116" cy="137"/>
              </a:xfrm>
              <a:prstGeom prst="rect">
                <a:avLst/>
              </a:prstGeom>
              <a:grpFill/>
              <a:ln w="9525">
                <a:solidFill>
                  <a:schemeClr val="tx1"/>
                </a:solidFill>
                <a:miter lim="800000"/>
                <a:headEnd/>
                <a:tailEnd/>
              </a:ln>
            </p:spPr>
            <p:txBody>
              <a:bodyPr wrap="none" anchor="ctr"/>
              <a:lstStyle/>
              <a:p>
                <a:endParaRPr lang="es-ES" u="none"/>
              </a:p>
            </p:txBody>
          </p:sp>
        </p:grpSp>
        <p:grpSp>
          <p:nvGrpSpPr>
            <p:cNvPr id="6" name="Group 6"/>
            <p:cNvGrpSpPr>
              <a:grpSpLocks/>
            </p:cNvGrpSpPr>
            <p:nvPr/>
          </p:nvGrpSpPr>
          <p:grpSpPr bwMode="auto">
            <a:xfrm>
              <a:off x="1872" y="1637"/>
              <a:ext cx="1776" cy="481"/>
              <a:chOff x="1872" y="1685"/>
              <a:chExt cx="1776" cy="481"/>
            </a:xfrm>
            <a:grpFill/>
          </p:grpSpPr>
          <p:grpSp>
            <p:nvGrpSpPr>
              <p:cNvPr id="8" name="Group 7"/>
              <p:cNvGrpSpPr>
                <a:grpSpLocks/>
              </p:cNvGrpSpPr>
              <p:nvPr/>
            </p:nvGrpSpPr>
            <p:grpSpPr bwMode="auto">
              <a:xfrm rot="10800000">
                <a:off x="2544" y="2104"/>
                <a:ext cx="48" cy="49"/>
                <a:chOff x="2208" y="2304"/>
                <a:chExt cx="240" cy="336"/>
              </a:xfrm>
              <a:grpFill/>
            </p:grpSpPr>
            <p:sp>
              <p:nvSpPr>
                <p:cNvPr id="69" name="Rectangle 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70" name="Rectangle 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9" name="Group 10"/>
              <p:cNvGrpSpPr>
                <a:grpSpLocks/>
              </p:cNvGrpSpPr>
              <p:nvPr/>
            </p:nvGrpSpPr>
            <p:grpSpPr bwMode="auto">
              <a:xfrm rot="10800000">
                <a:off x="2496" y="2104"/>
                <a:ext cx="48" cy="49"/>
                <a:chOff x="2208" y="2304"/>
                <a:chExt cx="240" cy="336"/>
              </a:xfrm>
              <a:grpFill/>
            </p:grpSpPr>
            <p:sp>
              <p:nvSpPr>
                <p:cNvPr id="67" name="Rectangle 1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8" name="Rectangle 1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0" name="Group 13"/>
              <p:cNvGrpSpPr>
                <a:grpSpLocks/>
              </p:cNvGrpSpPr>
              <p:nvPr/>
            </p:nvGrpSpPr>
            <p:grpSpPr bwMode="auto">
              <a:xfrm rot="10800000">
                <a:off x="2688" y="2104"/>
                <a:ext cx="48" cy="49"/>
                <a:chOff x="2208" y="2304"/>
                <a:chExt cx="240" cy="336"/>
              </a:xfrm>
              <a:grpFill/>
            </p:grpSpPr>
            <p:sp>
              <p:nvSpPr>
                <p:cNvPr id="65" name="Rectangle 1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6" name="Rectangle 1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1" name="Group 16"/>
              <p:cNvGrpSpPr>
                <a:grpSpLocks/>
              </p:cNvGrpSpPr>
              <p:nvPr/>
            </p:nvGrpSpPr>
            <p:grpSpPr bwMode="auto">
              <a:xfrm rot="10800000">
                <a:off x="2640" y="2104"/>
                <a:ext cx="48" cy="49"/>
                <a:chOff x="2208" y="2304"/>
                <a:chExt cx="240" cy="336"/>
              </a:xfrm>
              <a:grpFill/>
            </p:grpSpPr>
            <p:sp>
              <p:nvSpPr>
                <p:cNvPr id="63" name="Rectangle 1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4" name="Rectangle 1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2" name="Group 19"/>
              <p:cNvGrpSpPr>
                <a:grpSpLocks/>
              </p:cNvGrpSpPr>
              <p:nvPr/>
            </p:nvGrpSpPr>
            <p:grpSpPr bwMode="auto">
              <a:xfrm rot="10800000">
                <a:off x="2592" y="2104"/>
                <a:ext cx="48" cy="49"/>
                <a:chOff x="2208" y="2304"/>
                <a:chExt cx="240" cy="336"/>
              </a:xfrm>
              <a:grpFill/>
            </p:grpSpPr>
            <p:sp>
              <p:nvSpPr>
                <p:cNvPr id="61" name="Rectangle 2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2" name="Rectangle 2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3" name="Group 22"/>
              <p:cNvGrpSpPr>
                <a:grpSpLocks/>
              </p:cNvGrpSpPr>
              <p:nvPr/>
            </p:nvGrpSpPr>
            <p:grpSpPr bwMode="auto">
              <a:xfrm>
                <a:off x="2544" y="1687"/>
                <a:ext cx="48" cy="49"/>
                <a:chOff x="2208" y="2304"/>
                <a:chExt cx="240" cy="336"/>
              </a:xfrm>
              <a:grpFill/>
            </p:grpSpPr>
            <p:sp>
              <p:nvSpPr>
                <p:cNvPr id="59" name="Rectangle 2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60" name="Rectangle 2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 name="Group 25"/>
              <p:cNvGrpSpPr>
                <a:grpSpLocks/>
              </p:cNvGrpSpPr>
              <p:nvPr/>
            </p:nvGrpSpPr>
            <p:grpSpPr bwMode="auto">
              <a:xfrm>
                <a:off x="2496" y="1687"/>
                <a:ext cx="48" cy="49"/>
                <a:chOff x="2208" y="2304"/>
                <a:chExt cx="240" cy="336"/>
              </a:xfrm>
              <a:grpFill/>
            </p:grpSpPr>
            <p:sp>
              <p:nvSpPr>
                <p:cNvPr id="57" name="Rectangle 2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8" name="Rectangle 2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 name="Group 28"/>
              <p:cNvGrpSpPr>
                <a:grpSpLocks/>
              </p:cNvGrpSpPr>
              <p:nvPr/>
            </p:nvGrpSpPr>
            <p:grpSpPr bwMode="auto">
              <a:xfrm>
                <a:off x="2688" y="1687"/>
                <a:ext cx="48" cy="49"/>
                <a:chOff x="2208" y="2304"/>
                <a:chExt cx="240" cy="336"/>
              </a:xfrm>
              <a:grpFill/>
            </p:grpSpPr>
            <p:sp>
              <p:nvSpPr>
                <p:cNvPr id="55" name="Rectangle 2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6" name="Rectangle 3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6" name="Group 31"/>
              <p:cNvGrpSpPr>
                <a:grpSpLocks/>
              </p:cNvGrpSpPr>
              <p:nvPr/>
            </p:nvGrpSpPr>
            <p:grpSpPr bwMode="auto">
              <a:xfrm>
                <a:off x="2640" y="1687"/>
                <a:ext cx="48" cy="49"/>
                <a:chOff x="2208" y="2304"/>
                <a:chExt cx="240" cy="336"/>
              </a:xfrm>
              <a:grpFill/>
            </p:grpSpPr>
            <p:sp>
              <p:nvSpPr>
                <p:cNvPr id="53" name="Rectangle 3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4" name="Rectangle 3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 name="Group 34"/>
              <p:cNvGrpSpPr>
                <a:grpSpLocks/>
              </p:cNvGrpSpPr>
              <p:nvPr/>
            </p:nvGrpSpPr>
            <p:grpSpPr bwMode="auto">
              <a:xfrm>
                <a:off x="2592" y="1687"/>
                <a:ext cx="48" cy="49"/>
                <a:chOff x="2208" y="2304"/>
                <a:chExt cx="240" cy="336"/>
              </a:xfrm>
              <a:grpFill/>
            </p:grpSpPr>
            <p:sp>
              <p:nvSpPr>
                <p:cNvPr id="51" name="Rectangle 3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52" name="Rectangle 3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sp>
            <p:nvSpPr>
              <p:cNvPr id="18" name="Rectangle 37"/>
              <p:cNvSpPr>
                <a:spLocks noChangeArrowheads="1"/>
              </p:cNvSpPr>
              <p:nvPr/>
            </p:nvSpPr>
            <p:spPr bwMode="auto">
              <a:xfrm>
                <a:off x="3024" y="1776"/>
                <a:ext cx="192" cy="288"/>
              </a:xfrm>
              <a:prstGeom prst="rect">
                <a:avLst/>
              </a:prstGeom>
              <a:grpFill/>
              <a:ln w="9525">
                <a:solidFill>
                  <a:schemeClr val="tx1"/>
                </a:solidFill>
                <a:miter lim="800000"/>
                <a:headEnd/>
                <a:tailEnd/>
              </a:ln>
            </p:spPr>
            <p:txBody>
              <a:bodyPr wrap="none" anchor="ctr"/>
              <a:lstStyle/>
              <a:p>
                <a:endParaRPr lang="es-ES" u="none"/>
              </a:p>
            </p:txBody>
          </p:sp>
          <p:grpSp>
            <p:nvGrpSpPr>
              <p:cNvPr id="19" name="Group 38"/>
              <p:cNvGrpSpPr>
                <a:grpSpLocks/>
              </p:cNvGrpSpPr>
              <p:nvPr/>
            </p:nvGrpSpPr>
            <p:grpSpPr bwMode="auto">
              <a:xfrm>
                <a:off x="3145" y="1685"/>
                <a:ext cx="503" cy="481"/>
                <a:chOff x="3696" y="2352"/>
                <a:chExt cx="720" cy="768"/>
              </a:xfrm>
              <a:grpFill/>
            </p:grpSpPr>
            <p:sp>
              <p:nvSpPr>
                <p:cNvPr id="44" name="Rectangle 39"/>
                <p:cNvSpPr>
                  <a:spLocks noChangeArrowheads="1"/>
                </p:cNvSpPr>
                <p:nvPr/>
              </p:nvSpPr>
              <p:spPr bwMode="auto">
                <a:xfrm>
                  <a:off x="3763" y="2422"/>
                  <a:ext cx="291" cy="628"/>
                </a:xfrm>
                <a:prstGeom prst="rect">
                  <a:avLst/>
                </a:prstGeom>
                <a:grpFill/>
                <a:ln w="9525">
                  <a:solidFill>
                    <a:schemeClr val="tx1"/>
                  </a:solidFill>
                  <a:miter lim="800000"/>
                  <a:headEnd/>
                  <a:tailEnd/>
                </a:ln>
              </p:spPr>
              <p:txBody>
                <a:bodyPr wrap="none" anchor="ctr"/>
                <a:lstStyle/>
                <a:p>
                  <a:endParaRPr lang="es-ES" u="none"/>
                </a:p>
              </p:txBody>
            </p:sp>
            <p:sp>
              <p:nvSpPr>
                <p:cNvPr id="45" name="Rectangle 40"/>
                <p:cNvSpPr>
                  <a:spLocks noChangeArrowheads="1"/>
                </p:cNvSpPr>
                <p:nvPr/>
              </p:nvSpPr>
              <p:spPr bwMode="auto">
                <a:xfrm>
                  <a:off x="4087" y="2464"/>
                  <a:ext cx="252" cy="544"/>
                </a:xfrm>
                <a:prstGeom prst="rect">
                  <a:avLst/>
                </a:prstGeom>
                <a:grpFill/>
                <a:ln w="9525">
                  <a:solidFill>
                    <a:schemeClr val="tx1"/>
                  </a:solidFill>
                  <a:miter lim="800000"/>
                  <a:headEnd/>
                  <a:tailEnd/>
                </a:ln>
              </p:spPr>
              <p:txBody>
                <a:bodyPr wrap="none" anchor="ctr"/>
                <a:lstStyle/>
                <a:p>
                  <a:endParaRPr lang="es-ES" u="none"/>
                </a:p>
              </p:txBody>
            </p:sp>
            <p:sp>
              <p:nvSpPr>
                <p:cNvPr id="46" name="Rectangle 41"/>
                <p:cNvSpPr>
                  <a:spLocks noChangeArrowheads="1"/>
                </p:cNvSpPr>
                <p:nvPr/>
              </p:nvSpPr>
              <p:spPr bwMode="auto">
                <a:xfrm>
                  <a:off x="3696" y="2464"/>
                  <a:ext cx="391" cy="544"/>
                </a:xfrm>
                <a:prstGeom prst="rect">
                  <a:avLst/>
                </a:prstGeom>
                <a:grpFill/>
                <a:ln w="9525">
                  <a:solidFill>
                    <a:schemeClr val="tx1"/>
                  </a:solidFill>
                  <a:miter lim="800000"/>
                  <a:headEnd/>
                  <a:tailEnd/>
                </a:ln>
              </p:spPr>
              <p:txBody>
                <a:bodyPr wrap="none" anchor="ctr"/>
                <a:lstStyle/>
                <a:p>
                  <a:endParaRPr lang="es-ES" u="none"/>
                </a:p>
              </p:txBody>
            </p:sp>
            <p:sp>
              <p:nvSpPr>
                <p:cNvPr id="47" name="Rectangle 42"/>
                <p:cNvSpPr>
                  <a:spLocks noChangeArrowheads="1"/>
                </p:cNvSpPr>
                <p:nvPr/>
              </p:nvSpPr>
              <p:spPr bwMode="auto">
                <a:xfrm>
                  <a:off x="4087" y="2506"/>
                  <a:ext cx="292" cy="460"/>
                </a:xfrm>
                <a:prstGeom prst="rect">
                  <a:avLst/>
                </a:prstGeom>
                <a:grpFill/>
                <a:ln w="9525">
                  <a:solidFill>
                    <a:schemeClr val="tx1"/>
                  </a:solidFill>
                  <a:miter lim="800000"/>
                  <a:headEnd/>
                  <a:tailEnd/>
                </a:ln>
              </p:spPr>
              <p:txBody>
                <a:bodyPr wrap="none" anchor="ctr"/>
                <a:lstStyle/>
                <a:p>
                  <a:endParaRPr lang="es-ES" u="none"/>
                </a:p>
              </p:txBody>
            </p:sp>
            <p:sp>
              <p:nvSpPr>
                <p:cNvPr id="48" name="Rectangle 43"/>
                <p:cNvSpPr>
                  <a:spLocks noChangeArrowheads="1"/>
                </p:cNvSpPr>
                <p:nvPr/>
              </p:nvSpPr>
              <p:spPr bwMode="auto">
                <a:xfrm>
                  <a:off x="4087" y="2590"/>
                  <a:ext cx="329" cy="292"/>
                </a:xfrm>
                <a:prstGeom prst="rect">
                  <a:avLst/>
                </a:prstGeom>
                <a:grpFill/>
                <a:ln w="9525">
                  <a:solidFill>
                    <a:schemeClr val="tx1"/>
                  </a:solidFill>
                  <a:miter lim="800000"/>
                  <a:headEnd/>
                  <a:tailEnd/>
                </a:ln>
              </p:spPr>
              <p:txBody>
                <a:bodyPr wrap="none" anchor="ctr"/>
                <a:lstStyle/>
                <a:p>
                  <a:endParaRPr lang="es-ES" u="none"/>
                </a:p>
              </p:txBody>
            </p:sp>
            <p:sp>
              <p:nvSpPr>
                <p:cNvPr id="49" name="Oval 44"/>
                <p:cNvSpPr>
                  <a:spLocks noChangeArrowheads="1"/>
                </p:cNvSpPr>
                <p:nvPr/>
              </p:nvSpPr>
              <p:spPr bwMode="auto">
                <a:xfrm>
                  <a:off x="3763" y="2352"/>
                  <a:ext cx="73" cy="70"/>
                </a:xfrm>
                <a:prstGeom prst="ellipse">
                  <a:avLst/>
                </a:prstGeom>
                <a:grpFill/>
                <a:ln w="9525">
                  <a:solidFill>
                    <a:schemeClr val="tx1"/>
                  </a:solidFill>
                  <a:round/>
                  <a:headEnd/>
                  <a:tailEnd/>
                </a:ln>
              </p:spPr>
              <p:txBody>
                <a:bodyPr wrap="none" anchor="ctr"/>
                <a:lstStyle/>
                <a:p>
                  <a:endParaRPr lang="es-ES" u="none"/>
                </a:p>
              </p:txBody>
            </p:sp>
            <p:sp>
              <p:nvSpPr>
                <p:cNvPr id="50" name="Oval 45"/>
                <p:cNvSpPr>
                  <a:spLocks noChangeArrowheads="1"/>
                </p:cNvSpPr>
                <p:nvPr/>
              </p:nvSpPr>
              <p:spPr bwMode="auto">
                <a:xfrm>
                  <a:off x="3763" y="3050"/>
                  <a:ext cx="73" cy="70"/>
                </a:xfrm>
                <a:prstGeom prst="ellipse">
                  <a:avLst/>
                </a:prstGeom>
                <a:grpFill/>
                <a:ln w="9525">
                  <a:solidFill>
                    <a:schemeClr val="tx1"/>
                  </a:solidFill>
                  <a:round/>
                  <a:headEnd/>
                  <a:tailEnd/>
                </a:ln>
              </p:spPr>
              <p:txBody>
                <a:bodyPr wrap="none" anchor="ctr"/>
                <a:lstStyle/>
                <a:p>
                  <a:endParaRPr lang="es-ES" u="none"/>
                </a:p>
              </p:txBody>
            </p:sp>
          </p:grpSp>
          <p:sp>
            <p:nvSpPr>
              <p:cNvPr id="20" name="Rectangle 46" descr="Small grid"/>
              <p:cNvSpPr>
                <a:spLocks noChangeArrowheads="1"/>
              </p:cNvSpPr>
              <p:nvPr/>
            </p:nvSpPr>
            <p:spPr bwMode="auto">
              <a:xfrm>
                <a:off x="2168" y="1708"/>
                <a:ext cx="947" cy="424"/>
              </a:xfrm>
              <a:prstGeom prst="rect">
                <a:avLst/>
              </a:prstGeom>
              <a:grpFill/>
              <a:ln w="9525">
                <a:solidFill>
                  <a:schemeClr val="tx1"/>
                </a:solidFill>
                <a:miter lim="800000"/>
                <a:headEnd/>
                <a:tailEnd/>
              </a:ln>
            </p:spPr>
            <p:txBody>
              <a:bodyPr wrap="none" anchor="ctr"/>
              <a:lstStyle/>
              <a:p>
                <a:endParaRPr lang="es-ES" u="none"/>
              </a:p>
            </p:txBody>
          </p:sp>
          <p:sp>
            <p:nvSpPr>
              <p:cNvPr id="21" name="Rectangle 47"/>
              <p:cNvSpPr>
                <a:spLocks noChangeArrowheads="1"/>
              </p:cNvSpPr>
              <p:nvPr/>
            </p:nvSpPr>
            <p:spPr bwMode="auto">
              <a:xfrm>
                <a:off x="2434" y="1821"/>
                <a:ext cx="267" cy="198"/>
              </a:xfrm>
              <a:prstGeom prst="rect">
                <a:avLst/>
              </a:prstGeom>
              <a:grpFill/>
              <a:ln w="9525">
                <a:solidFill>
                  <a:schemeClr val="tx1"/>
                </a:solidFill>
                <a:miter lim="800000"/>
                <a:headEnd/>
                <a:tailEnd/>
              </a:ln>
            </p:spPr>
            <p:txBody>
              <a:bodyPr wrap="none" anchor="ctr"/>
              <a:lstStyle/>
              <a:p>
                <a:endParaRPr lang="es-ES" u="none"/>
              </a:p>
            </p:txBody>
          </p:sp>
          <p:sp>
            <p:nvSpPr>
              <p:cNvPr id="22" name="Rectangle 48"/>
              <p:cNvSpPr>
                <a:spLocks noChangeArrowheads="1"/>
              </p:cNvSpPr>
              <p:nvPr/>
            </p:nvSpPr>
            <p:spPr bwMode="auto">
              <a:xfrm>
                <a:off x="1872" y="1736"/>
                <a:ext cx="266" cy="368"/>
              </a:xfrm>
              <a:prstGeom prst="rect">
                <a:avLst/>
              </a:prstGeom>
              <a:grpFill/>
              <a:ln w="9525">
                <a:solidFill>
                  <a:schemeClr val="tx1"/>
                </a:solidFill>
                <a:miter lim="800000"/>
                <a:headEnd/>
                <a:tailEnd/>
              </a:ln>
            </p:spPr>
            <p:txBody>
              <a:bodyPr wrap="none" anchor="ctr"/>
              <a:lstStyle/>
              <a:p>
                <a:endParaRPr lang="es-ES" u="none"/>
              </a:p>
            </p:txBody>
          </p:sp>
          <p:sp>
            <p:nvSpPr>
              <p:cNvPr id="23" name="Rectangle 49"/>
              <p:cNvSpPr>
                <a:spLocks noChangeArrowheads="1"/>
              </p:cNvSpPr>
              <p:nvPr/>
            </p:nvSpPr>
            <p:spPr bwMode="auto">
              <a:xfrm>
                <a:off x="1961" y="1765"/>
                <a:ext cx="207" cy="84"/>
              </a:xfrm>
              <a:prstGeom prst="rect">
                <a:avLst/>
              </a:prstGeom>
              <a:grpFill/>
              <a:ln w="9525">
                <a:solidFill>
                  <a:schemeClr val="tx1"/>
                </a:solidFill>
                <a:miter lim="800000"/>
                <a:headEnd/>
                <a:tailEnd/>
              </a:ln>
            </p:spPr>
            <p:txBody>
              <a:bodyPr wrap="none" anchor="ctr"/>
              <a:lstStyle/>
              <a:p>
                <a:endParaRPr lang="es-ES" u="none"/>
              </a:p>
            </p:txBody>
          </p:sp>
          <p:sp>
            <p:nvSpPr>
              <p:cNvPr id="24" name="Rectangle 50"/>
              <p:cNvSpPr>
                <a:spLocks noChangeArrowheads="1"/>
              </p:cNvSpPr>
              <p:nvPr/>
            </p:nvSpPr>
            <p:spPr bwMode="auto">
              <a:xfrm>
                <a:off x="1961" y="1991"/>
                <a:ext cx="207" cy="84"/>
              </a:xfrm>
              <a:prstGeom prst="rect">
                <a:avLst/>
              </a:prstGeom>
              <a:grpFill/>
              <a:ln w="9525">
                <a:solidFill>
                  <a:schemeClr val="tx1"/>
                </a:solidFill>
                <a:miter lim="800000"/>
                <a:headEnd/>
                <a:tailEnd/>
              </a:ln>
            </p:spPr>
            <p:txBody>
              <a:bodyPr wrap="none" anchor="ctr"/>
              <a:lstStyle/>
              <a:p>
                <a:endParaRPr lang="es-ES" u="none"/>
              </a:p>
            </p:txBody>
          </p:sp>
          <p:sp>
            <p:nvSpPr>
              <p:cNvPr id="25" name="Rectangle 51"/>
              <p:cNvSpPr>
                <a:spLocks noChangeArrowheads="1"/>
              </p:cNvSpPr>
              <p:nvPr/>
            </p:nvSpPr>
            <p:spPr bwMode="auto">
              <a:xfrm>
                <a:off x="2434" y="1765"/>
                <a:ext cx="148" cy="84"/>
              </a:xfrm>
              <a:prstGeom prst="rect">
                <a:avLst/>
              </a:prstGeom>
              <a:grpFill/>
              <a:ln w="9525">
                <a:solidFill>
                  <a:schemeClr val="tx1"/>
                </a:solidFill>
                <a:miter lim="800000"/>
                <a:headEnd/>
                <a:tailEnd/>
              </a:ln>
            </p:spPr>
            <p:txBody>
              <a:bodyPr wrap="none" anchor="ctr"/>
              <a:lstStyle/>
              <a:p>
                <a:endParaRPr lang="es-ES" u="none"/>
              </a:p>
            </p:txBody>
          </p:sp>
          <p:sp>
            <p:nvSpPr>
              <p:cNvPr id="26" name="Rectangle 52"/>
              <p:cNvSpPr>
                <a:spLocks noChangeArrowheads="1"/>
              </p:cNvSpPr>
              <p:nvPr/>
            </p:nvSpPr>
            <p:spPr bwMode="auto">
              <a:xfrm>
                <a:off x="2434" y="1991"/>
                <a:ext cx="148" cy="84"/>
              </a:xfrm>
              <a:prstGeom prst="rect">
                <a:avLst/>
              </a:prstGeom>
              <a:grpFill/>
              <a:ln w="9525">
                <a:solidFill>
                  <a:schemeClr val="tx1"/>
                </a:solidFill>
                <a:miter lim="800000"/>
                <a:headEnd/>
                <a:tailEnd/>
              </a:ln>
            </p:spPr>
            <p:txBody>
              <a:bodyPr wrap="none" anchor="ctr"/>
              <a:lstStyle/>
              <a:p>
                <a:endParaRPr lang="es-ES" u="none"/>
              </a:p>
            </p:txBody>
          </p:sp>
          <p:grpSp>
            <p:nvGrpSpPr>
              <p:cNvPr id="27" name="Group 53"/>
              <p:cNvGrpSpPr>
                <a:grpSpLocks/>
              </p:cNvGrpSpPr>
              <p:nvPr/>
            </p:nvGrpSpPr>
            <p:grpSpPr bwMode="auto">
              <a:xfrm>
                <a:off x="2316" y="1836"/>
                <a:ext cx="118" cy="200"/>
                <a:chOff x="2112" y="2544"/>
                <a:chExt cx="192" cy="336"/>
              </a:xfrm>
              <a:grpFill/>
            </p:grpSpPr>
            <p:sp>
              <p:nvSpPr>
                <p:cNvPr id="42" name="Rectangle 54"/>
                <p:cNvSpPr>
                  <a:spLocks noChangeArrowheads="1"/>
                </p:cNvSpPr>
                <p:nvPr/>
              </p:nvSpPr>
              <p:spPr bwMode="auto">
                <a:xfrm rot="1083628">
                  <a:off x="2112" y="2544"/>
                  <a:ext cx="192" cy="96"/>
                </a:xfrm>
                <a:prstGeom prst="rect">
                  <a:avLst/>
                </a:prstGeom>
                <a:grpFill/>
                <a:ln w="9525">
                  <a:solidFill>
                    <a:schemeClr val="tx1"/>
                  </a:solidFill>
                  <a:miter lim="800000"/>
                  <a:headEnd/>
                  <a:tailEnd/>
                </a:ln>
              </p:spPr>
              <p:txBody>
                <a:bodyPr wrap="none" anchor="ctr"/>
                <a:lstStyle/>
                <a:p>
                  <a:endParaRPr lang="es-ES" u="none"/>
                </a:p>
              </p:txBody>
            </p:sp>
            <p:sp>
              <p:nvSpPr>
                <p:cNvPr id="43" name="Rectangle 55"/>
                <p:cNvSpPr>
                  <a:spLocks noChangeArrowheads="1"/>
                </p:cNvSpPr>
                <p:nvPr/>
              </p:nvSpPr>
              <p:spPr bwMode="auto">
                <a:xfrm rot="-1150740">
                  <a:off x="2112" y="2784"/>
                  <a:ext cx="192" cy="96"/>
                </a:xfrm>
                <a:prstGeom prst="rect">
                  <a:avLst/>
                </a:prstGeom>
                <a:grpFill/>
                <a:ln w="9525">
                  <a:solidFill>
                    <a:schemeClr val="tx1"/>
                  </a:solidFill>
                  <a:miter lim="800000"/>
                  <a:headEnd/>
                  <a:tailEnd/>
                </a:ln>
              </p:spPr>
              <p:txBody>
                <a:bodyPr wrap="none" anchor="ctr"/>
                <a:lstStyle/>
                <a:p>
                  <a:endParaRPr lang="es-ES" u="none"/>
                </a:p>
              </p:txBody>
            </p:sp>
          </p:grpSp>
          <p:sp>
            <p:nvSpPr>
              <p:cNvPr id="28" name="Oval 56"/>
              <p:cNvSpPr>
                <a:spLocks noChangeArrowheads="1"/>
              </p:cNvSpPr>
              <p:nvPr/>
            </p:nvSpPr>
            <p:spPr bwMode="auto">
              <a:xfrm>
                <a:off x="2523" y="1878"/>
                <a:ext cx="89" cy="84"/>
              </a:xfrm>
              <a:prstGeom prst="ellipse">
                <a:avLst/>
              </a:prstGeom>
              <a:grpFill/>
              <a:ln w="9525">
                <a:solidFill>
                  <a:schemeClr val="tx1"/>
                </a:solidFill>
                <a:round/>
                <a:headEnd/>
                <a:tailEnd/>
              </a:ln>
            </p:spPr>
            <p:txBody>
              <a:bodyPr wrap="none" anchor="ctr"/>
              <a:lstStyle/>
              <a:p>
                <a:endParaRPr lang="es-ES" u="none"/>
              </a:p>
            </p:txBody>
          </p:sp>
          <p:sp>
            <p:nvSpPr>
              <p:cNvPr id="29" name="Rectangle 57"/>
              <p:cNvSpPr>
                <a:spLocks noChangeArrowheads="1"/>
              </p:cNvSpPr>
              <p:nvPr/>
            </p:nvSpPr>
            <p:spPr bwMode="auto">
              <a:xfrm>
                <a:off x="2730" y="1821"/>
                <a:ext cx="208" cy="170"/>
              </a:xfrm>
              <a:prstGeom prst="rect">
                <a:avLst/>
              </a:prstGeom>
              <a:grpFill/>
              <a:ln w="9525">
                <a:solidFill>
                  <a:schemeClr val="tx1"/>
                </a:solidFill>
                <a:miter lim="800000"/>
                <a:headEnd/>
                <a:tailEnd/>
              </a:ln>
            </p:spPr>
            <p:txBody>
              <a:bodyPr wrap="none" anchor="ctr"/>
              <a:lstStyle/>
              <a:p>
                <a:endParaRPr lang="es-ES" u="none"/>
              </a:p>
            </p:txBody>
          </p:sp>
          <p:grpSp>
            <p:nvGrpSpPr>
              <p:cNvPr id="30" name="Group 58"/>
              <p:cNvGrpSpPr>
                <a:grpSpLocks/>
              </p:cNvGrpSpPr>
              <p:nvPr/>
            </p:nvGrpSpPr>
            <p:grpSpPr bwMode="auto">
              <a:xfrm>
                <a:off x="2967" y="2019"/>
                <a:ext cx="119" cy="113"/>
                <a:chOff x="3840" y="2544"/>
                <a:chExt cx="576" cy="576"/>
              </a:xfrm>
              <a:grpFill/>
            </p:grpSpPr>
            <p:sp>
              <p:nvSpPr>
                <p:cNvPr id="40" name="Rectangle 59"/>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41" name="Oval 60"/>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1" name="Group 61"/>
              <p:cNvGrpSpPr>
                <a:grpSpLocks/>
              </p:cNvGrpSpPr>
              <p:nvPr/>
            </p:nvGrpSpPr>
            <p:grpSpPr bwMode="auto">
              <a:xfrm>
                <a:off x="2819" y="2019"/>
                <a:ext cx="119" cy="113"/>
                <a:chOff x="3840" y="2544"/>
                <a:chExt cx="576" cy="576"/>
              </a:xfrm>
              <a:grpFill/>
            </p:grpSpPr>
            <p:sp>
              <p:nvSpPr>
                <p:cNvPr id="38" name="Rectangle 62"/>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9" name="Oval 63"/>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2" name="Group 64"/>
              <p:cNvGrpSpPr>
                <a:grpSpLocks/>
              </p:cNvGrpSpPr>
              <p:nvPr/>
            </p:nvGrpSpPr>
            <p:grpSpPr bwMode="auto">
              <a:xfrm>
                <a:off x="2168" y="1849"/>
                <a:ext cx="118" cy="113"/>
                <a:chOff x="3840" y="2544"/>
                <a:chExt cx="576" cy="576"/>
              </a:xfrm>
              <a:grpFill/>
            </p:grpSpPr>
            <p:sp>
              <p:nvSpPr>
                <p:cNvPr id="36" name="Rectangle 65"/>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7" name="Oval 66"/>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nvGrpSpPr>
              <p:cNvPr id="33" name="Group 67"/>
              <p:cNvGrpSpPr>
                <a:grpSpLocks/>
              </p:cNvGrpSpPr>
              <p:nvPr/>
            </p:nvGrpSpPr>
            <p:grpSpPr bwMode="auto">
              <a:xfrm>
                <a:off x="2168" y="2019"/>
                <a:ext cx="118" cy="113"/>
                <a:chOff x="3840" y="2544"/>
                <a:chExt cx="576" cy="576"/>
              </a:xfrm>
              <a:grpFill/>
            </p:grpSpPr>
            <p:sp>
              <p:nvSpPr>
                <p:cNvPr id="34" name="Rectangle 68"/>
                <p:cNvSpPr>
                  <a:spLocks noChangeArrowheads="1"/>
                </p:cNvSpPr>
                <p:nvPr/>
              </p:nvSpPr>
              <p:spPr bwMode="auto">
                <a:xfrm>
                  <a:off x="3840" y="2544"/>
                  <a:ext cx="576" cy="576"/>
                </a:xfrm>
                <a:prstGeom prst="rect">
                  <a:avLst/>
                </a:prstGeom>
                <a:grpFill/>
                <a:ln w="9525">
                  <a:solidFill>
                    <a:schemeClr val="tx1"/>
                  </a:solidFill>
                  <a:miter lim="800000"/>
                  <a:headEnd/>
                  <a:tailEnd/>
                </a:ln>
              </p:spPr>
              <p:txBody>
                <a:bodyPr wrap="none" anchor="ctr"/>
                <a:lstStyle/>
                <a:p>
                  <a:endParaRPr lang="es-ES" u="none"/>
                </a:p>
              </p:txBody>
            </p:sp>
            <p:sp>
              <p:nvSpPr>
                <p:cNvPr id="35" name="Oval 69"/>
                <p:cNvSpPr>
                  <a:spLocks noChangeArrowheads="1"/>
                </p:cNvSpPr>
                <p:nvPr/>
              </p:nvSpPr>
              <p:spPr bwMode="auto">
                <a:xfrm>
                  <a:off x="3984" y="2688"/>
                  <a:ext cx="288" cy="288"/>
                </a:xfrm>
                <a:prstGeom prst="ellipse">
                  <a:avLst/>
                </a:prstGeom>
                <a:grpFill/>
                <a:ln w="9525">
                  <a:solidFill>
                    <a:schemeClr val="tx1"/>
                  </a:solidFill>
                  <a:round/>
                  <a:headEnd/>
                  <a:tailEnd/>
                </a:ln>
              </p:spPr>
              <p:txBody>
                <a:bodyPr wrap="none" anchor="ctr"/>
                <a:lstStyle/>
                <a:p>
                  <a:endParaRPr lang="es-ES" u="none"/>
                </a:p>
              </p:txBody>
            </p:sp>
          </p:grpSp>
        </p:grpSp>
      </p:grpSp>
      <p:grpSp>
        <p:nvGrpSpPr>
          <p:cNvPr id="137" name="Group 134"/>
          <p:cNvGrpSpPr>
            <a:grpSpLocks/>
          </p:cNvGrpSpPr>
          <p:nvPr/>
        </p:nvGrpSpPr>
        <p:grpSpPr bwMode="auto">
          <a:xfrm>
            <a:off x="3800533" y="1827968"/>
            <a:ext cx="590550" cy="2013864"/>
            <a:chOff x="2400" y="2231"/>
            <a:chExt cx="432" cy="1595"/>
          </a:xfrm>
          <a:solidFill>
            <a:schemeClr val="bg2"/>
          </a:solidFill>
        </p:grpSpPr>
        <p:sp>
          <p:nvSpPr>
            <p:cNvPr id="138" name="Rectangle 135"/>
            <p:cNvSpPr>
              <a:spLocks noChangeArrowheads="1"/>
            </p:cNvSpPr>
            <p:nvPr/>
          </p:nvSpPr>
          <p:spPr bwMode="auto">
            <a:xfrm rot="16200000">
              <a:off x="2385" y="2351"/>
              <a:ext cx="194" cy="134"/>
            </a:xfrm>
            <a:prstGeom prst="rect">
              <a:avLst/>
            </a:prstGeom>
            <a:grpFill/>
            <a:ln w="9525">
              <a:solidFill>
                <a:schemeClr val="tx1"/>
              </a:solidFill>
              <a:miter lim="800000"/>
              <a:headEnd/>
              <a:tailEnd/>
            </a:ln>
          </p:spPr>
          <p:txBody>
            <a:bodyPr wrap="none" anchor="ctr"/>
            <a:lstStyle/>
            <a:p>
              <a:endParaRPr lang="es-ES" u="none"/>
            </a:p>
          </p:txBody>
        </p:sp>
        <p:sp>
          <p:nvSpPr>
            <p:cNvPr id="139" name="Rectangle 136"/>
            <p:cNvSpPr>
              <a:spLocks noChangeArrowheads="1"/>
            </p:cNvSpPr>
            <p:nvPr/>
          </p:nvSpPr>
          <p:spPr bwMode="auto">
            <a:xfrm rot="16200000">
              <a:off x="2393" y="2374"/>
              <a:ext cx="194" cy="119"/>
            </a:xfrm>
            <a:prstGeom prst="rect">
              <a:avLst/>
            </a:prstGeom>
            <a:grpFill/>
            <a:ln w="9525">
              <a:solidFill>
                <a:schemeClr val="tx1"/>
              </a:solidFill>
              <a:miter lim="800000"/>
              <a:headEnd/>
              <a:tailEnd/>
            </a:ln>
          </p:spPr>
          <p:txBody>
            <a:bodyPr wrap="none" anchor="ctr"/>
            <a:lstStyle/>
            <a:p>
              <a:endParaRPr lang="es-ES" u="none"/>
            </a:p>
          </p:txBody>
        </p:sp>
        <p:grpSp>
          <p:nvGrpSpPr>
            <p:cNvPr id="140" name="Group 137"/>
            <p:cNvGrpSpPr>
              <a:grpSpLocks/>
            </p:cNvGrpSpPr>
            <p:nvPr/>
          </p:nvGrpSpPr>
          <p:grpSpPr bwMode="auto">
            <a:xfrm rot="5400000">
              <a:off x="2447" y="2471"/>
              <a:ext cx="48" cy="98"/>
              <a:chOff x="2016" y="2302"/>
              <a:chExt cx="192" cy="192"/>
            </a:xfrm>
            <a:grpFill/>
          </p:grpSpPr>
          <p:sp>
            <p:nvSpPr>
              <p:cNvPr id="253" name="Rectangle 138"/>
              <p:cNvSpPr>
                <a:spLocks noChangeArrowheads="1"/>
              </p:cNvSpPr>
              <p:nvPr/>
            </p:nvSpPr>
            <p:spPr bwMode="auto">
              <a:xfrm rot="10800000">
                <a:off x="2016" y="2439"/>
                <a:ext cx="192" cy="55"/>
              </a:xfrm>
              <a:prstGeom prst="rect">
                <a:avLst/>
              </a:prstGeom>
              <a:grpFill/>
              <a:ln w="9525">
                <a:solidFill>
                  <a:schemeClr val="tx1"/>
                </a:solidFill>
                <a:miter lim="800000"/>
                <a:headEnd/>
                <a:tailEnd/>
              </a:ln>
            </p:spPr>
            <p:txBody>
              <a:bodyPr wrap="none" anchor="ctr"/>
              <a:lstStyle/>
              <a:p>
                <a:endParaRPr lang="es-ES" u="none"/>
              </a:p>
            </p:txBody>
          </p:sp>
          <p:sp>
            <p:nvSpPr>
              <p:cNvPr id="254" name="Rectangle 139"/>
              <p:cNvSpPr>
                <a:spLocks noChangeArrowheads="1"/>
              </p:cNvSpPr>
              <p:nvPr/>
            </p:nvSpPr>
            <p:spPr bwMode="auto">
              <a:xfrm rot="10800000" flipH="1">
                <a:off x="2054" y="2302"/>
                <a:ext cx="116" cy="137"/>
              </a:xfrm>
              <a:prstGeom prst="rect">
                <a:avLst/>
              </a:prstGeom>
              <a:grpFill/>
              <a:ln w="9525">
                <a:solidFill>
                  <a:schemeClr val="tx1"/>
                </a:solidFill>
                <a:miter lim="800000"/>
                <a:headEnd/>
                <a:tailEnd/>
              </a:ln>
            </p:spPr>
            <p:txBody>
              <a:bodyPr wrap="none" anchor="ctr"/>
              <a:lstStyle/>
              <a:p>
                <a:endParaRPr lang="es-ES" u="none"/>
              </a:p>
            </p:txBody>
          </p:sp>
        </p:grpSp>
        <p:sp>
          <p:nvSpPr>
            <p:cNvPr id="141" name="Rectangle 140"/>
            <p:cNvSpPr>
              <a:spLocks noChangeArrowheads="1"/>
            </p:cNvSpPr>
            <p:nvPr/>
          </p:nvSpPr>
          <p:spPr bwMode="auto">
            <a:xfrm rot="16200000">
              <a:off x="2463" y="3601"/>
              <a:ext cx="291" cy="89"/>
            </a:xfrm>
            <a:prstGeom prst="rect">
              <a:avLst/>
            </a:prstGeom>
            <a:grpFill/>
            <a:ln w="9525">
              <a:solidFill>
                <a:schemeClr val="tx1"/>
              </a:solidFill>
              <a:miter lim="800000"/>
              <a:headEnd/>
              <a:tailEnd/>
            </a:ln>
          </p:spPr>
          <p:txBody>
            <a:bodyPr wrap="none" anchor="ctr"/>
            <a:lstStyle/>
            <a:p>
              <a:endParaRPr lang="es-ES" u="none"/>
            </a:p>
          </p:txBody>
        </p:sp>
        <p:sp>
          <p:nvSpPr>
            <p:cNvPr id="142" name="Rectangle 141"/>
            <p:cNvSpPr>
              <a:spLocks noChangeArrowheads="1"/>
            </p:cNvSpPr>
            <p:nvPr/>
          </p:nvSpPr>
          <p:spPr bwMode="auto">
            <a:xfrm rot="16200000">
              <a:off x="2331" y="3513"/>
              <a:ext cx="421" cy="135"/>
            </a:xfrm>
            <a:prstGeom prst="rect">
              <a:avLst/>
            </a:prstGeom>
            <a:grpFill/>
            <a:ln w="9525">
              <a:solidFill>
                <a:schemeClr val="tx1"/>
              </a:solidFill>
              <a:miter lim="800000"/>
              <a:headEnd/>
              <a:tailEnd/>
            </a:ln>
          </p:spPr>
          <p:txBody>
            <a:bodyPr wrap="none" anchor="ctr"/>
            <a:lstStyle/>
            <a:p>
              <a:endParaRPr lang="es-ES" u="none"/>
            </a:p>
          </p:txBody>
        </p:sp>
        <p:sp>
          <p:nvSpPr>
            <p:cNvPr id="143" name="Rectangle 142"/>
            <p:cNvSpPr>
              <a:spLocks noChangeArrowheads="1"/>
            </p:cNvSpPr>
            <p:nvPr/>
          </p:nvSpPr>
          <p:spPr bwMode="auto">
            <a:xfrm rot="16200000">
              <a:off x="2480" y="3513"/>
              <a:ext cx="421" cy="135"/>
            </a:xfrm>
            <a:prstGeom prst="rect">
              <a:avLst/>
            </a:prstGeom>
            <a:grpFill/>
            <a:ln w="9525">
              <a:solidFill>
                <a:schemeClr val="tx1"/>
              </a:solidFill>
              <a:miter lim="800000"/>
              <a:headEnd/>
              <a:tailEnd/>
            </a:ln>
          </p:spPr>
          <p:txBody>
            <a:bodyPr wrap="none" anchor="ctr"/>
            <a:lstStyle/>
            <a:p>
              <a:endParaRPr lang="es-ES" u="none"/>
            </a:p>
          </p:txBody>
        </p:sp>
        <p:sp>
          <p:nvSpPr>
            <p:cNvPr id="144" name="Rectangle 143"/>
            <p:cNvSpPr>
              <a:spLocks noChangeArrowheads="1"/>
            </p:cNvSpPr>
            <p:nvPr/>
          </p:nvSpPr>
          <p:spPr bwMode="auto">
            <a:xfrm rot="16200000">
              <a:off x="2504" y="2380"/>
              <a:ext cx="210" cy="59"/>
            </a:xfrm>
            <a:prstGeom prst="rect">
              <a:avLst/>
            </a:prstGeom>
            <a:grpFill/>
            <a:ln w="9525">
              <a:solidFill>
                <a:schemeClr val="tx1"/>
              </a:solidFill>
              <a:miter lim="800000"/>
              <a:headEnd/>
              <a:tailEnd/>
            </a:ln>
          </p:spPr>
          <p:txBody>
            <a:bodyPr wrap="none" anchor="ctr"/>
            <a:lstStyle/>
            <a:p>
              <a:endParaRPr lang="es-ES" u="none"/>
            </a:p>
          </p:txBody>
        </p:sp>
        <p:sp>
          <p:nvSpPr>
            <p:cNvPr id="145" name="Rectangle 144"/>
            <p:cNvSpPr>
              <a:spLocks noChangeArrowheads="1"/>
            </p:cNvSpPr>
            <p:nvPr/>
          </p:nvSpPr>
          <p:spPr bwMode="auto">
            <a:xfrm rot="16200000">
              <a:off x="1935" y="3025"/>
              <a:ext cx="1422" cy="45"/>
            </a:xfrm>
            <a:prstGeom prst="rect">
              <a:avLst/>
            </a:prstGeom>
            <a:grpFill/>
            <a:ln w="9525">
              <a:solidFill>
                <a:schemeClr val="tx1"/>
              </a:solidFill>
              <a:miter lim="800000"/>
              <a:headEnd/>
              <a:tailEnd/>
            </a:ln>
          </p:spPr>
          <p:txBody>
            <a:bodyPr wrap="none" anchor="ctr"/>
            <a:lstStyle/>
            <a:p>
              <a:endParaRPr lang="es-ES" u="none"/>
            </a:p>
          </p:txBody>
        </p:sp>
        <p:sp>
          <p:nvSpPr>
            <p:cNvPr id="146" name="Rectangle 145"/>
            <p:cNvSpPr>
              <a:spLocks noChangeArrowheads="1"/>
            </p:cNvSpPr>
            <p:nvPr/>
          </p:nvSpPr>
          <p:spPr bwMode="auto">
            <a:xfrm rot="16200000">
              <a:off x="1876" y="3025"/>
              <a:ext cx="1422" cy="45"/>
            </a:xfrm>
            <a:prstGeom prst="rect">
              <a:avLst/>
            </a:prstGeom>
            <a:grpFill/>
            <a:ln w="9525">
              <a:solidFill>
                <a:schemeClr val="tx1"/>
              </a:solidFill>
              <a:miter lim="800000"/>
              <a:headEnd/>
              <a:tailEnd/>
            </a:ln>
          </p:spPr>
          <p:txBody>
            <a:bodyPr wrap="none" anchor="ctr"/>
            <a:lstStyle/>
            <a:p>
              <a:endParaRPr lang="es-ES" u="none"/>
            </a:p>
          </p:txBody>
        </p:sp>
        <p:grpSp>
          <p:nvGrpSpPr>
            <p:cNvPr id="147" name="Group 146"/>
            <p:cNvGrpSpPr>
              <a:grpSpLocks/>
            </p:cNvGrpSpPr>
            <p:nvPr/>
          </p:nvGrpSpPr>
          <p:grpSpPr bwMode="auto">
            <a:xfrm rot="5400000">
              <a:off x="2704" y="2696"/>
              <a:ext cx="64" cy="60"/>
              <a:chOff x="2208" y="2304"/>
              <a:chExt cx="240" cy="336"/>
            </a:xfrm>
            <a:grpFill/>
          </p:grpSpPr>
          <p:sp>
            <p:nvSpPr>
              <p:cNvPr id="251" name="Rectangle 14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52" name="Rectangle 14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8" name="Group 149"/>
            <p:cNvGrpSpPr>
              <a:grpSpLocks/>
            </p:cNvGrpSpPr>
            <p:nvPr/>
          </p:nvGrpSpPr>
          <p:grpSpPr bwMode="auto">
            <a:xfrm rot="5400000">
              <a:off x="2704" y="3084"/>
              <a:ext cx="64" cy="60"/>
              <a:chOff x="2208" y="2304"/>
              <a:chExt cx="240" cy="336"/>
            </a:xfrm>
            <a:grpFill/>
          </p:grpSpPr>
          <p:sp>
            <p:nvSpPr>
              <p:cNvPr id="249" name="Rectangle 15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50" name="Rectangle 15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49" name="Group 152"/>
            <p:cNvGrpSpPr>
              <a:grpSpLocks/>
            </p:cNvGrpSpPr>
            <p:nvPr/>
          </p:nvGrpSpPr>
          <p:grpSpPr bwMode="auto">
            <a:xfrm rot="5400000">
              <a:off x="2703" y="3536"/>
              <a:ext cx="65" cy="60"/>
              <a:chOff x="2208" y="2304"/>
              <a:chExt cx="240" cy="336"/>
            </a:xfrm>
            <a:grpFill/>
          </p:grpSpPr>
          <p:sp>
            <p:nvSpPr>
              <p:cNvPr id="247" name="Rectangle 15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8" name="Rectangle 15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0" name="Group 155"/>
            <p:cNvGrpSpPr>
              <a:grpSpLocks/>
            </p:cNvGrpSpPr>
            <p:nvPr/>
          </p:nvGrpSpPr>
          <p:grpSpPr bwMode="auto">
            <a:xfrm rot="5400000">
              <a:off x="2703" y="3148"/>
              <a:ext cx="65" cy="60"/>
              <a:chOff x="2208" y="2304"/>
              <a:chExt cx="240" cy="336"/>
            </a:xfrm>
            <a:grpFill/>
          </p:grpSpPr>
          <p:sp>
            <p:nvSpPr>
              <p:cNvPr id="245" name="Rectangle 15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6" name="Rectangle 15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1" name="Group 158"/>
            <p:cNvGrpSpPr>
              <a:grpSpLocks/>
            </p:cNvGrpSpPr>
            <p:nvPr/>
          </p:nvGrpSpPr>
          <p:grpSpPr bwMode="auto">
            <a:xfrm rot="5400000">
              <a:off x="2704" y="2599"/>
              <a:ext cx="64" cy="60"/>
              <a:chOff x="2208" y="2304"/>
              <a:chExt cx="240" cy="336"/>
            </a:xfrm>
            <a:grpFill/>
          </p:grpSpPr>
          <p:sp>
            <p:nvSpPr>
              <p:cNvPr id="243" name="Rectangle 15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4" name="Rectangle 16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2" name="Group 161"/>
            <p:cNvGrpSpPr>
              <a:grpSpLocks/>
            </p:cNvGrpSpPr>
            <p:nvPr/>
          </p:nvGrpSpPr>
          <p:grpSpPr bwMode="auto">
            <a:xfrm rot="5400000">
              <a:off x="2703" y="3471"/>
              <a:ext cx="65" cy="60"/>
              <a:chOff x="2208" y="2304"/>
              <a:chExt cx="240" cy="336"/>
            </a:xfrm>
            <a:grpFill/>
          </p:grpSpPr>
          <p:sp>
            <p:nvSpPr>
              <p:cNvPr id="241" name="Rectangle 16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2" name="Rectangle 16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3" name="Group 164"/>
            <p:cNvGrpSpPr>
              <a:grpSpLocks/>
            </p:cNvGrpSpPr>
            <p:nvPr/>
          </p:nvGrpSpPr>
          <p:grpSpPr bwMode="auto">
            <a:xfrm rot="5400000">
              <a:off x="2703" y="2760"/>
              <a:ext cx="65" cy="60"/>
              <a:chOff x="2208" y="2304"/>
              <a:chExt cx="240" cy="336"/>
            </a:xfrm>
            <a:grpFill/>
          </p:grpSpPr>
          <p:sp>
            <p:nvSpPr>
              <p:cNvPr id="239" name="Rectangle 16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40" name="Rectangle 16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4" name="Group 167"/>
            <p:cNvGrpSpPr>
              <a:grpSpLocks/>
            </p:cNvGrpSpPr>
            <p:nvPr/>
          </p:nvGrpSpPr>
          <p:grpSpPr bwMode="auto">
            <a:xfrm rot="5400000">
              <a:off x="2704" y="2987"/>
              <a:ext cx="64" cy="60"/>
              <a:chOff x="2208" y="2304"/>
              <a:chExt cx="240" cy="336"/>
            </a:xfrm>
            <a:grpFill/>
          </p:grpSpPr>
          <p:sp>
            <p:nvSpPr>
              <p:cNvPr id="237" name="Rectangle 16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8" name="Rectangle 16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5" name="Group 170"/>
            <p:cNvGrpSpPr>
              <a:grpSpLocks/>
            </p:cNvGrpSpPr>
            <p:nvPr/>
          </p:nvGrpSpPr>
          <p:grpSpPr bwMode="auto">
            <a:xfrm rot="5400000">
              <a:off x="2703" y="3245"/>
              <a:ext cx="65" cy="60"/>
              <a:chOff x="2208" y="2304"/>
              <a:chExt cx="240" cy="336"/>
            </a:xfrm>
            <a:grpFill/>
          </p:grpSpPr>
          <p:sp>
            <p:nvSpPr>
              <p:cNvPr id="235" name="Rectangle 17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6" name="Rectangle 17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6" name="Group 173"/>
            <p:cNvGrpSpPr>
              <a:grpSpLocks/>
            </p:cNvGrpSpPr>
            <p:nvPr/>
          </p:nvGrpSpPr>
          <p:grpSpPr bwMode="auto">
            <a:xfrm rot="5400000">
              <a:off x="2703" y="3633"/>
              <a:ext cx="65" cy="60"/>
              <a:chOff x="2208" y="2304"/>
              <a:chExt cx="240" cy="336"/>
            </a:xfrm>
            <a:grpFill/>
          </p:grpSpPr>
          <p:sp>
            <p:nvSpPr>
              <p:cNvPr id="233" name="Rectangle 17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4" name="Rectangle 17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7" name="Group 176"/>
            <p:cNvGrpSpPr>
              <a:grpSpLocks/>
            </p:cNvGrpSpPr>
            <p:nvPr/>
          </p:nvGrpSpPr>
          <p:grpSpPr bwMode="auto">
            <a:xfrm rot="5400000">
              <a:off x="2703" y="2857"/>
              <a:ext cx="65" cy="60"/>
              <a:chOff x="2208" y="2304"/>
              <a:chExt cx="240" cy="336"/>
            </a:xfrm>
            <a:grpFill/>
          </p:grpSpPr>
          <p:sp>
            <p:nvSpPr>
              <p:cNvPr id="231" name="Rectangle 17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2" name="Rectangle 17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58" name="Group 179"/>
            <p:cNvGrpSpPr>
              <a:grpSpLocks/>
            </p:cNvGrpSpPr>
            <p:nvPr/>
          </p:nvGrpSpPr>
          <p:grpSpPr bwMode="auto">
            <a:xfrm rot="5400000">
              <a:off x="2703" y="3374"/>
              <a:ext cx="65" cy="60"/>
              <a:chOff x="2208" y="2304"/>
              <a:chExt cx="240" cy="336"/>
            </a:xfrm>
            <a:grpFill/>
          </p:grpSpPr>
          <p:sp>
            <p:nvSpPr>
              <p:cNvPr id="229" name="Rectangle 18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30" name="Rectangle 18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sp>
          <p:nvSpPr>
            <p:cNvPr id="159" name="Rectangle 182"/>
            <p:cNvSpPr>
              <a:spLocks noChangeArrowheads="1"/>
            </p:cNvSpPr>
            <p:nvPr/>
          </p:nvSpPr>
          <p:spPr bwMode="auto">
            <a:xfrm rot="16200000">
              <a:off x="2061" y="3123"/>
              <a:ext cx="1244" cy="60"/>
            </a:xfrm>
            <a:prstGeom prst="rect">
              <a:avLst/>
            </a:prstGeom>
            <a:grpFill/>
            <a:ln w="9525">
              <a:solidFill>
                <a:schemeClr val="tx1"/>
              </a:solidFill>
              <a:miter lim="800000"/>
              <a:headEnd/>
              <a:tailEnd/>
            </a:ln>
          </p:spPr>
          <p:txBody>
            <a:bodyPr wrap="none" anchor="ctr"/>
            <a:lstStyle/>
            <a:p>
              <a:endParaRPr lang="es-ES" u="none"/>
            </a:p>
          </p:txBody>
        </p:sp>
        <p:sp>
          <p:nvSpPr>
            <p:cNvPr id="160" name="Rectangle 183"/>
            <p:cNvSpPr>
              <a:spLocks noChangeArrowheads="1"/>
            </p:cNvSpPr>
            <p:nvPr/>
          </p:nvSpPr>
          <p:spPr bwMode="auto">
            <a:xfrm rot="16200000">
              <a:off x="1912" y="3123"/>
              <a:ext cx="1244" cy="60"/>
            </a:xfrm>
            <a:prstGeom prst="rect">
              <a:avLst/>
            </a:prstGeom>
            <a:grpFill/>
            <a:ln w="9525">
              <a:solidFill>
                <a:schemeClr val="tx1"/>
              </a:solidFill>
              <a:miter lim="800000"/>
              <a:headEnd/>
              <a:tailEnd/>
            </a:ln>
          </p:spPr>
          <p:txBody>
            <a:bodyPr wrap="none" anchor="ctr"/>
            <a:lstStyle/>
            <a:p>
              <a:endParaRPr lang="es-ES" u="none"/>
            </a:p>
          </p:txBody>
        </p:sp>
        <p:sp>
          <p:nvSpPr>
            <p:cNvPr id="161" name="Rectangle 184"/>
            <p:cNvSpPr>
              <a:spLocks noChangeArrowheads="1"/>
            </p:cNvSpPr>
            <p:nvPr/>
          </p:nvSpPr>
          <p:spPr bwMode="auto">
            <a:xfrm rot="16200000">
              <a:off x="2653" y="2351"/>
              <a:ext cx="194" cy="134"/>
            </a:xfrm>
            <a:prstGeom prst="rect">
              <a:avLst/>
            </a:prstGeom>
            <a:grpFill/>
            <a:ln w="9525">
              <a:solidFill>
                <a:schemeClr val="tx1"/>
              </a:solidFill>
              <a:miter lim="800000"/>
              <a:headEnd/>
              <a:tailEnd/>
            </a:ln>
          </p:spPr>
          <p:txBody>
            <a:bodyPr wrap="none" anchor="ctr"/>
            <a:lstStyle/>
            <a:p>
              <a:endParaRPr lang="es-ES" u="none"/>
            </a:p>
          </p:txBody>
        </p:sp>
        <p:grpSp>
          <p:nvGrpSpPr>
            <p:cNvPr id="162" name="Group 185"/>
            <p:cNvGrpSpPr>
              <a:grpSpLocks/>
            </p:cNvGrpSpPr>
            <p:nvPr/>
          </p:nvGrpSpPr>
          <p:grpSpPr bwMode="auto">
            <a:xfrm rot="16200000">
              <a:off x="2614" y="2095"/>
              <a:ext cx="67" cy="339"/>
              <a:chOff x="3424" y="2478"/>
              <a:chExt cx="67" cy="357"/>
            </a:xfrm>
            <a:grpFill/>
          </p:grpSpPr>
          <p:grpSp>
            <p:nvGrpSpPr>
              <p:cNvPr id="211" name="Group 186"/>
              <p:cNvGrpSpPr>
                <a:grpSpLocks/>
              </p:cNvGrpSpPr>
              <p:nvPr/>
            </p:nvGrpSpPr>
            <p:grpSpPr bwMode="auto">
              <a:xfrm rot="5400000">
                <a:off x="3428" y="2474"/>
                <a:ext cx="59" cy="67"/>
                <a:chOff x="2208" y="2304"/>
                <a:chExt cx="240" cy="336"/>
              </a:xfrm>
              <a:grpFill/>
            </p:grpSpPr>
            <p:sp>
              <p:nvSpPr>
                <p:cNvPr id="227" name="Rectangle 18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8" name="Rectangle 18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2" name="Group 189"/>
              <p:cNvGrpSpPr>
                <a:grpSpLocks/>
              </p:cNvGrpSpPr>
              <p:nvPr/>
            </p:nvGrpSpPr>
            <p:grpSpPr bwMode="auto">
              <a:xfrm rot="5400000">
                <a:off x="3428" y="2533"/>
                <a:ext cx="60" cy="67"/>
                <a:chOff x="2208" y="2304"/>
                <a:chExt cx="240" cy="336"/>
              </a:xfrm>
              <a:grpFill/>
            </p:grpSpPr>
            <p:sp>
              <p:nvSpPr>
                <p:cNvPr id="225" name="Rectangle 19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6" name="Rectangle 19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3" name="Group 192"/>
              <p:cNvGrpSpPr>
                <a:grpSpLocks/>
              </p:cNvGrpSpPr>
              <p:nvPr/>
            </p:nvGrpSpPr>
            <p:grpSpPr bwMode="auto">
              <a:xfrm rot="5400000">
                <a:off x="3428" y="2593"/>
                <a:ext cx="60" cy="67"/>
                <a:chOff x="2208" y="2304"/>
                <a:chExt cx="240" cy="336"/>
              </a:xfrm>
              <a:grpFill/>
            </p:grpSpPr>
            <p:sp>
              <p:nvSpPr>
                <p:cNvPr id="223" name="Rectangle 19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4" name="Rectangle 19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4" name="Group 195"/>
              <p:cNvGrpSpPr>
                <a:grpSpLocks/>
              </p:cNvGrpSpPr>
              <p:nvPr/>
            </p:nvGrpSpPr>
            <p:grpSpPr bwMode="auto">
              <a:xfrm rot="5400000">
                <a:off x="3428" y="2653"/>
                <a:ext cx="59" cy="67"/>
                <a:chOff x="2208" y="2304"/>
                <a:chExt cx="240" cy="336"/>
              </a:xfrm>
              <a:grpFill/>
            </p:grpSpPr>
            <p:sp>
              <p:nvSpPr>
                <p:cNvPr id="221" name="Rectangle 19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2" name="Rectangle 19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5" name="Group 198"/>
              <p:cNvGrpSpPr>
                <a:grpSpLocks/>
              </p:cNvGrpSpPr>
              <p:nvPr/>
            </p:nvGrpSpPr>
            <p:grpSpPr bwMode="auto">
              <a:xfrm rot="5400000">
                <a:off x="3428" y="2772"/>
                <a:ext cx="59" cy="67"/>
                <a:chOff x="2208" y="2304"/>
                <a:chExt cx="240" cy="336"/>
              </a:xfrm>
              <a:grpFill/>
            </p:grpSpPr>
            <p:sp>
              <p:nvSpPr>
                <p:cNvPr id="219" name="Rectangle 19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20" name="Rectangle 20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216" name="Group 201"/>
              <p:cNvGrpSpPr>
                <a:grpSpLocks/>
              </p:cNvGrpSpPr>
              <p:nvPr/>
            </p:nvGrpSpPr>
            <p:grpSpPr bwMode="auto">
              <a:xfrm rot="5400000">
                <a:off x="3428" y="2712"/>
                <a:ext cx="60" cy="67"/>
                <a:chOff x="2208" y="2304"/>
                <a:chExt cx="240" cy="336"/>
              </a:xfrm>
              <a:grpFill/>
            </p:grpSpPr>
            <p:sp>
              <p:nvSpPr>
                <p:cNvPr id="217" name="Rectangle 20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18" name="Rectangle 20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sp>
          <p:nvSpPr>
            <p:cNvPr id="163" name="Rectangle 204"/>
            <p:cNvSpPr>
              <a:spLocks noChangeArrowheads="1"/>
            </p:cNvSpPr>
            <p:nvPr/>
          </p:nvSpPr>
          <p:spPr bwMode="auto">
            <a:xfrm rot="16200000">
              <a:off x="2584" y="2089"/>
              <a:ext cx="64" cy="432"/>
            </a:xfrm>
            <a:prstGeom prst="rect">
              <a:avLst/>
            </a:prstGeom>
            <a:grpFill/>
            <a:ln w="9525">
              <a:solidFill>
                <a:schemeClr val="tx1"/>
              </a:solidFill>
              <a:miter lim="800000"/>
              <a:headEnd/>
              <a:tailEnd/>
            </a:ln>
          </p:spPr>
          <p:txBody>
            <a:bodyPr wrap="none" anchor="ctr"/>
            <a:lstStyle/>
            <a:p>
              <a:endParaRPr lang="es-ES" u="none"/>
            </a:p>
          </p:txBody>
        </p:sp>
        <p:sp>
          <p:nvSpPr>
            <p:cNvPr id="164" name="Rectangle 205"/>
            <p:cNvSpPr>
              <a:spLocks noChangeArrowheads="1"/>
            </p:cNvSpPr>
            <p:nvPr/>
          </p:nvSpPr>
          <p:spPr bwMode="auto">
            <a:xfrm rot="16200000">
              <a:off x="2646" y="2374"/>
              <a:ext cx="194" cy="119"/>
            </a:xfrm>
            <a:prstGeom prst="rect">
              <a:avLst/>
            </a:prstGeom>
            <a:grpFill/>
            <a:ln w="9525">
              <a:solidFill>
                <a:schemeClr val="tx1"/>
              </a:solidFill>
              <a:miter lim="800000"/>
              <a:headEnd/>
              <a:tailEnd/>
            </a:ln>
          </p:spPr>
          <p:txBody>
            <a:bodyPr wrap="none" anchor="ctr"/>
            <a:lstStyle/>
            <a:p>
              <a:endParaRPr lang="es-ES" u="none"/>
            </a:p>
          </p:txBody>
        </p:sp>
        <p:sp>
          <p:nvSpPr>
            <p:cNvPr id="165" name="Rectangle 206"/>
            <p:cNvSpPr>
              <a:spLocks noChangeArrowheads="1"/>
            </p:cNvSpPr>
            <p:nvPr/>
          </p:nvSpPr>
          <p:spPr bwMode="auto">
            <a:xfrm rot="16200000">
              <a:off x="2626" y="2363"/>
              <a:ext cx="113" cy="60"/>
            </a:xfrm>
            <a:prstGeom prst="rect">
              <a:avLst/>
            </a:prstGeom>
            <a:grpFill/>
            <a:ln w="9525">
              <a:solidFill>
                <a:schemeClr val="tx1"/>
              </a:solidFill>
              <a:miter lim="800000"/>
              <a:headEnd/>
              <a:tailEnd/>
            </a:ln>
          </p:spPr>
          <p:txBody>
            <a:bodyPr wrap="none" anchor="ctr"/>
            <a:lstStyle/>
            <a:p>
              <a:endParaRPr lang="es-ES" u="none"/>
            </a:p>
          </p:txBody>
        </p:sp>
        <p:sp>
          <p:nvSpPr>
            <p:cNvPr id="166" name="Rectangle 207"/>
            <p:cNvSpPr>
              <a:spLocks noChangeArrowheads="1"/>
            </p:cNvSpPr>
            <p:nvPr/>
          </p:nvSpPr>
          <p:spPr bwMode="auto">
            <a:xfrm rot="16200000">
              <a:off x="2477" y="2363"/>
              <a:ext cx="113" cy="60"/>
            </a:xfrm>
            <a:prstGeom prst="rect">
              <a:avLst/>
            </a:prstGeom>
            <a:grpFill/>
            <a:ln w="9525">
              <a:solidFill>
                <a:schemeClr val="tx1"/>
              </a:solidFill>
              <a:miter lim="800000"/>
              <a:headEnd/>
              <a:tailEnd/>
            </a:ln>
          </p:spPr>
          <p:txBody>
            <a:bodyPr wrap="none" anchor="ctr"/>
            <a:lstStyle/>
            <a:p>
              <a:endParaRPr lang="es-ES" u="none"/>
            </a:p>
          </p:txBody>
        </p:sp>
        <p:sp>
          <p:nvSpPr>
            <p:cNvPr id="167" name="Rectangle 208"/>
            <p:cNvSpPr>
              <a:spLocks noChangeArrowheads="1"/>
            </p:cNvSpPr>
            <p:nvPr/>
          </p:nvSpPr>
          <p:spPr bwMode="auto">
            <a:xfrm rot="16200000">
              <a:off x="2478" y="2475"/>
              <a:ext cx="113" cy="59"/>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68" name="Rectangle 209"/>
            <p:cNvSpPr>
              <a:spLocks noChangeArrowheads="1"/>
            </p:cNvSpPr>
            <p:nvPr/>
          </p:nvSpPr>
          <p:spPr bwMode="auto">
            <a:xfrm rot="16200000">
              <a:off x="2627" y="2475"/>
              <a:ext cx="113" cy="60"/>
            </a:xfrm>
            <a:prstGeom prst="rect">
              <a:avLst/>
            </a:prstGeom>
            <a:grpFill/>
            <a:ln w="9525">
              <a:solidFill>
                <a:schemeClr val="tx1"/>
              </a:solidFill>
              <a:miter lim="800000"/>
              <a:headEnd/>
              <a:tailEnd/>
            </a:ln>
            <a:effectLst/>
          </p:spPr>
          <p:txBody>
            <a:bodyPr wrap="none" anchor="ctr"/>
            <a:lstStyle/>
            <a:p>
              <a:pPr>
                <a:defRPr/>
              </a:pPr>
              <a:endParaRPr lang="es-ES" u="none"/>
            </a:p>
          </p:txBody>
        </p:sp>
        <p:grpSp>
          <p:nvGrpSpPr>
            <p:cNvPr id="169" name="Group 210"/>
            <p:cNvGrpSpPr>
              <a:grpSpLocks/>
            </p:cNvGrpSpPr>
            <p:nvPr/>
          </p:nvGrpSpPr>
          <p:grpSpPr bwMode="auto">
            <a:xfrm rot="16200000">
              <a:off x="2450" y="2696"/>
              <a:ext cx="64" cy="60"/>
              <a:chOff x="2208" y="2304"/>
              <a:chExt cx="240" cy="336"/>
            </a:xfrm>
            <a:grpFill/>
          </p:grpSpPr>
          <p:sp>
            <p:nvSpPr>
              <p:cNvPr id="209" name="Rectangle 21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10" name="Rectangle 21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0" name="Group 213"/>
            <p:cNvGrpSpPr>
              <a:grpSpLocks/>
            </p:cNvGrpSpPr>
            <p:nvPr/>
          </p:nvGrpSpPr>
          <p:grpSpPr bwMode="auto">
            <a:xfrm rot="16200000">
              <a:off x="2450" y="3084"/>
              <a:ext cx="64" cy="60"/>
              <a:chOff x="2208" y="2304"/>
              <a:chExt cx="240" cy="336"/>
            </a:xfrm>
            <a:grpFill/>
          </p:grpSpPr>
          <p:sp>
            <p:nvSpPr>
              <p:cNvPr id="207" name="Rectangle 21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8" name="Rectangle 21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1" name="Group 216"/>
            <p:cNvGrpSpPr>
              <a:grpSpLocks/>
            </p:cNvGrpSpPr>
            <p:nvPr/>
          </p:nvGrpSpPr>
          <p:grpSpPr bwMode="auto">
            <a:xfrm rot="16200000">
              <a:off x="2449" y="3536"/>
              <a:ext cx="65" cy="60"/>
              <a:chOff x="2208" y="2304"/>
              <a:chExt cx="240" cy="336"/>
            </a:xfrm>
            <a:grpFill/>
          </p:grpSpPr>
          <p:sp>
            <p:nvSpPr>
              <p:cNvPr id="205" name="Rectangle 21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6" name="Rectangle 21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2" name="Group 219"/>
            <p:cNvGrpSpPr>
              <a:grpSpLocks/>
            </p:cNvGrpSpPr>
            <p:nvPr/>
          </p:nvGrpSpPr>
          <p:grpSpPr bwMode="auto">
            <a:xfrm rot="16200000">
              <a:off x="2449" y="3148"/>
              <a:ext cx="65" cy="60"/>
              <a:chOff x="2208" y="2304"/>
              <a:chExt cx="240" cy="336"/>
            </a:xfrm>
            <a:grpFill/>
          </p:grpSpPr>
          <p:sp>
            <p:nvSpPr>
              <p:cNvPr id="203" name="Rectangle 22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4" name="Rectangle 22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3" name="Group 222"/>
            <p:cNvGrpSpPr>
              <a:grpSpLocks/>
            </p:cNvGrpSpPr>
            <p:nvPr/>
          </p:nvGrpSpPr>
          <p:grpSpPr bwMode="auto">
            <a:xfrm rot="16200000">
              <a:off x="2450" y="2599"/>
              <a:ext cx="64" cy="60"/>
              <a:chOff x="2208" y="2304"/>
              <a:chExt cx="240" cy="336"/>
            </a:xfrm>
            <a:grpFill/>
          </p:grpSpPr>
          <p:sp>
            <p:nvSpPr>
              <p:cNvPr id="201" name="Rectangle 223"/>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2" name="Rectangle 224"/>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4" name="Group 225"/>
            <p:cNvGrpSpPr>
              <a:grpSpLocks/>
            </p:cNvGrpSpPr>
            <p:nvPr/>
          </p:nvGrpSpPr>
          <p:grpSpPr bwMode="auto">
            <a:xfrm rot="16200000">
              <a:off x="2449" y="3471"/>
              <a:ext cx="65" cy="60"/>
              <a:chOff x="2208" y="2304"/>
              <a:chExt cx="240" cy="336"/>
            </a:xfrm>
            <a:grpFill/>
          </p:grpSpPr>
          <p:sp>
            <p:nvSpPr>
              <p:cNvPr id="199" name="Rectangle 226"/>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200" name="Rectangle 227"/>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5" name="Group 228"/>
            <p:cNvGrpSpPr>
              <a:grpSpLocks/>
            </p:cNvGrpSpPr>
            <p:nvPr/>
          </p:nvGrpSpPr>
          <p:grpSpPr bwMode="auto">
            <a:xfrm rot="16200000">
              <a:off x="2449" y="2760"/>
              <a:ext cx="65" cy="60"/>
              <a:chOff x="2208" y="2304"/>
              <a:chExt cx="240" cy="336"/>
            </a:xfrm>
            <a:grpFill/>
          </p:grpSpPr>
          <p:sp>
            <p:nvSpPr>
              <p:cNvPr id="197" name="Rectangle 229"/>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8" name="Rectangle 230"/>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6" name="Group 231"/>
            <p:cNvGrpSpPr>
              <a:grpSpLocks/>
            </p:cNvGrpSpPr>
            <p:nvPr/>
          </p:nvGrpSpPr>
          <p:grpSpPr bwMode="auto">
            <a:xfrm rot="16200000">
              <a:off x="2450" y="2987"/>
              <a:ext cx="64" cy="60"/>
              <a:chOff x="2208" y="2304"/>
              <a:chExt cx="240" cy="336"/>
            </a:xfrm>
            <a:grpFill/>
          </p:grpSpPr>
          <p:sp>
            <p:nvSpPr>
              <p:cNvPr id="195" name="Rectangle 232"/>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6" name="Rectangle 233"/>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7" name="Group 234"/>
            <p:cNvGrpSpPr>
              <a:grpSpLocks/>
            </p:cNvGrpSpPr>
            <p:nvPr/>
          </p:nvGrpSpPr>
          <p:grpSpPr bwMode="auto">
            <a:xfrm rot="16200000">
              <a:off x="2449" y="3245"/>
              <a:ext cx="65" cy="60"/>
              <a:chOff x="2208" y="2304"/>
              <a:chExt cx="240" cy="336"/>
            </a:xfrm>
            <a:grpFill/>
          </p:grpSpPr>
          <p:sp>
            <p:nvSpPr>
              <p:cNvPr id="193" name="Rectangle 235"/>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4" name="Rectangle 236"/>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8" name="Group 237"/>
            <p:cNvGrpSpPr>
              <a:grpSpLocks/>
            </p:cNvGrpSpPr>
            <p:nvPr/>
          </p:nvGrpSpPr>
          <p:grpSpPr bwMode="auto">
            <a:xfrm rot="16200000">
              <a:off x="2449" y="3633"/>
              <a:ext cx="65" cy="60"/>
              <a:chOff x="2208" y="2304"/>
              <a:chExt cx="240" cy="336"/>
            </a:xfrm>
            <a:grpFill/>
          </p:grpSpPr>
          <p:sp>
            <p:nvSpPr>
              <p:cNvPr id="191" name="Rectangle 238"/>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2" name="Rectangle 239"/>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79" name="Group 240"/>
            <p:cNvGrpSpPr>
              <a:grpSpLocks/>
            </p:cNvGrpSpPr>
            <p:nvPr/>
          </p:nvGrpSpPr>
          <p:grpSpPr bwMode="auto">
            <a:xfrm rot="16200000">
              <a:off x="2449" y="2857"/>
              <a:ext cx="65" cy="60"/>
              <a:chOff x="2208" y="2304"/>
              <a:chExt cx="240" cy="336"/>
            </a:xfrm>
            <a:grpFill/>
          </p:grpSpPr>
          <p:sp>
            <p:nvSpPr>
              <p:cNvPr id="189" name="Rectangle 241"/>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90" name="Rectangle 242"/>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0" name="Group 243"/>
            <p:cNvGrpSpPr>
              <a:grpSpLocks/>
            </p:cNvGrpSpPr>
            <p:nvPr/>
          </p:nvGrpSpPr>
          <p:grpSpPr bwMode="auto">
            <a:xfrm rot="16200000">
              <a:off x="2449" y="3374"/>
              <a:ext cx="65" cy="60"/>
              <a:chOff x="2208" y="2304"/>
              <a:chExt cx="240" cy="336"/>
            </a:xfrm>
            <a:grpFill/>
          </p:grpSpPr>
          <p:sp>
            <p:nvSpPr>
              <p:cNvPr id="187" name="Rectangle 244"/>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8" name="Rectangle 245"/>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1" name="Group 246"/>
            <p:cNvGrpSpPr>
              <a:grpSpLocks/>
            </p:cNvGrpSpPr>
            <p:nvPr/>
          </p:nvGrpSpPr>
          <p:grpSpPr bwMode="auto">
            <a:xfrm rot="10800000">
              <a:off x="2504" y="3759"/>
              <a:ext cx="60" cy="67"/>
              <a:chOff x="2208" y="2304"/>
              <a:chExt cx="240" cy="336"/>
            </a:xfrm>
            <a:grpFill/>
          </p:grpSpPr>
          <p:sp>
            <p:nvSpPr>
              <p:cNvPr id="185" name="Rectangle 247"/>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6" name="Rectangle 248"/>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nvGrpSpPr>
            <p:cNvPr id="182" name="Group 249"/>
            <p:cNvGrpSpPr>
              <a:grpSpLocks/>
            </p:cNvGrpSpPr>
            <p:nvPr/>
          </p:nvGrpSpPr>
          <p:grpSpPr bwMode="auto">
            <a:xfrm rot="10800000">
              <a:off x="2653" y="3759"/>
              <a:ext cx="60" cy="67"/>
              <a:chOff x="2208" y="2304"/>
              <a:chExt cx="240" cy="336"/>
            </a:xfrm>
            <a:grpFill/>
          </p:grpSpPr>
          <p:sp>
            <p:nvSpPr>
              <p:cNvPr id="183" name="Rectangle 250"/>
              <p:cNvSpPr>
                <a:spLocks noChangeArrowheads="1"/>
              </p:cNvSpPr>
              <p:nvPr/>
            </p:nvSpPr>
            <p:spPr bwMode="auto">
              <a:xfrm>
                <a:off x="2208" y="2304"/>
                <a:ext cx="240" cy="96"/>
              </a:xfrm>
              <a:prstGeom prst="rect">
                <a:avLst/>
              </a:prstGeom>
              <a:grpFill/>
              <a:ln w="9525">
                <a:solidFill>
                  <a:schemeClr val="tx1"/>
                </a:solidFill>
                <a:miter lim="800000"/>
                <a:headEnd/>
                <a:tailEnd/>
              </a:ln>
            </p:spPr>
            <p:txBody>
              <a:bodyPr wrap="none" anchor="ctr"/>
              <a:lstStyle/>
              <a:p>
                <a:endParaRPr lang="es-ES" u="none"/>
              </a:p>
            </p:txBody>
          </p:sp>
          <p:sp>
            <p:nvSpPr>
              <p:cNvPr id="184" name="Rectangle 251"/>
              <p:cNvSpPr>
                <a:spLocks noChangeArrowheads="1"/>
              </p:cNvSpPr>
              <p:nvPr/>
            </p:nvSpPr>
            <p:spPr bwMode="auto">
              <a:xfrm>
                <a:off x="2256" y="2400"/>
                <a:ext cx="144" cy="240"/>
              </a:xfrm>
              <a:prstGeom prst="rect">
                <a:avLst/>
              </a:prstGeom>
              <a:grpFill/>
              <a:ln w="9525">
                <a:solidFill>
                  <a:schemeClr val="tx1"/>
                </a:solidFill>
                <a:miter lim="800000"/>
                <a:headEnd/>
                <a:tailEnd/>
              </a:ln>
            </p:spPr>
            <p:txBody>
              <a:bodyPr wrap="none" anchor="ctr"/>
              <a:lstStyle/>
              <a:p>
                <a:endParaRPr lang="es-ES" u="none"/>
              </a:p>
            </p:txBody>
          </p:sp>
        </p:grpSp>
      </p:grpSp>
      <p:cxnSp>
        <p:nvCxnSpPr>
          <p:cNvPr id="255" name="AutoShape 252"/>
          <p:cNvCxnSpPr>
            <a:cxnSpLocks noChangeShapeType="1"/>
          </p:cNvCxnSpPr>
          <p:nvPr/>
        </p:nvCxnSpPr>
        <p:spPr bwMode="auto">
          <a:xfrm rot="5400000">
            <a:off x="3857682" y="1721459"/>
            <a:ext cx="122237" cy="30162"/>
          </a:xfrm>
          <a:prstGeom prst="curvedConnector3">
            <a:avLst>
              <a:gd name="adj1" fmla="val 48051"/>
            </a:avLst>
          </a:prstGeom>
          <a:noFill/>
          <a:ln w="38100">
            <a:solidFill>
              <a:schemeClr val="tx1"/>
            </a:solidFill>
            <a:round/>
            <a:headEnd/>
            <a:tailEnd/>
          </a:ln>
        </p:spPr>
      </p:cxnSp>
      <p:cxnSp>
        <p:nvCxnSpPr>
          <p:cNvPr id="256" name="AutoShape 253"/>
          <p:cNvCxnSpPr>
            <a:cxnSpLocks noChangeShapeType="1"/>
          </p:cNvCxnSpPr>
          <p:nvPr/>
        </p:nvCxnSpPr>
        <p:spPr bwMode="auto">
          <a:xfrm rot="16200000" flipH="1">
            <a:off x="4181533" y="1691295"/>
            <a:ext cx="120650" cy="92075"/>
          </a:xfrm>
          <a:prstGeom prst="curvedConnector3">
            <a:avLst>
              <a:gd name="adj1" fmla="val 48685"/>
            </a:avLst>
          </a:prstGeom>
          <a:noFill/>
          <a:ln w="38100">
            <a:solidFill>
              <a:schemeClr val="tx1"/>
            </a:solidFill>
            <a:round/>
            <a:headEnd/>
            <a:tailEnd/>
          </a:ln>
        </p:spPr>
      </p:cxnSp>
      <p:cxnSp>
        <p:nvCxnSpPr>
          <p:cNvPr id="257" name="AutoShape 254"/>
          <p:cNvCxnSpPr>
            <a:cxnSpLocks noChangeShapeType="1"/>
          </p:cNvCxnSpPr>
          <p:nvPr/>
        </p:nvCxnSpPr>
        <p:spPr bwMode="auto">
          <a:xfrm rot="5400000">
            <a:off x="3999763" y="1733365"/>
            <a:ext cx="122237" cy="6350"/>
          </a:xfrm>
          <a:prstGeom prst="curvedConnector3">
            <a:avLst>
              <a:gd name="adj1" fmla="val 48051"/>
            </a:avLst>
          </a:prstGeom>
          <a:noFill/>
          <a:ln w="38100">
            <a:solidFill>
              <a:schemeClr val="tx1"/>
            </a:solidFill>
            <a:round/>
            <a:headEnd/>
            <a:tailEnd/>
          </a:ln>
        </p:spPr>
      </p:cxnSp>
      <p:grpSp>
        <p:nvGrpSpPr>
          <p:cNvPr id="258" name="Group 255"/>
          <p:cNvGrpSpPr>
            <a:grpSpLocks/>
          </p:cNvGrpSpPr>
          <p:nvPr/>
        </p:nvGrpSpPr>
        <p:grpSpPr bwMode="auto">
          <a:xfrm>
            <a:off x="4562540" y="2212725"/>
            <a:ext cx="2752730" cy="548637"/>
            <a:chOff x="2976" y="2585"/>
            <a:chExt cx="2016" cy="434"/>
          </a:xfrm>
          <a:solidFill>
            <a:srgbClr val="BAD405"/>
          </a:solidFill>
        </p:grpSpPr>
        <p:grpSp>
          <p:nvGrpSpPr>
            <p:cNvPr id="259" name="Group 256"/>
            <p:cNvGrpSpPr>
              <a:grpSpLocks/>
            </p:cNvGrpSpPr>
            <p:nvPr/>
          </p:nvGrpSpPr>
          <p:grpSpPr bwMode="auto">
            <a:xfrm>
              <a:off x="3951" y="2585"/>
              <a:ext cx="1041" cy="431"/>
              <a:chOff x="773" y="2601"/>
              <a:chExt cx="1041" cy="414"/>
            </a:xfrm>
            <a:grpFill/>
          </p:grpSpPr>
          <p:sp>
            <p:nvSpPr>
              <p:cNvPr id="322" name="Rectangle 257"/>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323" name="Rectangle 259"/>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324" name="Rectangle 260"/>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325" name="Rectangle 261"/>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326" name="Rectangle 262"/>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327" name="Rectangle 263"/>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328" name="Oval 264"/>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329" name="Oval 265"/>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330" name="Rectangle 266"/>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331" name="Rectangle 267"/>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332" name="Rectangle 268"/>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333" name="Group 269"/>
              <p:cNvGrpSpPr>
                <a:grpSpLocks/>
              </p:cNvGrpSpPr>
              <p:nvPr/>
            </p:nvGrpSpPr>
            <p:grpSpPr bwMode="auto">
              <a:xfrm>
                <a:off x="977" y="2865"/>
                <a:ext cx="189" cy="99"/>
                <a:chOff x="4656" y="2422"/>
                <a:chExt cx="223" cy="122"/>
              </a:xfrm>
              <a:grpFill/>
            </p:grpSpPr>
            <p:sp>
              <p:nvSpPr>
                <p:cNvPr id="340" name="Rectangle 27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341" name="Rectangle 27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334" name="Rectangle 272"/>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335" name="Rectangle 273"/>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336" name="Rectangle 274"/>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337" name="Group 275"/>
              <p:cNvGrpSpPr>
                <a:grpSpLocks/>
              </p:cNvGrpSpPr>
              <p:nvPr/>
            </p:nvGrpSpPr>
            <p:grpSpPr bwMode="auto">
              <a:xfrm>
                <a:off x="773" y="2865"/>
                <a:ext cx="189" cy="99"/>
                <a:chOff x="4656" y="2422"/>
                <a:chExt cx="223" cy="122"/>
              </a:xfrm>
              <a:grpFill/>
            </p:grpSpPr>
            <p:sp>
              <p:nvSpPr>
                <p:cNvPr id="338" name="Rectangle 276"/>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339" name="Rectangle 277"/>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260" name="Group 278"/>
            <p:cNvGrpSpPr>
              <a:grpSpLocks/>
            </p:cNvGrpSpPr>
            <p:nvPr/>
          </p:nvGrpSpPr>
          <p:grpSpPr bwMode="auto">
            <a:xfrm>
              <a:off x="4032" y="2640"/>
              <a:ext cx="432" cy="336"/>
              <a:chOff x="4128" y="2640"/>
              <a:chExt cx="432" cy="336"/>
            </a:xfrm>
            <a:grpFill/>
          </p:grpSpPr>
          <p:sp>
            <p:nvSpPr>
              <p:cNvPr id="315" name="Rectangle 279"/>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316" name="Rectangle 280"/>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317" name="Rectangle 281"/>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318" name="Rectangle 282"/>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319" name="Rectangle 283"/>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320" name="Rectangle 284"/>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321" name="Rectangle 285"/>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261" name="Rectangle 286" descr="Weave"/>
            <p:cNvSpPr>
              <a:spLocks noChangeArrowheads="1"/>
            </p:cNvSpPr>
            <p:nvPr/>
          </p:nvSpPr>
          <p:spPr bwMode="auto">
            <a:xfrm>
              <a:off x="3723" y="2621"/>
              <a:ext cx="296" cy="374"/>
            </a:xfrm>
            <a:prstGeom prst="rect">
              <a:avLst/>
            </a:prstGeom>
            <a:grpFill/>
            <a:ln w="9525">
              <a:solidFill>
                <a:schemeClr val="tx1"/>
              </a:solidFill>
              <a:miter lim="800000"/>
              <a:headEnd/>
              <a:tailEnd/>
            </a:ln>
          </p:spPr>
          <p:txBody>
            <a:bodyPr wrap="none" anchor="ctr"/>
            <a:lstStyle/>
            <a:p>
              <a:endParaRPr lang="es-ES" u="none"/>
            </a:p>
          </p:txBody>
        </p:sp>
        <p:sp>
          <p:nvSpPr>
            <p:cNvPr id="262" name="Rectangle 287"/>
            <p:cNvSpPr>
              <a:spLocks noChangeArrowheads="1"/>
            </p:cNvSpPr>
            <p:nvPr/>
          </p:nvSpPr>
          <p:spPr bwMode="auto">
            <a:xfrm>
              <a:off x="3737" y="2650"/>
              <a:ext cx="282" cy="129"/>
            </a:xfrm>
            <a:prstGeom prst="rect">
              <a:avLst/>
            </a:prstGeom>
            <a:grpFill/>
            <a:ln w="9525">
              <a:solidFill>
                <a:schemeClr val="tx1"/>
              </a:solidFill>
              <a:miter lim="800000"/>
              <a:headEnd/>
              <a:tailEnd/>
            </a:ln>
          </p:spPr>
          <p:txBody>
            <a:bodyPr wrap="none" anchor="ctr"/>
            <a:lstStyle/>
            <a:p>
              <a:endParaRPr lang="es-ES" u="none"/>
            </a:p>
          </p:txBody>
        </p:sp>
        <p:sp>
          <p:nvSpPr>
            <p:cNvPr id="263" name="Rectangle 288" descr="Weave"/>
            <p:cNvSpPr>
              <a:spLocks noChangeArrowheads="1"/>
            </p:cNvSpPr>
            <p:nvPr/>
          </p:nvSpPr>
          <p:spPr bwMode="auto">
            <a:xfrm>
              <a:off x="2976" y="2621"/>
              <a:ext cx="113" cy="374"/>
            </a:xfrm>
            <a:prstGeom prst="rect">
              <a:avLst/>
            </a:prstGeom>
            <a:grpFill/>
            <a:ln w="9525">
              <a:solidFill>
                <a:schemeClr val="tx1"/>
              </a:solidFill>
              <a:miter lim="800000"/>
              <a:headEnd/>
              <a:tailEnd/>
            </a:ln>
          </p:spPr>
          <p:txBody>
            <a:bodyPr wrap="none" anchor="ctr"/>
            <a:lstStyle/>
            <a:p>
              <a:endParaRPr lang="es-ES" u="none"/>
            </a:p>
          </p:txBody>
        </p:sp>
        <p:sp>
          <p:nvSpPr>
            <p:cNvPr id="264" name="Rectangle 289"/>
            <p:cNvSpPr>
              <a:spLocks noChangeArrowheads="1"/>
            </p:cNvSpPr>
            <p:nvPr/>
          </p:nvSpPr>
          <p:spPr bwMode="auto">
            <a:xfrm>
              <a:off x="3089" y="2621"/>
              <a:ext cx="338" cy="374"/>
            </a:xfrm>
            <a:prstGeom prst="rect">
              <a:avLst/>
            </a:prstGeom>
            <a:grpFill/>
            <a:ln w="9525">
              <a:solidFill>
                <a:schemeClr val="tx1"/>
              </a:solidFill>
              <a:miter lim="800000"/>
              <a:headEnd/>
              <a:tailEnd/>
            </a:ln>
          </p:spPr>
          <p:txBody>
            <a:bodyPr wrap="none" anchor="ctr"/>
            <a:lstStyle/>
            <a:p>
              <a:endParaRPr lang="es-ES" u="none"/>
            </a:p>
          </p:txBody>
        </p:sp>
        <p:sp>
          <p:nvSpPr>
            <p:cNvPr id="265" name="Rectangle 290"/>
            <p:cNvSpPr>
              <a:spLocks noChangeArrowheads="1"/>
            </p:cNvSpPr>
            <p:nvPr/>
          </p:nvSpPr>
          <p:spPr bwMode="auto">
            <a:xfrm>
              <a:off x="3075" y="2952"/>
              <a:ext cx="84" cy="29"/>
            </a:xfrm>
            <a:prstGeom prst="rect">
              <a:avLst/>
            </a:prstGeom>
            <a:grpFill/>
            <a:ln w="9525">
              <a:solidFill>
                <a:schemeClr val="tx1"/>
              </a:solidFill>
              <a:miter lim="800000"/>
              <a:headEnd/>
              <a:tailEnd/>
            </a:ln>
          </p:spPr>
          <p:txBody>
            <a:bodyPr wrap="none" anchor="ctr"/>
            <a:lstStyle/>
            <a:p>
              <a:endParaRPr lang="es-ES" u="none"/>
            </a:p>
          </p:txBody>
        </p:sp>
        <p:sp>
          <p:nvSpPr>
            <p:cNvPr id="266" name="Rectangle 291"/>
            <p:cNvSpPr>
              <a:spLocks noChangeArrowheads="1"/>
            </p:cNvSpPr>
            <p:nvPr/>
          </p:nvSpPr>
          <p:spPr bwMode="auto">
            <a:xfrm>
              <a:off x="3061" y="2938"/>
              <a:ext cx="14" cy="57"/>
            </a:xfrm>
            <a:prstGeom prst="rect">
              <a:avLst/>
            </a:prstGeom>
            <a:grpFill/>
            <a:ln w="9525">
              <a:solidFill>
                <a:schemeClr val="tx1"/>
              </a:solidFill>
              <a:miter lim="800000"/>
              <a:headEnd/>
              <a:tailEnd/>
            </a:ln>
          </p:spPr>
          <p:txBody>
            <a:bodyPr wrap="none" anchor="ctr"/>
            <a:lstStyle/>
            <a:p>
              <a:endParaRPr lang="es-ES" u="none"/>
            </a:p>
          </p:txBody>
        </p:sp>
        <p:grpSp>
          <p:nvGrpSpPr>
            <p:cNvPr id="267" name="Group 292"/>
            <p:cNvGrpSpPr>
              <a:grpSpLocks/>
            </p:cNvGrpSpPr>
            <p:nvPr/>
          </p:nvGrpSpPr>
          <p:grpSpPr bwMode="auto">
            <a:xfrm>
              <a:off x="3075" y="2636"/>
              <a:ext cx="98" cy="58"/>
              <a:chOff x="1200" y="2592"/>
              <a:chExt cx="336" cy="192"/>
            </a:xfrm>
            <a:grpFill/>
          </p:grpSpPr>
          <p:sp>
            <p:nvSpPr>
              <p:cNvPr id="313" name="Rectangle 293"/>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314" name="Rectangle 294"/>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268" name="Rectangle 295"/>
            <p:cNvSpPr>
              <a:spLocks noChangeArrowheads="1"/>
            </p:cNvSpPr>
            <p:nvPr/>
          </p:nvSpPr>
          <p:spPr bwMode="auto">
            <a:xfrm>
              <a:off x="3117" y="2678"/>
              <a:ext cx="127" cy="58"/>
            </a:xfrm>
            <a:prstGeom prst="rect">
              <a:avLst/>
            </a:prstGeom>
            <a:grpFill/>
            <a:ln w="9525">
              <a:solidFill>
                <a:schemeClr val="tx1"/>
              </a:solidFill>
              <a:miter lim="800000"/>
              <a:headEnd/>
              <a:tailEnd/>
            </a:ln>
          </p:spPr>
          <p:txBody>
            <a:bodyPr wrap="none" anchor="ctr"/>
            <a:lstStyle/>
            <a:p>
              <a:endParaRPr lang="es-ES" u="none"/>
            </a:p>
          </p:txBody>
        </p:sp>
        <p:sp>
          <p:nvSpPr>
            <p:cNvPr id="269" name="Rectangle 296"/>
            <p:cNvSpPr>
              <a:spLocks noChangeArrowheads="1"/>
            </p:cNvSpPr>
            <p:nvPr/>
          </p:nvSpPr>
          <p:spPr bwMode="auto">
            <a:xfrm>
              <a:off x="3117" y="2736"/>
              <a:ext cx="127" cy="58"/>
            </a:xfrm>
            <a:prstGeom prst="rect">
              <a:avLst/>
            </a:prstGeom>
            <a:grpFill/>
            <a:ln w="9525">
              <a:solidFill>
                <a:schemeClr val="tx1"/>
              </a:solidFill>
              <a:miter lim="800000"/>
              <a:headEnd/>
              <a:tailEnd/>
            </a:ln>
          </p:spPr>
          <p:txBody>
            <a:bodyPr wrap="none" anchor="ctr"/>
            <a:lstStyle/>
            <a:p>
              <a:endParaRPr lang="es-ES" u="none"/>
            </a:p>
          </p:txBody>
        </p:sp>
        <p:sp>
          <p:nvSpPr>
            <p:cNvPr id="270" name="Rectangle 297"/>
            <p:cNvSpPr>
              <a:spLocks noChangeArrowheads="1"/>
            </p:cNvSpPr>
            <p:nvPr/>
          </p:nvSpPr>
          <p:spPr bwMode="auto">
            <a:xfrm>
              <a:off x="3117" y="2621"/>
              <a:ext cx="127" cy="57"/>
            </a:xfrm>
            <a:prstGeom prst="rect">
              <a:avLst/>
            </a:prstGeom>
            <a:grpFill/>
            <a:ln w="9525">
              <a:solidFill>
                <a:schemeClr val="tx1"/>
              </a:solidFill>
              <a:miter lim="800000"/>
              <a:headEnd/>
              <a:tailEnd/>
            </a:ln>
          </p:spPr>
          <p:txBody>
            <a:bodyPr wrap="none" anchor="ctr"/>
            <a:lstStyle/>
            <a:p>
              <a:endParaRPr lang="es-ES" u="none"/>
            </a:p>
          </p:txBody>
        </p:sp>
        <p:sp>
          <p:nvSpPr>
            <p:cNvPr id="271" name="Oval 298"/>
            <p:cNvSpPr>
              <a:spLocks noChangeArrowheads="1"/>
            </p:cNvSpPr>
            <p:nvPr/>
          </p:nvSpPr>
          <p:spPr bwMode="auto">
            <a:xfrm>
              <a:off x="3145" y="2621"/>
              <a:ext cx="57" cy="57"/>
            </a:xfrm>
            <a:prstGeom prst="ellipse">
              <a:avLst/>
            </a:prstGeom>
            <a:grpFill/>
            <a:ln w="9525">
              <a:solidFill>
                <a:schemeClr val="tx1"/>
              </a:solidFill>
              <a:round/>
              <a:headEnd/>
              <a:tailEnd/>
            </a:ln>
          </p:spPr>
          <p:txBody>
            <a:bodyPr wrap="none" anchor="ctr"/>
            <a:lstStyle/>
            <a:p>
              <a:endParaRPr lang="es-ES" u="none"/>
            </a:p>
          </p:txBody>
        </p:sp>
        <p:sp>
          <p:nvSpPr>
            <p:cNvPr id="272" name="Oval 299"/>
            <p:cNvSpPr>
              <a:spLocks noChangeArrowheads="1"/>
            </p:cNvSpPr>
            <p:nvPr/>
          </p:nvSpPr>
          <p:spPr bwMode="auto">
            <a:xfrm>
              <a:off x="3145" y="2678"/>
              <a:ext cx="57" cy="58"/>
            </a:xfrm>
            <a:prstGeom prst="ellipse">
              <a:avLst/>
            </a:prstGeom>
            <a:grpFill/>
            <a:ln w="9525">
              <a:solidFill>
                <a:schemeClr val="tx1"/>
              </a:solidFill>
              <a:round/>
              <a:headEnd/>
              <a:tailEnd/>
            </a:ln>
          </p:spPr>
          <p:txBody>
            <a:bodyPr wrap="none" anchor="ctr"/>
            <a:lstStyle/>
            <a:p>
              <a:endParaRPr lang="es-ES" u="none"/>
            </a:p>
          </p:txBody>
        </p:sp>
        <p:sp>
          <p:nvSpPr>
            <p:cNvPr id="273" name="Oval 300"/>
            <p:cNvSpPr>
              <a:spLocks noChangeArrowheads="1"/>
            </p:cNvSpPr>
            <p:nvPr/>
          </p:nvSpPr>
          <p:spPr bwMode="auto">
            <a:xfrm>
              <a:off x="3145" y="2736"/>
              <a:ext cx="57" cy="58"/>
            </a:xfrm>
            <a:prstGeom prst="ellipse">
              <a:avLst/>
            </a:prstGeom>
            <a:grpFill/>
            <a:ln w="9525">
              <a:solidFill>
                <a:schemeClr val="tx1"/>
              </a:solidFill>
              <a:round/>
              <a:headEnd/>
              <a:tailEnd/>
            </a:ln>
          </p:spPr>
          <p:txBody>
            <a:bodyPr wrap="none" anchor="ctr"/>
            <a:lstStyle/>
            <a:p>
              <a:endParaRPr lang="es-ES" u="none"/>
            </a:p>
          </p:txBody>
        </p:sp>
        <p:sp>
          <p:nvSpPr>
            <p:cNvPr id="274" name="Rectangle 301"/>
            <p:cNvSpPr>
              <a:spLocks noChangeArrowheads="1"/>
            </p:cNvSpPr>
            <p:nvPr/>
          </p:nvSpPr>
          <p:spPr bwMode="auto">
            <a:xfrm>
              <a:off x="3103" y="2678"/>
              <a:ext cx="14" cy="58"/>
            </a:xfrm>
            <a:prstGeom prst="rect">
              <a:avLst/>
            </a:prstGeom>
            <a:grpFill/>
            <a:ln w="9525">
              <a:solidFill>
                <a:schemeClr val="tx1"/>
              </a:solidFill>
              <a:miter lim="800000"/>
              <a:headEnd/>
              <a:tailEnd/>
            </a:ln>
          </p:spPr>
          <p:txBody>
            <a:bodyPr wrap="none" anchor="ctr"/>
            <a:lstStyle/>
            <a:p>
              <a:endParaRPr lang="es-ES" u="none"/>
            </a:p>
          </p:txBody>
        </p:sp>
        <p:sp>
          <p:nvSpPr>
            <p:cNvPr id="275" name="Rectangle 302"/>
            <p:cNvSpPr>
              <a:spLocks noChangeArrowheads="1"/>
            </p:cNvSpPr>
            <p:nvPr/>
          </p:nvSpPr>
          <p:spPr bwMode="auto">
            <a:xfrm>
              <a:off x="3103" y="2736"/>
              <a:ext cx="14" cy="58"/>
            </a:xfrm>
            <a:prstGeom prst="rect">
              <a:avLst/>
            </a:prstGeom>
            <a:grpFill/>
            <a:ln w="9525">
              <a:solidFill>
                <a:schemeClr val="tx1"/>
              </a:solidFill>
              <a:miter lim="800000"/>
              <a:headEnd/>
              <a:tailEnd/>
            </a:ln>
          </p:spPr>
          <p:txBody>
            <a:bodyPr wrap="none" anchor="ctr"/>
            <a:lstStyle/>
            <a:p>
              <a:endParaRPr lang="es-ES" u="none"/>
            </a:p>
          </p:txBody>
        </p:sp>
        <p:sp>
          <p:nvSpPr>
            <p:cNvPr id="276" name="Rectangle 303"/>
            <p:cNvSpPr>
              <a:spLocks noChangeArrowheads="1"/>
            </p:cNvSpPr>
            <p:nvPr/>
          </p:nvSpPr>
          <p:spPr bwMode="auto">
            <a:xfrm>
              <a:off x="3103" y="2621"/>
              <a:ext cx="14" cy="57"/>
            </a:xfrm>
            <a:prstGeom prst="rect">
              <a:avLst/>
            </a:prstGeom>
            <a:grpFill/>
            <a:ln w="9525">
              <a:solidFill>
                <a:schemeClr val="tx1"/>
              </a:solidFill>
              <a:miter lim="800000"/>
              <a:headEnd/>
              <a:tailEnd/>
            </a:ln>
          </p:spPr>
          <p:txBody>
            <a:bodyPr wrap="none" anchor="ctr"/>
            <a:lstStyle/>
            <a:p>
              <a:endParaRPr lang="es-ES" u="none"/>
            </a:p>
          </p:txBody>
        </p:sp>
        <p:sp>
          <p:nvSpPr>
            <p:cNvPr id="277" name="Rectangle 304"/>
            <p:cNvSpPr>
              <a:spLocks noChangeArrowheads="1"/>
            </p:cNvSpPr>
            <p:nvPr/>
          </p:nvSpPr>
          <p:spPr bwMode="auto">
            <a:xfrm>
              <a:off x="3117" y="2880"/>
              <a:ext cx="127" cy="58"/>
            </a:xfrm>
            <a:prstGeom prst="rect">
              <a:avLst/>
            </a:prstGeom>
            <a:grpFill/>
            <a:ln w="9525">
              <a:solidFill>
                <a:schemeClr val="tx1"/>
              </a:solidFill>
              <a:miter lim="800000"/>
              <a:headEnd/>
              <a:tailEnd/>
            </a:ln>
          </p:spPr>
          <p:txBody>
            <a:bodyPr wrap="none" anchor="ctr"/>
            <a:lstStyle/>
            <a:p>
              <a:endParaRPr lang="es-ES" u="none"/>
            </a:p>
          </p:txBody>
        </p:sp>
        <p:sp>
          <p:nvSpPr>
            <p:cNvPr id="278" name="Rectangle 305"/>
            <p:cNvSpPr>
              <a:spLocks noChangeArrowheads="1"/>
            </p:cNvSpPr>
            <p:nvPr/>
          </p:nvSpPr>
          <p:spPr bwMode="auto">
            <a:xfrm>
              <a:off x="3117" y="2938"/>
              <a:ext cx="127" cy="57"/>
            </a:xfrm>
            <a:prstGeom prst="rect">
              <a:avLst/>
            </a:prstGeom>
            <a:grpFill/>
            <a:ln w="9525">
              <a:solidFill>
                <a:schemeClr val="tx1"/>
              </a:solidFill>
              <a:miter lim="800000"/>
              <a:headEnd/>
              <a:tailEnd/>
            </a:ln>
          </p:spPr>
          <p:txBody>
            <a:bodyPr wrap="none" anchor="ctr"/>
            <a:lstStyle/>
            <a:p>
              <a:endParaRPr lang="es-ES" u="none"/>
            </a:p>
          </p:txBody>
        </p:sp>
        <p:sp>
          <p:nvSpPr>
            <p:cNvPr id="279" name="Rectangle 306"/>
            <p:cNvSpPr>
              <a:spLocks noChangeArrowheads="1"/>
            </p:cNvSpPr>
            <p:nvPr/>
          </p:nvSpPr>
          <p:spPr bwMode="auto">
            <a:xfrm>
              <a:off x="3117" y="2822"/>
              <a:ext cx="127" cy="58"/>
            </a:xfrm>
            <a:prstGeom prst="rect">
              <a:avLst/>
            </a:prstGeom>
            <a:grpFill/>
            <a:ln w="9525">
              <a:solidFill>
                <a:schemeClr val="tx1"/>
              </a:solidFill>
              <a:miter lim="800000"/>
              <a:headEnd/>
              <a:tailEnd/>
            </a:ln>
          </p:spPr>
          <p:txBody>
            <a:bodyPr wrap="none" anchor="ctr"/>
            <a:lstStyle/>
            <a:p>
              <a:endParaRPr lang="es-ES" u="none"/>
            </a:p>
          </p:txBody>
        </p:sp>
        <p:sp>
          <p:nvSpPr>
            <p:cNvPr id="280" name="Oval 307"/>
            <p:cNvSpPr>
              <a:spLocks noChangeArrowheads="1"/>
            </p:cNvSpPr>
            <p:nvPr/>
          </p:nvSpPr>
          <p:spPr bwMode="auto">
            <a:xfrm>
              <a:off x="3145" y="2822"/>
              <a:ext cx="57" cy="58"/>
            </a:xfrm>
            <a:prstGeom prst="ellipse">
              <a:avLst/>
            </a:prstGeom>
            <a:grpFill/>
            <a:ln w="9525">
              <a:solidFill>
                <a:schemeClr val="tx1"/>
              </a:solidFill>
              <a:round/>
              <a:headEnd/>
              <a:tailEnd/>
            </a:ln>
          </p:spPr>
          <p:txBody>
            <a:bodyPr wrap="none" anchor="ctr"/>
            <a:lstStyle/>
            <a:p>
              <a:endParaRPr lang="es-ES" u="none"/>
            </a:p>
          </p:txBody>
        </p:sp>
        <p:sp>
          <p:nvSpPr>
            <p:cNvPr id="281" name="Oval 308"/>
            <p:cNvSpPr>
              <a:spLocks noChangeArrowheads="1"/>
            </p:cNvSpPr>
            <p:nvPr/>
          </p:nvSpPr>
          <p:spPr bwMode="auto">
            <a:xfrm>
              <a:off x="3145" y="2880"/>
              <a:ext cx="57" cy="58"/>
            </a:xfrm>
            <a:prstGeom prst="ellipse">
              <a:avLst/>
            </a:prstGeom>
            <a:grpFill/>
            <a:ln w="9525">
              <a:solidFill>
                <a:schemeClr val="tx1"/>
              </a:solidFill>
              <a:round/>
              <a:headEnd/>
              <a:tailEnd/>
            </a:ln>
          </p:spPr>
          <p:txBody>
            <a:bodyPr wrap="none" anchor="ctr"/>
            <a:lstStyle/>
            <a:p>
              <a:endParaRPr lang="es-ES" u="none"/>
            </a:p>
          </p:txBody>
        </p:sp>
        <p:sp>
          <p:nvSpPr>
            <p:cNvPr id="282" name="Oval 309"/>
            <p:cNvSpPr>
              <a:spLocks noChangeArrowheads="1"/>
            </p:cNvSpPr>
            <p:nvPr/>
          </p:nvSpPr>
          <p:spPr bwMode="auto">
            <a:xfrm>
              <a:off x="3145" y="2938"/>
              <a:ext cx="57" cy="57"/>
            </a:xfrm>
            <a:prstGeom prst="ellipse">
              <a:avLst/>
            </a:prstGeom>
            <a:grpFill/>
            <a:ln w="9525">
              <a:solidFill>
                <a:schemeClr val="tx1"/>
              </a:solidFill>
              <a:round/>
              <a:headEnd/>
              <a:tailEnd/>
            </a:ln>
          </p:spPr>
          <p:txBody>
            <a:bodyPr wrap="none" anchor="ctr"/>
            <a:lstStyle/>
            <a:p>
              <a:endParaRPr lang="es-ES" u="none"/>
            </a:p>
          </p:txBody>
        </p:sp>
        <p:sp>
          <p:nvSpPr>
            <p:cNvPr id="283" name="Rectangle 310"/>
            <p:cNvSpPr>
              <a:spLocks noChangeArrowheads="1"/>
            </p:cNvSpPr>
            <p:nvPr/>
          </p:nvSpPr>
          <p:spPr bwMode="auto">
            <a:xfrm>
              <a:off x="3103" y="2880"/>
              <a:ext cx="14" cy="58"/>
            </a:xfrm>
            <a:prstGeom prst="rect">
              <a:avLst/>
            </a:prstGeom>
            <a:grpFill/>
            <a:ln w="9525">
              <a:solidFill>
                <a:schemeClr val="tx1"/>
              </a:solidFill>
              <a:miter lim="800000"/>
              <a:headEnd/>
              <a:tailEnd/>
            </a:ln>
          </p:spPr>
          <p:txBody>
            <a:bodyPr wrap="none" anchor="ctr"/>
            <a:lstStyle/>
            <a:p>
              <a:endParaRPr lang="es-ES" u="none"/>
            </a:p>
          </p:txBody>
        </p:sp>
        <p:sp>
          <p:nvSpPr>
            <p:cNvPr id="284" name="Rectangle 311"/>
            <p:cNvSpPr>
              <a:spLocks noChangeArrowheads="1"/>
            </p:cNvSpPr>
            <p:nvPr/>
          </p:nvSpPr>
          <p:spPr bwMode="auto">
            <a:xfrm>
              <a:off x="3103" y="2938"/>
              <a:ext cx="14" cy="57"/>
            </a:xfrm>
            <a:prstGeom prst="rect">
              <a:avLst/>
            </a:prstGeom>
            <a:grpFill/>
            <a:ln w="9525">
              <a:solidFill>
                <a:schemeClr val="tx1"/>
              </a:solidFill>
              <a:miter lim="800000"/>
              <a:headEnd/>
              <a:tailEnd/>
            </a:ln>
          </p:spPr>
          <p:txBody>
            <a:bodyPr wrap="none" anchor="ctr"/>
            <a:lstStyle/>
            <a:p>
              <a:endParaRPr lang="es-ES" u="none"/>
            </a:p>
          </p:txBody>
        </p:sp>
        <p:sp>
          <p:nvSpPr>
            <p:cNvPr id="285" name="Rectangle 312"/>
            <p:cNvSpPr>
              <a:spLocks noChangeArrowheads="1"/>
            </p:cNvSpPr>
            <p:nvPr/>
          </p:nvSpPr>
          <p:spPr bwMode="auto">
            <a:xfrm>
              <a:off x="3103" y="2822"/>
              <a:ext cx="14" cy="58"/>
            </a:xfrm>
            <a:prstGeom prst="rect">
              <a:avLst/>
            </a:prstGeom>
            <a:grpFill/>
            <a:ln w="9525">
              <a:solidFill>
                <a:schemeClr val="tx1"/>
              </a:solidFill>
              <a:miter lim="800000"/>
              <a:headEnd/>
              <a:tailEnd/>
            </a:ln>
          </p:spPr>
          <p:txBody>
            <a:bodyPr wrap="none" anchor="ctr"/>
            <a:lstStyle/>
            <a:p>
              <a:endParaRPr lang="es-ES" u="none"/>
            </a:p>
          </p:txBody>
        </p:sp>
        <p:sp>
          <p:nvSpPr>
            <p:cNvPr id="286" name="Rectangle 313"/>
            <p:cNvSpPr>
              <a:spLocks noChangeArrowheads="1"/>
            </p:cNvSpPr>
            <p:nvPr/>
          </p:nvSpPr>
          <p:spPr bwMode="auto">
            <a:xfrm>
              <a:off x="3244" y="2621"/>
              <a:ext cx="169" cy="173"/>
            </a:xfrm>
            <a:prstGeom prst="rect">
              <a:avLst/>
            </a:prstGeom>
            <a:grpFill/>
            <a:ln w="9525">
              <a:solidFill>
                <a:schemeClr val="tx1"/>
              </a:solidFill>
              <a:miter lim="800000"/>
              <a:headEnd/>
              <a:tailEnd/>
            </a:ln>
          </p:spPr>
          <p:txBody>
            <a:bodyPr wrap="none" anchor="ctr"/>
            <a:lstStyle/>
            <a:p>
              <a:endParaRPr lang="es-ES" u="none"/>
            </a:p>
          </p:txBody>
        </p:sp>
        <p:sp>
          <p:nvSpPr>
            <p:cNvPr id="287" name="Rectangle 314"/>
            <p:cNvSpPr>
              <a:spLocks noChangeArrowheads="1"/>
            </p:cNvSpPr>
            <p:nvPr/>
          </p:nvSpPr>
          <p:spPr bwMode="auto">
            <a:xfrm>
              <a:off x="3244" y="2822"/>
              <a:ext cx="169" cy="173"/>
            </a:xfrm>
            <a:prstGeom prst="rect">
              <a:avLst/>
            </a:prstGeom>
            <a:grpFill/>
            <a:ln w="9525">
              <a:solidFill>
                <a:schemeClr val="tx1"/>
              </a:solidFill>
              <a:miter lim="800000"/>
              <a:headEnd/>
              <a:tailEnd/>
            </a:ln>
          </p:spPr>
          <p:txBody>
            <a:bodyPr wrap="none" anchor="ctr"/>
            <a:lstStyle/>
            <a:p>
              <a:endParaRPr lang="es-ES" u="none"/>
            </a:p>
          </p:txBody>
        </p:sp>
        <p:sp>
          <p:nvSpPr>
            <p:cNvPr id="288" name="Rectangle 315" descr="Small grid"/>
            <p:cNvSpPr>
              <a:spLocks noChangeArrowheads="1"/>
            </p:cNvSpPr>
            <p:nvPr/>
          </p:nvSpPr>
          <p:spPr bwMode="auto">
            <a:xfrm>
              <a:off x="3427" y="2621"/>
              <a:ext cx="183" cy="374"/>
            </a:xfrm>
            <a:prstGeom prst="rect">
              <a:avLst/>
            </a:prstGeom>
            <a:grpFill/>
            <a:ln w="9525">
              <a:solidFill>
                <a:schemeClr val="tx1"/>
              </a:solidFill>
              <a:miter lim="800000"/>
              <a:headEnd/>
              <a:tailEnd/>
            </a:ln>
          </p:spPr>
          <p:txBody>
            <a:bodyPr wrap="none" anchor="ctr"/>
            <a:lstStyle/>
            <a:p>
              <a:endParaRPr lang="es-ES" u="none"/>
            </a:p>
          </p:txBody>
        </p:sp>
        <p:sp>
          <p:nvSpPr>
            <p:cNvPr id="289" name="Rectangle 316"/>
            <p:cNvSpPr>
              <a:spLocks noChangeArrowheads="1"/>
            </p:cNvSpPr>
            <p:nvPr/>
          </p:nvSpPr>
          <p:spPr bwMode="auto">
            <a:xfrm>
              <a:off x="3018" y="2693"/>
              <a:ext cx="85" cy="29"/>
            </a:xfrm>
            <a:prstGeom prst="rect">
              <a:avLst/>
            </a:prstGeom>
            <a:grpFill/>
            <a:ln w="9525">
              <a:solidFill>
                <a:schemeClr val="tx1"/>
              </a:solidFill>
              <a:miter lim="800000"/>
              <a:headEnd/>
              <a:tailEnd/>
            </a:ln>
          </p:spPr>
          <p:txBody>
            <a:bodyPr wrap="none" anchor="ctr"/>
            <a:lstStyle/>
            <a:p>
              <a:endParaRPr lang="es-ES" u="none"/>
            </a:p>
          </p:txBody>
        </p:sp>
        <p:sp>
          <p:nvSpPr>
            <p:cNvPr id="290" name="Rectangle 317"/>
            <p:cNvSpPr>
              <a:spLocks noChangeArrowheads="1"/>
            </p:cNvSpPr>
            <p:nvPr/>
          </p:nvSpPr>
          <p:spPr bwMode="auto">
            <a:xfrm>
              <a:off x="3018" y="2894"/>
              <a:ext cx="85" cy="29"/>
            </a:xfrm>
            <a:prstGeom prst="rect">
              <a:avLst/>
            </a:prstGeom>
            <a:grpFill/>
            <a:ln w="9525">
              <a:solidFill>
                <a:schemeClr val="tx1"/>
              </a:solidFill>
              <a:miter lim="800000"/>
              <a:headEnd/>
              <a:tailEnd/>
            </a:ln>
          </p:spPr>
          <p:txBody>
            <a:bodyPr wrap="none" anchor="ctr"/>
            <a:lstStyle/>
            <a:p>
              <a:endParaRPr lang="es-ES" u="none"/>
            </a:p>
          </p:txBody>
        </p:sp>
        <p:sp>
          <p:nvSpPr>
            <p:cNvPr id="291" name="Rectangle 318"/>
            <p:cNvSpPr>
              <a:spLocks noChangeArrowheads="1"/>
            </p:cNvSpPr>
            <p:nvPr/>
          </p:nvSpPr>
          <p:spPr bwMode="auto">
            <a:xfrm>
              <a:off x="3004" y="2678"/>
              <a:ext cx="14" cy="58"/>
            </a:xfrm>
            <a:prstGeom prst="rect">
              <a:avLst/>
            </a:prstGeom>
            <a:grpFill/>
            <a:ln w="9525">
              <a:solidFill>
                <a:schemeClr val="tx1"/>
              </a:solidFill>
              <a:miter lim="800000"/>
              <a:headEnd/>
              <a:tailEnd/>
            </a:ln>
          </p:spPr>
          <p:txBody>
            <a:bodyPr wrap="none" anchor="ctr"/>
            <a:lstStyle/>
            <a:p>
              <a:endParaRPr lang="es-ES" u="none"/>
            </a:p>
          </p:txBody>
        </p:sp>
        <p:sp>
          <p:nvSpPr>
            <p:cNvPr id="292" name="Rectangle 319"/>
            <p:cNvSpPr>
              <a:spLocks noChangeArrowheads="1"/>
            </p:cNvSpPr>
            <p:nvPr/>
          </p:nvSpPr>
          <p:spPr bwMode="auto">
            <a:xfrm>
              <a:off x="3004" y="2880"/>
              <a:ext cx="14" cy="58"/>
            </a:xfrm>
            <a:prstGeom prst="rect">
              <a:avLst/>
            </a:prstGeom>
            <a:grpFill/>
            <a:ln w="9525">
              <a:solidFill>
                <a:schemeClr val="tx1"/>
              </a:solidFill>
              <a:miter lim="800000"/>
              <a:headEnd/>
              <a:tailEnd/>
            </a:ln>
          </p:spPr>
          <p:txBody>
            <a:bodyPr wrap="none" anchor="ctr"/>
            <a:lstStyle/>
            <a:p>
              <a:endParaRPr lang="es-ES" u="none"/>
            </a:p>
          </p:txBody>
        </p:sp>
        <p:sp>
          <p:nvSpPr>
            <p:cNvPr id="293" name="Rectangle 320"/>
            <p:cNvSpPr>
              <a:spLocks noChangeArrowheads="1"/>
            </p:cNvSpPr>
            <p:nvPr/>
          </p:nvSpPr>
          <p:spPr bwMode="auto">
            <a:xfrm>
              <a:off x="3427" y="2736"/>
              <a:ext cx="99" cy="158"/>
            </a:xfrm>
            <a:prstGeom prst="rect">
              <a:avLst/>
            </a:prstGeom>
            <a:grpFill/>
            <a:ln w="9525">
              <a:solidFill>
                <a:schemeClr val="tx1"/>
              </a:solidFill>
              <a:miter lim="800000"/>
              <a:headEnd/>
              <a:tailEnd/>
            </a:ln>
          </p:spPr>
          <p:txBody>
            <a:bodyPr wrap="none" anchor="ctr"/>
            <a:lstStyle/>
            <a:p>
              <a:endParaRPr lang="es-ES" u="none"/>
            </a:p>
          </p:txBody>
        </p:sp>
        <p:sp>
          <p:nvSpPr>
            <p:cNvPr id="294" name="Rectangle 321"/>
            <p:cNvSpPr>
              <a:spLocks noChangeArrowheads="1"/>
            </p:cNvSpPr>
            <p:nvPr/>
          </p:nvSpPr>
          <p:spPr bwMode="auto">
            <a:xfrm>
              <a:off x="3610" y="2621"/>
              <a:ext cx="14" cy="374"/>
            </a:xfrm>
            <a:prstGeom prst="rect">
              <a:avLst/>
            </a:prstGeom>
            <a:grpFill/>
            <a:ln w="9525">
              <a:solidFill>
                <a:schemeClr val="tx1"/>
              </a:solidFill>
              <a:miter lim="800000"/>
              <a:headEnd/>
              <a:tailEnd/>
            </a:ln>
          </p:spPr>
          <p:txBody>
            <a:bodyPr wrap="none" anchor="ctr"/>
            <a:lstStyle/>
            <a:p>
              <a:endParaRPr lang="es-ES" u="none"/>
            </a:p>
          </p:txBody>
        </p:sp>
        <p:sp>
          <p:nvSpPr>
            <p:cNvPr id="295" name="Rectangle 322"/>
            <p:cNvSpPr>
              <a:spLocks noChangeArrowheads="1"/>
            </p:cNvSpPr>
            <p:nvPr/>
          </p:nvSpPr>
          <p:spPr bwMode="auto">
            <a:xfrm>
              <a:off x="3427" y="2621"/>
              <a:ext cx="141" cy="14"/>
            </a:xfrm>
            <a:prstGeom prst="rect">
              <a:avLst/>
            </a:prstGeom>
            <a:grpFill/>
            <a:ln w="9525">
              <a:solidFill>
                <a:schemeClr val="tx1"/>
              </a:solidFill>
              <a:miter lim="800000"/>
              <a:headEnd/>
              <a:tailEnd/>
            </a:ln>
          </p:spPr>
          <p:txBody>
            <a:bodyPr wrap="none" anchor="ctr"/>
            <a:lstStyle/>
            <a:p>
              <a:endParaRPr lang="es-ES" u="none"/>
            </a:p>
          </p:txBody>
        </p:sp>
        <p:sp>
          <p:nvSpPr>
            <p:cNvPr id="296" name="Rectangle 323"/>
            <p:cNvSpPr>
              <a:spLocks noChangeArrowheads="1"/>
            </p:cNvSpPr>
            <p:nvPr/>
          </p:nvSpPr>
          <p:spPr bwMode="auto">
            <a:xfrm>
              <a:off x="3427" y="2981"/>
              <a:ext cx="141" cy="14"/>
            </a:xfrm>
            <a:prstGeom prst="rect">
              <a:avLst/>
            </a:prstGeom>
            <a:grpFill/>
            <a:ln w="9525">
              <a:solidFill>
                <a:schemeClr val="tx1"/>
              </a:solidFill>
              <a:miter lim="800000"/>
              <a:headEnd/>
              <a:tailEnd/>
            </a:ln>
          </p:spPr>
          <p:txBody>
            <a:bodyPr wrap="none" anchor="ctr"/>
            <a:lstStyle/>
            <a:p>
              <a:endParaRPr lang="es-ES" u="none"/>
            </a:p>
          </p:txBody>
        </p:sp>
        <p:sp>
          <p:nvSpPr>
            <p:cNvPr id="297" name="Rectangle 324"/>
            <p:cNvSpPr>
              <a:spLocks noChangeArrowheads="1"/>
            </p:cNvSpPr>
            <p:nvPr/>
          </p:nvSpPr>
          <p:spPr bwMode="auto">
            <a:xfrm>
              <a:off x="3624" y="2621"/>
              <a:ext cx="99" cy="374"/>
            </a:xfrm>
            <a:prstGeom prst="rect">
              <a:avLst/>
            </a:prstGeom>
            <a:grpFill/>
            <a:ln w="9525">
              <a:solidFill>
                <a:schemeClr val="tx1"/>
              </a:solidFill>
              <a:miter lim="800000"/>
              <a:headEnd/>
              <a:tailEnd/>
            </a:ln>
          </p:spPr>
          <p:txBody>
            <a:bodyPr wrap="none" anchor="ctr"/>
            <a:lstStyle/>
            <a:p>
              <a:endParaRPr lang="es-ES" u="none"/>
            </a:p>
          </p:txBody>
        </p:sp>
        <p:sp>
          <p:nvSpPr>
            <p:cNvPr id="298" name="Rectangle 325"/>
            <p:cNvSpPr>
              <a:spLocks noChangeArrowheads="1"/>
            </p:cNvSpPr>
            <p:nvPr/>
          </p:nvSpPr>
          <p:spPr bwMode="auto">
            <a:xfrm>
              <a:off x="4019" y="2621"/>
              <a:ext cx="42" cy="374"/>
            </a:xfrm>
            <a:prstGeom prst="rect">
              <a:avLst/>
            </a:prstGeom>
            <a:grpFill/>
            <a:ln w="9525">
              <a:solidFill>
                <a:schemeClr val="tx1"/>
              </a:solidFill>
              <a:miter lim="800000"/>
              <a:headEnd/>
              <a:tailEnd/>
            </a:ln>
          </p:spPr>
          <p:txBody>
            <a:bodyPr wrap="none" anchor="ctr"/>
            <a:lstStyle/>
            <a:p>
              <a:endParaRPr lang="es-ES" u="none"/>
            </a:p>
          </p:txBody>
        </p:sp>
        <p:sp>
          <p:nvSpPr>
            <p:cNvPr id="299" name="Rectangle 326"/>
            <p:cNvSpPr>
              <a:spLocks noChangeArrowheads="1"/>
            </p:cNvSpPr>
            <p:nvPr/>
          </p:nvSpPr>
          <p:spPr bwMode="auto">
            <a:xfrm>
              <a:off x="3244" y="2938"/>
              <a:ext cx="183" cy="57"/>
            </a:xfrm>
            <a:prstGeom prst="rect">
              <a:avLst/>
            </a:prstGeom>
            <a:grpFill/>
            <a:ln w="9525">
              <a:solidFill>
                <a:schemeClr val="tx1"/>
              </a:solidFill>
              <a:miter lim="800000"/>
              <a:headEnd/>
              <a:tailEnd/>
            </a:ln>
          </p:spPr>
          <p:txBody>
            <a:bodyPr wrap="none" anchor="ctr"/>
            <a:lstStyle/>
            <a:p>
              <a:endParaRPr lang="es-ES" u="none"/>
            </a:p>
          </p:txBody>
        </p:sp>
        <p:sp>
          <p:nvSpPr>
            <p:cNvPr id="300" name="Rectangle 327"/>
            <p:cNvSpPr>
              <a:spLocks noChangeArrowheads="1"/>
            </p:cNvSpPr>
            <p:nvPr/>
          </p:nvSpPr>
          <p:spPr bwMode="auto">
            <a:xfrm>
              <a:off x="3244" y="2621"/>
              <a:ext cx="183" cy="57"/>
            </a:xfrm>
            <a:prstGeom prst="rect">
              <a:avLst/>
            </a:prstGeom>
            <a:grpFill/>
            <a:ln w="9525">
              <a:solidFill>
                <a:schemeClr val="tx1"/>
              </a:solidFill>
              <a:miter lim="800000"/>
              <a:headEnd/>
              <a:tailEnd/>
            </a:ln>
          </p:spPr>
          <p:txBody>
            <a:bodyPr wrap="none" anchor="ctr"/>
            <a:lstStyle/>
            <a:p>
              <a:endParaRPr lang="es-ES" u="none"/>
            </a:p>
          </p:txBody>
        </p:sp>
        <p:sp>
          <p:nvSpPr>
            <p:cNvPr id="301" name="Rectangle 328"/>
            <p:cNvSpPr>
              <a:spLocks noChangeArrowheads="1"/>
            </p:cNvSpPr>
            <p:nvPr/>
          </p:nvSpPr>
          <p:spPr bwMode="auto">
            <a:xfrm>
              <a:off x="3737" y="2693"/>
              <a:ext cx="282" cy="43"/>
            </a:xfrm>
            <a:prstGeom prst="rect">
              <a:avLst/>
            </a:prstGeom>
            <a:grpFill/>
            <a:ln w="9525">
              <a:solidFill>
                <a:schemeClr val="tx1"/>
              </a:solidFill>
              <a:miter lim="800000"/>
              <a:headEnd/>
              <a:tailEnd/>
            </a:ln>
          </p:spPr>
          <p:txBody>
            <a:bodyPr wrap="none" anchor="ctr"/>
            <a:lstStyle/>
            <a:p>
              <a:endParaRPr lang="es-ES" u="none"/>
            </a:p>
          </p:txBody>
        </p:sp>
        <p:sp>
          <p:nvSpPr>
            <p:cNvPr id="302" name="Oval 329"/>
            <p:cNvSpPr>
              <a:spLocks noChangeArrowheads="1"/>
            </p:cNvSpPr>
            <p:nvPr/>
          </p:nvSpPr>
          <p:spPr bwMode="auto">
            <a:xfrm>
              <a:off x="3920" y="2722"/>
              <a:ext cx="29" cy="28"/>
            </a:xfrm>
            <a:prstGeom prst="ellipse">
              <a:avLst/>
            </a:prstGeom>
            <a:grpFill/>
            <a:ln w="9525">
              <a:solidFill>
                <a:schemeClr val="tx1"/>
              </a:solidFill>
              <a:round/>
              <a:headEnd/>
              <a:tailEnd/>
            </a:ln>
          </p:spPr>
          <p:txBody>
            <a:bodyPr wrap="none" anchor="ctr"/>
            <a:lstStyle/>
            <a:p>
              <a:endParaRPr lang="es-ES" u="none"/>
            </a:p>
          </p:txBody>
        </p:sp>
        <p:sp>
          <p:nvSpPr>
            <p:cNvPr id="303" name="Oval 330"/>
            <p:cNvSpPr>
              <a:spLocks noChangeArrowheads="1"/>
            </p:cNvSpPr>
            <p:nvPr/>
          </p:nvSpPr>
          <p:spPr bwMode="auto">
            <a:xfrm>
              <a:off x="3920" y="2678"/>
              <a:ext cx="29" cy="29"/>
            </a:xfrm>
            <a:prstGeom prst="ellipse">
              <a:avLst/>
            </a:prstGeom>
            <a:grpFill/>
            <a:ln w="9525">
              <a:solidFill>
                <a:schemeClr val="tx1"/>
              </a:solidFill>
              <a:round/>
              <a:headEnd/>
              <a:tailEnd/>
            </a:ln>
          </p:spPr>
          <p:txBody>
            <a:bodyPr wrap="none" anchor="ctr"/>
            <a:lstStyle/>
            <a:p>
              <a:endParaRPr lang="es-ES" u="none"/>
            </a:p>
          </p:txBody>
        </p:sp>
        <p:sp>
          <p:nvSpPr>
            <p:cNvPr id="304" name="Oval 331"/>
            <p:cNvSpPr>
              <a:spLocks noChangeArrowheads="1"/>
            </p:cNvSpPr>
            <p:nvPr/>
          </p:nvSpPr>
          <p:spPr bwMode="auto">
            <a:xfrm>
              <a:off x="3737" y="2635"/>
              <a:ext cx="71" cy="72"/>
            </a:xfrm>
            <a:prstGeom prst="ellipse">
              <a:avLst/>
            </a:prstGeom>
            <a:grpFill/>
            <a:ln w="9525">
              <a:solidFill>
                <a:schemeClr val="tx1"/>
              </a:solidFill>
              <a:round/>
              <a:headEnd/>
              <a:tailEnd/>
            </a:ln>
          </p:spPr>
          <p:txBody>
            <a:bodyPr wrap="none" anchor="ctr"/>
            <a:lstStyle/>
            <a:p>
              <a:endParaRPr lang="es-ES" u="none"/>
            </a:p>
          </p:txBody>
        </p:sp>
        <p:sp>
          <p:nvSpPr>
            <p:cNvPr id="305" name="Oval 332"/>
            <p:cNvSpPr>
              <a:spLocks noChangeArrowheads="1"/>
            </p:cNvSpPr>
            <p:nvPr/>
          </p:nvSpPr>
          <p:spPr bwMode="auto">
            <a:xfrm>
              <a:off x="3737" y="2722"/>
              <a:ext cx="71" cy="72"/>
            </a:xfrm>
            <a:prstGeom prst="ellipse">
              <a:avLst/>
            </a:prstGeom>
            <a:grpFill/>
            <a:ln w="9525">
              <a:solidFill>
                <a:schemeClr val="tx1"/>
              </a:solidFill>
              <a:round/>
              <a:headEnd/>
              <a:tailEnd/>
            </a:ln>
          </p:spPr>
          <p:txBody>
            <a:bodyPr wrap="none" anchor="ctr"/>
            <a:lstStyle/>
            <a:p>
              <a:endParaRPr lang="es-ES" u="none"/>
            </a:p>
          </p:txBody>
        </p:sp>
        <p:sp>
          <p:nvSpPr>
            <p:cNvPr id="306" name="Rectangle 333"/>
            <p:cNvSpPr>
              <a:spLocks noChangeArrowheads="1"/>
            </p:cNvSpPr>
            <p:nvPr/>
          </p:nvSpPr>
          <p:spPr bwMode="auto">
            <a:xfrm>
              <a:off x="3737" y="2822"/>
              <a:ext cx="282" cy="130"/>
            </a:xfrm>
            <a:prstGeom prst="rect">
              <a:avLst/>
            </a:prstGeom>
            <a:grpFill/>
            <a:ln w="9525">
              <a:solidFill>
                <a:schemeClr val="tx1"/>
              </a:solidFill>
              <a:miter lim="800000"/>
              <a:headEnd/>
              <a:tailEnd/>
            </a:ln>
          </p:spPr>
          <p:txBody>
            <a:bodyPr wrap="none" anchor="ctr"/>
            <a:lstStyle/>
            <a:p>
              <a:endParaRPr lang="es-ES" u="none"/>
            </a:p>
          </p:txBody>
        </p:sp>
        <p:sp>
          <p:nvSpPr>
            <p:cNvPr id="307" name="Rectangle 334"/>
            <p:cNvSpPr>
              <a:spLocks noChangeArrowheads="1"/>
            </p:cNvSpPr>
            <p:nvPr/>
          </p:nvSpPr>
          <p:spPr bwMode="auto">
            <a:xfrm>
              <a:off x="3737" y="2866"/>
              <a:ext cx="282" cy="43"/>
            </a:xfrm>
            <a:prstGeom prst="rect">
              <a:avLst/>
            </a:prstGeom>
            <a:grpFill/>
            <a:ln w="9525">
              <a:solidFill>
                <a:schemeClr val="tx1"/>
              </a:solidFill>
              <a:miter lim="800000"/>
              <a:headEnd/>
              <a:tailEnd/>
            </a:ln>
          </p:spPr>
          <p:txBody>
            <a:bodyPr wrap="none" anchor="ctr"/>
            <a:lstStyle/>
            <a:p>
              <a:endParaRPr lang="es-ES" u="none"/>
            </a:p>
          </p:txBody>
        </p:sp>
        <p:sp>
          <p:nvSpPr>
            <p:cNvPr id="308" name="Oval 335"/>
            <p:cNvSpPr>
              <a:spLocks noChangeArrowheads="1"/>
            </p:cNvSpPr>
            <p:nvPr/>
          </p:nvSpPr>
          <p:spPr bwMode="auto">
            <a:xfrm>
              <a:off x="3920" y="2894"/>
              <a:ext cx="29" cy="29"/>
            </a:xfrm>
            <a:prstGeom prst="ellipse">
              <a:avLst/>
            </a:prstGeom>
            <a:grpFill/>
            <a:ln w="9525">
              <a:solidFill>
                <a:schemeClr val="tx1"/>
              </a:solidFill>
              <a:round/>
              <a:headEnd/>
              <a:tailEnd/>
            </a:ln>
          </p:spPr>
          <p:txBody>
            <a:bodyPr wrap="none" anchor="ctr"/>
            <a:lstStyle/>
            <a:p>
              <a:endParaRPr lang="es-ES" u="none"/>
            </a:p>
          </p:txBody>
        </p:sp>
        <p:sp>
          <p:nvSpPr>
            <p:cNvPr id="309" name="Oval 336"/>
            <p:cNvSpPr>
              <a:spLocks noChangeArrowheads="1"/>
            </p:cNvSpPr>
            <p:nvPr/>
          </p:nvSpPr>
          <p:spPr bwMode="auto">
            <a:xfrm>
              <a:off x="3920" y="2851"/>
              <a:ext cx="29" cy="29"/>
            </a:xfrm>
            <a:prstGeom prst="ellipse">
              <a:avLst/>
            </a:prstGeom>
            <a:grpFill/>
            <a:ln w="9525">
              <a:solidFill>
                <a:schemeClr val="tx1"/>
              </a:solidFill>
              <a:round/>
              <a:headEnd/>
              <a:tailEnd/>
            </a:ln>
          </p:spPr>
          <p:txBody>
            <a:bodyPr wrap="none" anchor="ctr"/>
            <a:lstStyle/>
            <a:p>
              <a:endParaRPr lang="es-ES" u="none"/>
            </a:p>
          </p:txBody>
        </p:sp>
        <p:sp>
          <p:nvSpPr>
            <p:cNvPr id="310" name="Oval 337"/>
            <p:cNvSpPr>
              <a:spLocks noChangeArrowheads="1"/>
            </p:cNvSpPr>
            <p:nvPr/>
          </p:nvSpPr>
          <p:spPr bwMode="auto">
            <a:xfrm>
              <a:off x="3737" y="2808"/>
              <a:ext cx="71" cy="72"/>
            </a:xfrm>
            <a:prstGeom prst="ellipse">
              <a:avLst/>
            </a:prstGeom>
            <a:grpFill/>
            <a:ln w="9525">
              <a:solidFill>
                <a:schemeClr val="tx1"/>
              </a:solidFill>
              <a:round/>
              <a:headEnd/>
              <a:tailEnd/>
            </a:ln>
          </p:spPr>
          <p:txBody>
            <a:bodyPr wrap="none" anchor="ctr"/>
            <a:lstStyle/>
            <a:p>
              <a:endParaRPr lang="es-ES" u="none"/>
            </a:p>
          </p:txBody>
        </p:sp>
        <p:sp>
          <p:nvSpPr>
            <p:cNvPr id="311" name="Oval 338"/>
            <p:cNvSpPr>
              <a:spLocks noChangeArrowheads="1"/>
            </p:cNvSpPr>
            <p:nvPr/>
          </p:nvSpPr>
          <p:spPr bwMode="auto">
            <a:xfrm>
              <a:off x="3737" y="2894"/>
              <a:ext cx="71" cy="72"/>
            </a:xfrm>
            <a:prstGeom prst="ellipse">
              <a:avLst/>
            </a:prstGeom>
            <a:grpFill/>
            <a:ln w="9525">
              <a:solidFill>
                <a:schemeClr val="tx1"/>
              </a:solidFill>
              <a:round/>
              <a:headEnd/>
              <a:tailEnd/>
            </a:ln>
          </p:spPr>
          <p:txBody>
            <a:bodyPr wrap="none" anchor="ctr"/>
            <a:lstStyle/>
            <a:p>
              <a:endParaRPr lang="es-ES" u="none"/>
            </a:p>
          </p:txBody>
        </p:sp>
        <p:sp>
          <p:nvSpPr>
            <p:cNvPr id="312" name="Rectangle 339"/>
            <p:cNvSpPr>
              <a:spLocks noChangeArrowheads="1"/>
            </p:cNvSpPr>
            <p:nvPr/>
          </p:nvSpPr>
          <p:spPr bwMode="auto">
            <a:xfrm>
              <a:off x="3427" y="3005"/>
              <a:ext cx="141" cy="14"/>
            </a:xfrm>
            <a:prstGeom prst="rect">
              <a:avLst/>
            </a:prstGeom>
            <a:grpFill/>
            <a:ln w="9525">
              <a:solidFill>
                <a:schemeClr val="tx1"/>
              </a:solidFill>
              <a:miter lim="800000"/>
              <a:headEnd/>
              <a:tailEnd/>
            </a:ln>
          </p:spPr>
          <p:txBody>
            <a:bodyPr wrap="none" anchor="ctr"/>
            <a:lstStyle/>
            <a:p>
              <a:endParaRPr lang="es-ES" u="none"/>
            </a:p>
          </p:txBody>
        </p:sp>
      </p:grpSp>
      <p:grpSp>
        <p:nvGrpSpPr>
          <p:cNvPr id="342" name="Group 340"/>
          <p:cNvGrpSpPr>
            <a:grpSpLocks/>
          </p:cNvGrpSpPr>
          <p:nvPr/>
        </p:nvGrpSpPr>
        <p:grpSpPr bwMode="auto">
          <a:xfrm>
            <a:off x="4562540" y="2698506"/>
            <a:ext cx="2752730" cy="548637"/>
            <a:chOff x="2976" y="2969"/>
            <a:chExt cx="2016" cy="434"/>
          </a:xfrm>
          <a:solidFill>
            <a:srgbClr val="BAD405"/>
          </a:solidFill>
        </p:grpSpPr>
        <p:grpSp>
          <p:nvGrpSpPr>
            <p:cNvPr id="343" name="Group 341"/>
            <p:cNvGrpSpPr>
              <a:grpSpLocks/>
            </p:cNvGrpSpPr>
            <p:nvPr/>
          </p:nvGrpSpPr>
          <p:grpSpPr bwMode="auto">
            <a:xfrm>
              <a:off x="3951" y="2969"/>
              <a:ext cx="1041" cy="431"/>
              <a:chOff x="773" y="2601"/>
              <a:chExt cx="1041" cy="414"/>
            </a:xfrm>
            <a:grpFill/>
          </p:grpSpPr>
          <p:sp>
            <p:nvSpPr>
              <p:cNvPr id="405" name="Rectangle 342"/>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406" name="Rectangle 344"/>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407" name="Rectangle 345"/>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408" name="Rectangle 346"/>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409" name="Rectangle 347"/>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410" name="Rectangle 348"/>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411" name="Oval 349"/>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412" name="Oval 350"/>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413" name="Rectangle 351"/>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14" name="Rectangle 352"/>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15" name="Rectangle 353"/>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16" name="Group 354"/>
              <p:cNvGrpSpPr>
                <a:grpSpLocks/>
              </p:cNvGrpSpPr>
              <p:nvPr/>
            </p:nvGrpSpPr>
            <p:grpSpPr bwMode="auto">
              <a:xfrm>
                <a:off x="977" y="2865"/>
                <a:ext cx="189" cy="99"/>
                <a:chOff x="4656" y="2422"/>
                <a:chExt cx="223" cy="122"/>
              </a:xfrm>
              <a:grpFill/>
            </p:grpSpPr>
            <p:sp>
              <p:nvSpPr>
                <p:cNvPr id="423" name="Rectangle 35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424" name="Rectangle 35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417" name="Rectangle 357"/>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18" name="Rectangle 358"/>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19" name="Rectangle 359"/>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20" name="Group 360"/>
              <p:cNvGrpSpPr>
                <a:grpSpLocks/>
              </p:cNvGrpSpPr>
              <p:nvPr/>
            </p:nvGrpSpPr>
            <p:grpSpPr bwMode="auto">
              <a:xfrm>
                <a:off x="773" y="2865"/>
                <a:ext cx="189" cy="99"/>
                <a:chOff x="4656" y="2422"/>
                <a:chExt cx="223" cy="122"/>
              </a:xfrm>
              <a:grpFill/>
            </p:grpSpPr>
            <p:sp>
              <p:nvSpPr>
                <p:cNvPr id="421" name="Rectangle 361"/>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422" name="Rectangle 362"/>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344" name="Group 363"/>
            <p:cNvGrpSpPr>
              <a:grpSpLocks/>
            </p:cNvGrpSpPr>
            <p:nvPr/>
          </p:nvGrpSpPr>
          <p:grpSpPr bwMode="auto">
            <a:xfrm>
              <a:off x="4032" y="3024"/>
              <a:ext cx="432" cy="336"/>
              <a:chOff x="4128" y="2640"/>
              <a:chExt cx="432" cy="336"/>
            </a:xfrm>
            <a:grpFill/>
          </p:grpSpPr>
          <p:sp>
            <p:nvSpPr>
              <p:cNvPr id="398" name="Rectangle 364"/>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399" name="Rectangle 365"/>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00" name="Rectangle 366"/>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01" name="Rectangle 367"/>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02" name="Rectangle 368"/>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03" name="Rectangle 369"/>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404" name="Rectangle 370"/>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345" name="Rectangle 371" descr="Weave"/>
            <p:cNvSpPr>
              <a:spLocks noChangeArrowheads="1"/>
            </p:cNvSpPr>
            <p:nvPr/>
          </p:nvSpPr>
          <p:spPr bwMode="auto">
            <a:xfrm>
              <a:off x="3723" y="3005"/>
              <a:ext cx="296" cy="374"/>
            </a:xfrm>
            <a:prstGeom prst="rect">
              <a:avLst/>
            </a:prstGeom>
            <a:grpFill/>
            <a:ln w="9525">
              <a:solidFill>
                <a:schemeClr val="tx1"/>
              </a:solidFill>
              <a:miter lim="800000"/>
              <a:headEnd/>
              <a:tailEnd/>
            </a:ln>
          </p:spPr>
          <p:txBody>
            <a:bodyPr wrap="none" anchor="ctr"/>
            <a:lstStyle/>
            <a:p>
              <a:endParaRPr lang="es-ES" u="none"/>
            </a:p>
          </p:txBody>
        </p:sp>
        <p:sp>
          <p:nvSpPr>
            <p:cNvPr id="346" name="Rectangle 372"/>
            <p:cNvSpPr>
              <a:spLocks noChangeArrowheads="1"/>
            </p:cNvSpPr>
            <p:nvPr/>
          </p:nvSpPr>
          <p:spPr bwMode="auto">
            <a:xfrm>
              <a:off x="3737" y="3034"/>
              <a:ext cx="282" cy="129"/>
            </a:xfrm>
            <a:prstGeom prst="rect">
              <a:avLst/>
            </a:prstGeom>
            <a:grpFill/>
            <a:ln w="9525">
              <a:solidFill>
                <a:schemeClr val="tx1"/>
              </a:solidFill>
              <a:miter lim="800000"/>
              <a:headEnd/>
              <a:tailEnd/>
            </a:ln>
          </p:spPr>
          <p:txBody>
            <a:bodyPr wrap="none" anchor="ctr"/>
            <a:lstStyle/>
            <a:p>
              <a:endParaRPr lang="es-ES" u="none"/>
            </a:p>
          </p:txBody>
        </p:sp>
        <p:sp>
          <p:nvSpPr>
            <p:cNvPr id="347" name="Rectangle 373" descr="Weave"/>
            <p:cNvSpPr>
              <a:spLocks noChangeArrowheads="1"/>
            </p:cNvSpPr>
            <p:nvPr/>
          </p:nvSpPr>
          <p:spPr bwMode="auto">
            <a:xfrm>
              <a:off x="2976" y="3005"/>
              <a:ext cx="113" cy="374"/>
            </a:xfrm>
            <a:prstGeom prst="rect">
              <a:avLst/>
            </a:prstGeom>
            <a:grpFill/>
            <a:ln w="9525">
              <a:solidFill>
                <a:schemeClr val="tx1"/>
              </a:solidFill>
              <a:miter lim="800000"/>
              <a:headEnd/>
              <a:tailEnd/>
            </a:ln>
          </p:spPr>
          <p:txBody>
            <a:bodyPr wrap="none" anchor="ctr"/>
            <a:lstStyle/>
            <a:p>
              <a:endParaRPr lang="es-ES" u="none"/>
            </a:p>
          </p:txBody>
        </p:sp>
        <p:sp>
          <p:nvSpPr>
            <p:cNvPr id="348" name="Rectangle 374"/>
            <p:cNvSpPr>
              <a:spLocks noChangeArrowheads="1"/>
            </p:cNvSpPr>
            <p:nvPr/>
          </p:nvSpPr>
          <p:spPr bwMode="auto">
            <a:xfrm>
              <a:off x="3089" y="3005"/>
              <a:ext cx="338" cy="374"/>
            </a:xfrm>
            <a:prstGeom prst="rect">
              <a:avLst/>
            </a:prstGeom>
            <a:grpFill/>
            <a:ln w="9525">
              <a:solidFill>
                <a:schemeClr val="tx1"/>
              </a:solidFill>
              <a:miter lim="800000"/>
              <a:headEnd/>
              <a:tailEnd/>
            </a:ln>
          </p:spPr>
          <p:txBody>
            <a:bodyPr wrap="none" anchor="ctr"/>
            <a:lstStyle/>
            <a:p>
              <a:endParaRPr lang="es-ES" u="none"/>
            </a:p>
          </p:txBody>
        </p:sp>
        <p:sp>
          <p:nvSpPr>
            <p:cNvPr id="349" name="Rectangle 375"/>
            <p:cNvSpPr>
              <a:spLocks noChangeArrowheads="1"/>
            </p:cNvSpPr>
            <p:nvPr/>
          </p:nvSpPr>
          <p:spPr bwMode="auto">
            <a:xfrm>
              <a:off x="3075" y="3336"/>
              <a:ext cx="84" cy="29"/>
            </a:xfrm>
            <a:prstGeom prst="rect">
              <a:avLst/>
            </a:prstGeom>
            <a:grpFill/>
            <a:ln w="9525">
              <a:solidFill>
                <a:schemeClr val="tx1"/>
              </a:solidFill>
              <a:miter lim="800000"/>
              <a:headEnd/>
              <a:tailEnd/>
            </a:ln>
          </p:spPr>
          <p:txBody>
            <a:bodyPr wrap="none" anchor="ctr"/>
            <a:lstStyle/>
            <a:p>
              <a:endParaRPr lang="es-ES" u="none"/>
            </a:p>
          </p:txBody>
        </p:sp>
        <p:sp>
          <p:nvSpPr>
            <p:cNvPr id="350" name="Rectangle 376"/>
            <p:cNvSpPr>
              <a:spLocks noChangeArrowheads="1"/>
            </p:cNvSpPr>
            <p:nvPr/>
          </p:nvSpPr>
          <p:spPr bwMode="auto">
            <a:xfrm>
              <a:off x="3061" y="3322"/>
              <a:ext cx="14" cy="57"/>
            </a:xfrm>
            <a:prstGeom prst="rect">
              <a:avLst/>
            </a:prstGeom>
            <a:grpFill/>
            <a:ln w="9525">
              <a:solidFill>
                <a:schemeClr val="tx1"/>
              </a:solidFill>
              <a:miter lim="800000"/>
              <a:headEnd/>
              <a:tailEnd/>
            </a:ln>
          </p:spPr>
          <p:txBody>
            <a:bodyPr wrap="none" anchor="ctr"/>
            <a:lstStyle/>
            <a:p>
              <a:endParaRPr lang="es-ES" u="none"/>
            </a:p>
          </p:txBody>
        </p:sp>
        <p:grpSp>
          <p:nvGrpSpPr>
            <p:cNvPr id="351" name="Group 377"/>
            <p:cNvGrpSpPr>
              <a:grpSpLocks/>
            </p:cNvGrpSpPr>
            <p:nvPr/>
          </p:nvGrpSpPr>
          <p:grpSpPr bwMode="auto">
            <a:xfrm>
              <a:off x="3075" y="3020"/>
              <a:ext cx="98" cy="58"/>
              <a:chOff x="1200" y="2592"/>
              <a:chExt cx="336" cy="192"/>
            </a:xfrm>
            <a:grpFill/>
          </p:grpSpPr>
          <p:sp>
            <p:nvSpPr>
              <p:cNvPr id="396" name="Rectangle 378"/>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397" name="Rectangle 379"/>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352" name="Rectangle 380"/>
            <p:cNvSpPr>
              <a:spLocks noChangeArrowheads="1"/>
            </p:cNvSpPr>
            <p:nvPr/>
          </p:nvSpPr>
          <p:spPr bwMode="auto">
            <a:xfrm>
              <a:off x="3117" y="3062"/>
              <a:ext cx="127" cy="58"/>
            </a:xfrm>
            <a:prstGeom prst="rect">
              <a:avLst/>
            </a:prstGeom>
            <a:grpFill/>
            <a:ln w="9525">
              <a:solidFill>
                <a:schemeClr val="tx1"/>
              </a:solidFill>
              <a:miter lim="800000"/>
              <a:headEnd/>
              <a:tailEnd/>
            </a:ln>
          </p:spPr>
          <p:txBody>
            <a:bodyPr wrap="none" anchor="ctr"/>
            <a:lstStyle/>
            <a:p>
              <a:endParaRPr lang="es-ES" u="none"/>
            </a:p>
          </p:txBody>
        </p:sp>
        <p:sp>
          <p:nvSpPr>
            <p:cNvPr id="353" name="Rectangle 381"/>
            <p:cNvSpPr>
              <a:spLocks noChangeArrowheads="1"/>
            </p:cNvSpPr>
            <p:nvPr/>
          </p:nvSpPr>
          <p:spPr bwMode="auto">
            <a:xfrm>
              <a:off x="3117" y="3120"/>
              <a:ext cx="127" cy="58"/>
            </a:xfrm>
            <a:prstGeom prst="rect">
              <a:avLst/>
            </a:prstGeom>
            <a:grpFill/>
            <a:ln w="9525">
              <a:solidFill>
                <a:schemeClr val="tx1"/>
              </a:solidFill>
              <a:miter lim="800000"/>
              <a:headEnd/>
              <a:tailEnd/>
            </a:ln>
          </p:spPr>
          <p:txBody>
            <a:bodyPr wrap="none" anchor="ctr"/>
            <a:lstStyle/>
            <a:p>
              <a:endParaRPr lang="es-ES" u="none"/>
            </a:p>
          </p:txBody>
        </p:sp>
        <p:sp>
          <p:nvSpPr>
            <p:cNvPr id="354" name="Rectangle 382"/>
            <p:cNvSpPr>
              <a:spLocks noChangeArrowheads="1"/>
            </p:cNvSpPr>
            <p:nvPr/>
          </p:nvSpPr>
          <p:spPr bwMode="auto">
            <a:xfrm>
              <a:off x="3117" y="3005"/>
              <a:ext cx="127" cy="57"/>
            </a:xfrm>
            <a:prstGeom prst="rect">
              <a:avLst/>
            </a:prstGeom>
            <a:grpFill/>
            <a:ln w="9525">
              <a:solidFill>
                <a:schemeClr val="tx1"/>
              </a:solidFill>
              <a:miter lim="800000"/>
              <a:headEnd/>
              <a:tailEnd/>
            </a:ln>
          </p:spPr>
          <p:txBody>
            <a:bodyPr wrap="none" anchor="ctr"/>
            <a:lstStyle/>
            <a:p>
              <a:endParaRPr lang="es-ES" u="none"/>
            </a:p>
          </p:txBody>
        </p:sp>
        <p:sp>
          <p:nvSpPr>
            <p:cNvPr id="355" name="Oval 383"/>
            <p:cNvSpPr>
              <a:spLocks noChangeArrowheads="1"/>
            </p:cNvSpPr>
            <p:nvPr/>
          </p:nvSpPr>
          <p:spPr bwMode="auto">
            <a:xfrm>
              <a:off x="3145" y="3005"/>
              <a:ext cx="57" cy="57"/>
            </a:xfrm>
            <a:prstGeom prst="ellipse">
              <a:avLst/>
            </a:prstGeom>
            <a:grpFill/>
            <a:ln w="9525">
              <a:solidFill>
                <a:schemeClr val="tx1"/>
              </a:solidFill>
              <a:round/>
              <a:headEnd/>
              <a:tailEnd/>
            </a:ln>
          </p:spPr>
          <p:txBody>
            <a:bodyPr wrap="none" anchor="ctr"/>
            <a:lstStyle/>
            <a:p>
              <a:endParaRPr lang="es-ES" u="none"/>
            </a:p>
          </p:txBody>
        </p:sp>
        <p:sp>
          <p:nvSpPr>
            <p:cNvPr id="356" name="Oval 384"/>
            <p:cNvSpPr>
              <a:spLocks noChangeArrowheads="1"/>
            </p:cNvSpPr>
            <p:nvPr/>
          </p:nvSpPr>
          <p:spPr bwMode="auto">
            <a:xfrm>
              <a:off x="3145" y="3062"/>
              <a:ext cx="57" cy="58"/>
            </a:xfrm>
            <a:prstGeom prst="ellipse">
              <a:avLst/>
            </a:prstGeom>
            <a:grpFill/>
            <a:ln w="9525">
              <a:solidFill>
                <a:schemeClr val="tx1"/>
              </a:solidFill>
              <a:round/>
              <a:headEnd/>
              <a:tailEnd/>
            </a:ln>
          </p:spPr>
          <p:txBody>
            <a:bodyPr wrap="none" anchor="ctr"/>
            <a:lstStyle/>
            <a:p>
              <a:endParaRPr lang="es-ES" u="none"/>
            </a:p>
          </p:txBody>
        </p:sp>
        <p:sp>
          <p:nvSpPr>
            <p:cNvPr id="357" name="Oval 385"/>
            <p:cNvSpPr>
              <a:spLocks noChangeArrowheads="1"/>
            </p:cNvSpPr>
            <p:nvPr/>
          </p:nvSpPr>
          <p:spPr bwMode="auto">
            <a:xfrm>
              <a:off x="3145" y="3120"/>
              <a:ext cx="57" cy="58"/>
            </a:xfrm>
            <a:prstGeom prst="ellipse">
              <a:avLst/>
            </a:prstGeom>
            <a:grpFill/>
            <a:ln w="9525">
              <a:solidFill>
                <a:schemeClr val="tx1"/>
              </a:solidFill>
              <a:round/>
              <a:headEnd/>
              <a:tailEnd/>
            </a:ln>
          </p:spPr>
          <p:txBody>
            <a:bodyPr wrap="none" anchor="ctr"/>
            <a:lstStyle/>
            <a:p>
              <a:endParaRPr lang="es-ES" u="none"/>
            </a:p>
          </p:txBody>
        </p:sp>
        <p:sp>
          <p:nvSpPr>
            <p:cNvPr id="358" name="Rectangle 386"/>
            <p:cNvSpPr>
              <a:spLocks noChangeArrowheads="1"/>
            </p:cNvSpPr>
            <p:nvPr/>
          </p:nvSpPr>
          <p:spPr bwMode="auto">
            <a:xfrm>
              <a:off x="3103" y="3062"/>
              <a:ext cx="14" cy="58"/>
            </a:xfrm>
            <a:prstGeom prst="rect">
              <a:avLst/>
            </a:prstGeom>
            <a:grpFill/>
            <a:ln w="9525">
              <a:solidFill>
                <a:schemeClr val="tx1"/>
              </a:solidFill>
              <a:miter lim="800000"/>
              <a:headEnd/>
              <a:tailEnd/>
            </a:ln>
          </p:spPr>
          <p:txBody>
            <a:bodyPr wrap="none" anchor="ctr"/>
            <a:lstStyle/>
            <a:p>
              <a:endParaRPr lang="es-ES" u="none"/>
            </a:p>
          </p:txBody>
        </p:sp>
        <p:sp>
          <p:nvSpPr>
            <p:cNvPr id="359" name="Rectangle 387"/>
            <p:cNvSpPr>
              <a:spLocks noChangeArrowheads="1"/>
            </p:cNvSpPr>
            <p:nvPr/>
          </p:nvSpPr>
          <p:spPr bwMode="auto">
            <a:xfrm>
              <a:off x="3103" y="3120"/>
              <a:ext cx="14" cy="58"/>
            </a:xfrm>
            <a:prstGeom prst="rect">
              <a:avLst/>
            </a:prstGeom>
            <a:grpFill/>
            <a:ln w="9525">
              <a:solidFill>
                <a:schemeClr val="tx1"/>
              </a:solidFill>
              <a:miter lim="800000"/>
              <a:headEnd/>
              <a:tailEnd/>
            </a:ln>
          </p:spPr>
          <p:txBody>
            <a:bodyPr wrap="none" anchor="ctr"/>
            <a:lstStyle/>
            <a:p>
              <a:endParaRPr lang="es-ES" u="none"/>
            </a:p>
          </p:txBody>
        </p:sp>
        <p:sp>
          <p:nvSpPr>
            <p:cNvPr id="360" name="Rectangle 388"/>
            <p:cNvSpPr>
              <a:spLocks noChangeArrowheads="1"/>
            </p:cNvSpPr>
            <p:nvPr/>
          </p:nvSpPr>
          <p:spPr bwMode="auto">
            <a:xfrm>
              <a:off x="3103" y="3005"/>
              <a:ext cx="14" cy="57"/>
            </a:xfrm>
            <a:prstGeom prst="rect">
              <a:avLst/>
            </a:prstGeom>
            <a:grpFill/>
            <a:ln w="9525">
              <a:solidFill>
                <a:schemeClr val="tx1"/>
              </a:solidFill>
              <a:miter lim="800000"/>
              <a:headEnd/>
              <a:tailEnd/>
            </a:ln>
          </p:spPr>
          <p:txBody>
            <a:bodyPr wrap="none" anchor="ctr"/>
            <a:lstStyle/>
            <a:p>
              <a:endParaRPr lang="es-ES" u="none"/>
            </a:p>
          </p:txBody>
        </p:sp>
        <p:sp>
          <p:nvSpPr>
            <p:cNvPr id="361" name="Rectangle 389"/>
            <p:cNvSpPr>
              <a:spLocks noChangeArrowheads="1"/>
            </p:cNvSpPr>
            <p:nvPr/>
          </p:nvSpPr>
          <p:spPr bwMode="auto">
            <a:xfrm>
              <a:off x="3117" y="3264"/>
              <a:ext cx="127" cy="58"/>
            </a:xfrm>
            <a:prstGeom prst="rect">
              <a:avLst/>
            </a:prstGeom>
            <a:grpFill/>
            <a:ln w="9525">
              <a:solidFill>
                <a:schemeClr val="tx1"/>
              </a:solidFill>
              <a:miter lim="800000"/>
              <a:headEnd/>
              <a:tailEnd/>
            </a:ln>
          </p:spPr>
          <p:txBody>
            <a:bodyPr wrap="none" anchor="ctr"/>
            <a:lstStyle/>
            <a:p>
              <a:endParaRPr lang="es-ES" u="none"/>
            </a:p>
          </p:txBody>
        </p:sp>
        <p:sp>
          <p:nvSpPr>
            <p:cNvPr id="362" name="Rectangle 390"/>
            <p:cNvSpPr>
              <a:spLocks noChangeArrowheads="1"/>
            </p:cNvSpPr>
            <p:nvPr/>
          </p:nvSpPr>
          <p:spPr bwMode="auto">
            <a:xfrm>
              <a:off x="3117" y="3322"/>
              <a:ext cx="127" cy="57"/>
            </a:xfrm>
            <a:prstGeom prst="rect">
              <a:avLst/>
            </a:prstGeom>
            <a:grpFill/>
            <a:ln w="9525">
              <a:solidFill>
                <a:schemeClr val="tx1"/>
              </a:solidFill>
              <a:miter lim="800000"/>
              <a:headEnd/>
              <a:tailEnd/>
            </a:ln>
          </p:spPr>
          <p:txBody>
            <a:bodyPr wrap="none" anchor="ctr"/>
            <a:lstStyle/>
            <a:p>
              <a:endParaRPr lang="es-ES" u="none"/>
            </a:p>
          </p:txBody>
        </p:sp>
        <p:sp>
          <p:nvSpPr>
            <p:cNvPr id="363" name="Rectangle 391"/>
            <p:cNvSpPr>
              <a:spLocks noChangeArrowheads="1"/>
            </p:cNvSpPr>
            <p:nvPr/>
          </p:nvSpPr>
          <p:spPr bwMode="auto">
            <a:xfrm>
              <a:off x="3117" y="3206"/>
              <a:ext cx="127" cy="58"/>
            </a:xfrm>
            <a:prstGeom prst="rect">
              <a:avLst/>
            </a:prstGeom>
            <a:grpFill/>
            <a:ln w="9525">
              <a:solidFill>
                <a:schemeClr val="tx1"/>
              </a:solidFill>
              <a:miter lim="800000"/>
              <a:headEnd/>
              <a:tailEnd/>
            </a:ln>
          </p:spPr>
          <p:txBody>
            <a:bodyPr wrap="none" anchor="ctr"/>
            <a:lstStyle/>
            <a:p>
              <a:endParaRPr lang="es-ES" u="none"/>
            </a:p>
          </p:txBody>
        </p:sp>
        <p:sp>
          <p:nvSpPr>
            <p:cNvPr id="364" name="Oval 392"/>
            <p:cNvSpPr>
              <a:spLocks noChangeArrowheads="1"/>
            </p:cNvSpPr>
            <p:nvPr/>
          </p:nvSpPr>
          <p:spPr bwMode="auto">
            <a:xfrm>
              <a:off x="3145" y="3206"/>
              <a:ext cx="57" cy="58"/>
            </a:xfrm>
            <a:prstGeom prst="ellipse">
              <a:avLst/>
            </a:prstGeom>
            <a:grpFill/>
            <a:ln w="9525">
              <a:solidFill>
                <a:schemeClr val="tx1"/>
              </a:solidFill>
              <a:round/>
              <a:headEnd/>
              <a:tailEnd/>
            </a:ln>
          </p:spPr>
          <p:txBody>
            <a:bodyPr wrap="none" anchor="ctr"/>
            <a:lstStyle/>
            <a:p>
              <a:endParaRPr lang="es-ES" u="none"/>
            </a:p>
          </p:txBody>
        </p:sp>
        <p:sp>
          <p:nvSpPr>
            <p:cNvPr id="365" name="Oval 393"/>
            <p:cNvSpPr>
              <a:spLocks noChangeArrowheads="1"/>
            </p:cNvSpPr>
            <p:nvPr/>
          </p:nvSpPr>
          <p:spPr bwMode="auto">
            <a:xfrm>
              <a:off x="3145" y="3264"/>
              <a:ext cx="57" cy="58"/>
            </a:xfrm>
            <a:prstGeom prst="ellipse">
              <a:avLst/>
            </a:prstGeom>
            <a:grpFill/>
            <a:ln w="9525">
              <a:solidFill>
                <a:schemeClr val="tx1"/>
              </a:solidFill>
              <a:round/>
              <a:headEnd/>
              <a:tailEnd/>
            </a:ln>
          </p:spPr>
          <p:txBody>
            <a:bodyPr wrap="none" anchor="ctr"/>
            <a:lstStyle/>
            <a:p>
              <a:endParaRPr lang="es-ES" u="none"/>
            </a:p>
          </p:txBody>
        </p:sp>
        <p:sp>
          <p:nvSpPr>
            <p:cNvPr id="366" name="Oval 394"/>
            <p:cNvSpPr>
              <a:spLocks noChangeArrowheads="1"/>
            </p:cNvSpPr>
            <p:nvPr/>
          </p:nvSpPr>
          <p:spPr bwMode="auto">
            <a:xfrm>
              <a:off x="3145" y="3322"/>
              <a:ext cx="57" cy="57"/>
            </a:xfrm>
            <a:prstGeom prst="ellipse">
              <a:avLst/>
            </a:prstGeom>
            <a:grpFill/>
            <a:ln w="9525">
              <a:solidFill>
                <a:schemeClr val="tx1"/>
              </a:solidFill>
              <a:round/>
              <a:headEnd/>
              <a:tailEnd/>
            </a:ln>
          </p:spPr>
          <p:txBody>
            <a:bodyPr wrap="none" anchor="ctr"/>
            <a:lstStyle/>
            <a:p>
              <a:endParaRPr lang="es-ES" u="none"/>
            </a:p>
          </p:txBody>
        </p:sp>
        <p:sp>
          <p:nvSpPr>
            <p:cNvPr id="367" name="Rectangle 395"/>
            <p:cNvSpPr>
              <a:spLocks noChangeArrowheads="1"/>
            </p:cNvSpPr>
            <p:nvPr/>
          </p:nvSpPr>
          <p:spPr bwMode="auto">
            <a:xfrm>
              <a:off x="3103" y="3264"/>
              <a:ext cx="14" cy="58"/>
            </a:xfrm>
            <a:prstGeom prst="rect">
              <a:avLst/>
            </a:prstGeom>
            <a:grpFill/>
            <a:ln w="9525">
              <a:solidFill>
                <a:schemeClr val="tx1"/>
              </a:solidFill>
              <a:miter lim="800000"/>
              <a:headEnd/>
              <a:tailEnd/>
            </a:ln>
          </p:spPr>
          <p:txBody>
            <a:bodyPr wrap="none" anchor="ctr"/>
            <a:lstStyle/>
            <a:p>
              <a:endParaRPr lang="es-ES" u="none"/>
            </a:p>
          </p:txBody>
        </p:sp>
        <p:sp>
          <p:nvSpPr>
            <p:cNvPr id="368" name="Rectangle 396"/>
            <p:cNvSpPr>
              <a:spLocks noChangeArrowheads="1"/>
            </p:cNvSpPr>
            <p:nvPr/>
          </p:nvSpPr>
          <p:spPr bwMode="auto">
            <a:xfrm>
              <a:off x="3103" y="3322"/>
              <a:ext cx="14" cy="57"/>
            </a:xfrm>
            <a:prstGeom prst="rect">
              <a:avLst/>
            </a:prstGeom>
            <a:grpFill/>
            <a:ln w="9525">
              <a:solidFill>
                <a:schemeClr val="tx1"/>
              </a:solidFill>
              <a:miter lim="800000"/>
              <a:headEnd/>
              <a:tailEnd/>
            </a:ln>
          </p:spPr>
          <p:txBody>
            <a:bodyPr wrap="none" anchor="ctr"/>
            <a:lstStyle/>
            <a:p>
              <a:endParaRPr lang="es-ES" u="none"/>
            </a:p>
          </p:txBody>
        </p:sp>
        <p:sp>
          <p:nvSpPr>
            <p:cNvPr id="369" name="Rectangle 397"/>
            <p:cNvSpPr>
              <a:spLocks noChangeArrowheads="1"/>
            </p:cNvSpPr>
            <p:nvPr/>
          </p:nvSpPr>
          <p:spPr bwMode="auto">
            <a:xfrm>
              <a:off x="3103" y="3206"/>
              <a:ext cx="14" cy="58"/>
            </a:xfrm>
            <a:prstGeom prst="rect">
              <a:avLst/>
            </a:prstGeom>
            <a:grpFill/>
            <a:ln w="9525">
              <a:solidFill>
                <a:schemeClr val="tx1"/>
              </a:solidFill>
              <a:miter lim="800000"/>
              <a:headEnd/>
              <a:tailEnd/>
            </a:ln>
          </p:spPr>
          <p:txBody>
            <a:bodyPr wrap="none" anchor="ctr"/>
            <a:lstStyle/>
            <a:p>
              <a:endParaRPr lang="es-ES" u="none"/>
            </a:p>
          </p:txBody>
        </p:sp>
        <p:sp>
          <p:nvSpPr>
            <p:cNvPr id="370" name="Rectangle 398"/>
            <p:cNvSpPr>
              <a:spLocks noChangeArrowheads="1"/>
            </p:cNvSpPr>
            <p:nvPr/>
          </p:nvSpPr>
          <p:spPr bwMode="auto">
            <a:xfrm>
              <a:off x="3244" y="3005"/>
              <a:ext cx="169" cy="173"/>
            </a:xfrm>
            <a:prstGeom prst="rect">
              <a:avLst/>
            </a:prstGeom>
            <a:grpFill/>
            <a:ln w="9525">
              <a:solidFill>
                <a:schemeClr val="tx1"/>
              </a:solidFill>
              <a:miter lim="800000"/>
              <a:headEnd/>
              <a:tailEnd/>
            </a:ln>
          </p:spPr>
          <p:txBody>
            <a:bodyPr wrap="none" anchor="ctr"/>
            <a:lstStyle/>
            <a:p>
              <a:endParaRPr lang="es-ES" u="none"/>
            </a:p>
          </p:txBody>
        </p:sp>
        <p:sp>
          <p:nvSpPr>
            <p:cNvPr id="371" name="Rectangle 399"/>
            <p:cNvSpPr>
              <a:spLocks noChangeArrowheads="1"/>
            </p:cNvSpPr>
            <p:nvPr/>
          </p:nvSpPr>
          <p:spPr bwMode="auto">
            <a:xfrm>
              <a:off x="3244" y="3206"/>
              <a:ext cx="169" cy="173"/>
            </a:xfrm>
            <a:prstGeom prst="rect">
              <a:avLst/>
            </a:prstGeom>
            <a:grpFill/>
            <a:ln w="9525">
              <a:solidFill>
                <a:schemeClr val="tx1"/>
              </a:solidFill>
              <a:miter lim="800000"/>
              <a:headEnd/>
              <a:tailEnd/>
            </a:ln>
          </p:spPr>
          <p:txBody>
            <a:bodyPr wrap="none" anchor="ctr"/>
            <a:lstStyle/>
            <a:p>
              <a:endParaRPr lang="es-ES" u="none"/>
            </a:p>
          </p:txBody>
        </p:sp>
        <p:sp>
          <p:nvSpPr>
            <p:cNvPr id="372" name="Rectangle 400" descr="Small grid"/>
            <p:cNvSpPr>
              <a:spLocks noChangeArrowheads="1"/>
            </p:cNvSpPr>
            <p:nvPr/>
          </p:nvSpPr>
          <p:spPr bwMode="auto">
            <a:xfrm>
              <a:off x="3427" y="3005"/>
              <a:ext cx="183" cy="374"/>
            </a:xfrm>
            <a:prstGeom prst="rect">
              <a:avLst/>
            </a:prstGeom>
            <a:grpFill/>
            <a:ln w="9525">
              <a:solidFill>
                <a:schemeClr val="tx1"/>
              </a:solidFill>
              <a:miter lim="800000"/>
              <a:headEnd/>
              <a:tailEnd/>
            </a:ln>
          </p:spPr>
          <p:txBody>
            <a:bodyPr wrap="none" anchor="ctr"/>
            <a:lstStyle/>
            <a:p>
              <a:endParaRPr lang="es-ES" u="none"/>
            </a:p>
          </p:txBody>
        </p:sp>
        <p:sp>
          <p:nvSpPr>
            <p:cNvPr id="373" name="Rectangle 401"/>
            <p:cNvSpPr>
              <a:spLocks noChangeArrowheads="1"/>
            </p:cNvSpPr>
            <p:nvPr/>
          </p:nvSpPr>
          <p:spPr bwMode="auto">
            <a:xfrm>
              <a:off x="3018" y="3077"/>
              <a:ext cx="85" cy="29"/>
            </a:xfrm>
            <a:prstGeom prst="rect">
              <a:avLst/>
            </a:prstGeom>
            <a:grpFill/>
            <a:ln w="9525">
              <a:solidFill>
                <a:schemeClr val="tx1"/>
              </a:solidFill>
              <a:miter lim="800000"/>
              <a:headEnd/>
              <a:tailEnd/>
            </a:ln>
          </p:spPr>
          <p:txBody>
            <a:bodyPr wrap="none" anchor="ctr"/>
            <a:lstStyle/>
            <a:p>
              <a:endParaRPr lang="es-ES" u="none"/>
            </a:p>
          </p:txBody>
        </p:sp>
        <p:sp>
          <p:nvSpPr>
            <p:cNvPr id="374" name="Rectangle 402"/>
            <p:cNvSpPr>
              <a:spLocks noChangeArrowheads="1"/>
            </p:cNvSpPr>
            <p:nvPr/>
          </p:nvSpPr>
          <p:spPr bwMode="auto">
            <a:xfrm>
              <a:off x="3018" y="3278"/>
              <a:ext cx="85" cy="29"/>
            </a:xfrm>
            <a:prstGeom prst="rect">
              <a:avLst/>
            </a:prstGeom>
            <a:grpFill/>
            <a:ln w="9525">
              <a:solidFill>
                <a:schemeClr val="tx1"/>
              </a:solidFill>
              <a:miter lim="800000"/>
              <a:headEnd/>
              <a:tailEnd/>
            </a:ln>
          </p:spPr>
          <p:txBody>
            <a:bodyPr wrap="none" anchor="ctr"/>
            <a:lstStyle/>
            <a:p>
              <a:endParaRPr lang="es-ES" u="none"/>
            </a:p>
          </p:txBody>
        </p:sp>
        <p:sp>
          <p:nvSpPr>
            <p:cNvPr id="375" name="Rectangle 403"/>
            <p:cNvSpPr>
              <a:spLocks noChangeArrowheads="1"/>
            </p:cNvSpPr>
            <p:nvPr/>
          </p:nvSpPr>
          <p:spPr bwMode="auto">
            <a:xfrm>
              <a:off x="3004" y="3062"/>
              <a:ext cx="14" cy="58"/>
            </a:xfrm>
            <a:prstGeom prst="rect">
              <a:avLst/>
            </a:prstGeom>
            <a:grpFill/>
            <a:ln w="9525">
              <a:solidFill>
                <a:schemeClr val="tx1"/>
              </a:solidFill>
              <a:miter lim="800000"/>
              <a:headEnd/>
              <a:tailEnd/>
            </a:ln>
          </p:spPr>
          <p:txBody>
            <a:bodyPr wrap="none" anchor="ctr"/>
            <a:lstStyle/>
            <a:p>
              <a:endParaRPr lang="es-ES" u="none"/>
            </a:p>
          </p:txBody>
        </p:sp>
        <p:sp>
          <p:nvSpPr>
            <p:cNvPr id="376" name="Rectangle 404"/>
            <p:cNvSpPr>
              <a:spLocks noChangeArrowheads="1"/>
            </p:cNvSpPr>
            <p:nvPr/>
          </p:nvSpPr>
          <p:spPr bwMode="auto">
            <a:xfrm>
              <a:off x="3004" y="3264"/>
              <a:ext cx="14" cy="58"/>
            </a:xfrm>
            <a:prstGeom prst="rect">
              <a:avLst/>
            </a:prstGeom>
            <a:grpFill/>
            <a:ln w="9525">
              <a:solidFill>
                <a:schemeClr val="tx1"/>
              </a:solidFill>
              <a:miter lim="800000"/>
              <a:headEnd/>
              <a:tailEnd/>
            </a:ln>
          </p:spPr>
          <p:txBody>
            <a:bodyPr wrap="none" anchor="ctr"/>
            <a:lstStyle/>
            <a:p>
              <a:endParaRPr lang="es-ES" u="none"/>
            </a:p>
          </p:txBody>
        </p:sp>
        <p:sp>
          <p:nvSpPr>
            <p:cNvPr id="377" name="Rectangle 405"/>
            <p:cNvSpPr>
              <a:spLocks noChangeArrowheads="1"/>
            </p:cNvSpPr>
            <p:nvPr/>
          </p:nvSpPr>
          <p:spPr bwMode="auto">
            <a:xfrm>
              <a:off x="3427" y="3120"/>
              <a:ext cx="99" cy="158"/>
            </a:xfrm>
            <a:prstGeom prst="rect">
              <a:avLst/>
            </a:prstGeom>
            <a:grpFill/>
            <a:ln w="9525">
              <a:solidFill>
                <a:schemeClr val="tx1"/>
              </a:solidFill>
              <a:miter lim="800000"/>
              <a:headEnd/>
              <a:tailEnd/>
            </a:ln>
          </p:spPr>
          <p:txBody>
            <a:bodyPr wrap="none" anchor="ctr"/>
            <a:lstStyle/>
            <a:p>
              <a:endParaRPr lang="es-ES" u="none"/>
            </a:p>
          </p:txBody>
        </p:sp>
        <p:sp>
          <p:nvSpPr>
            <p:cNvPr id="378" name="Rectangle 406"/>
            <p:cNvSpPr>
              <a:spLocks noChangeArrowheads="1"/>
            </p:cNvSpPr>
            <p:nvPr/>
          </p:nvSpPr>
          <p:spPr bwMode="auto">
            <a:xfrm>
              <a:off x="3610" y="3005"/>
              <a:ext cx="14" cy="374"/>
            </a:xfrm>
            <a:prstGeom prst="rect">
              <a:avLst/>
            </a:prstGeom>
            <a:grpFill/>
            <a:ln w="9525">
              <a:solidFill>
                <a:schemeClr val="tx1"/>
              </a:solidFill>
              <a:miter lim="800000"/>
              <a:headEnd/>
              <a:tailEnd/>
            </a:ln>
          </p:spPr>
          <p:txBody>
            <a:bodyPr wrap="none" anchor="ctr"/>
            <a:lstStyle/>
            <a:p>
              <a:endParaRPr lang="es-ES" u="none"/>
            </a:p>
          </p:txBody>
        </p:sp>
        <p:sp>
          <p:nvSpPr>
            <p:cNvPr id="379" name="Rectangle 407"/>
            <p:cNvSpPr>
              <a:spLocks noChangeArrowheads="1"/>
            </p:cNvSpPr>
            <p:nvPr/>
          </p:nvSpPr>
          <p:spPr bwMode="auto">
            <a:xfrm>
              <a:off x="3427" y="3365"/>
              <a:ext cx="141" cy="14"/>
            </a:xfrm>
            <a:prstGeom prst="rect">
              <a:avLst/>
            </a:prstGeom>
            <a:grpFill/>
            <a:ln w="9525">
              <a:solidFill>
                <a:schemeClr val="tx1"/>
              </a:solidFill>
              <a:miter lim="800000"/>
              <a:headEnd/>
              <a:tailEnd/>
            </a:ln>
          </p:spPr>
          <p:txBody>
            <a:bodyPr wrap="none" anchor="ctr"/>
            <a:lstStyle/>
            <a:p>
              <a:endParaRPr lang="es-ES" u="none"/>
            </a:p>
          </p:txBody>
        </p:sp>
        <p:sp>
          <p:nvSpPr>
            <p:cNvPr id="380" name="Rectangle 408"/>
            <p:cNvSpPr>
              <a:spLocks noChangeArrowheads="1"/>
            </p:cNvSpPr>
            <p:nvPr/>
          </p:nvSpPr>
          <p:spPr bwMode="auto">
            <a:xfrm>
              <a:off x="3624" y="3005"/>
              <a:ext cx="99" cy="374"/>
            </a:xfrm>
            <a:prstGeom prst="rect">
              <a:avLst/>
            </a:prstGeom>
            <a:grpFill/>
            <a:ln w="9525">
              <a:solidFill>
                <a:schemeClr val="tx1"/>
              </a:solidFill>
              <a:miter lim="800000"/>
              <a:headEnd/>
              <a:tailEnd/>
            </a:ln>
          </p:spPr>
          <p:txBody>
            <a:bodyPr wrap="none" anchor="ctr"/>
            <a:lstStyle/>
            <a:p>
              <a:endParaRPr lang="es-ES" u="none"/>
            </a:p>
          </p:txBody>
        </p:sp>
        <p:sp>
          <p:nvSpPr>
            <p:cNvPr id="381" name="Rectangle 409"/>
            <p:cNvSpPr>
              <a:spLocks noChangeArrowheads="1"/>
            </p:cNvSpPr>
            <p:nvPr/>
          </p:nvSpPr>
          <p:spPr bwMode="auto">
            <a:xfrm>
              <a:off x="4019" y="3005"/>
              <a:ext cx="42" cy="374"/>
            </a:xfrm>
            <a:prstGeom prst="rect">
              <a:avLst/>
            </a:prstGeom>
            <a:grpFill/>
            <a:ln w="9525">
              <a:solidFill>
                <a:schemeClr val="tx1"/>
              </a:solidFill>
              <a:miter lim="800000"/>
              <a:headEnd/>
              <a:tailEnd/>
            </a:ln>
          </p:spPr>
          <p:txBody>
            <a:bodyPr wrap="none" anchor="ctr"/>
            <a:lstStyle/>
            <a:p>
              <a:endParaRPr lang="es-ES" u="none"/>
            </a:p>
          </p:txBody>
        </p:sp>
        <p:sp>
          <p:nvSpPr>
            <p:cNvPr id="382" name="Rectangle 410"/>
            <p:cNvSpPr>
              <a:spLocks noChangeArrowheads="1"/>
            </p:cNvSpPr>
            <p:nvPr/>
          </p:nvSpPr>
          <p:spPr bwMode="auto">
            <a:xfrm>
              <a:off x="3244" y="3322"/>
              <a:ext cx="183" cy="57"/>
            </a:xfrm>
            <a:prstGeom prst="rect">
              <a:avLst/>
            </a:prstGeom>
            <a:grpFill/>
            <a:ln w="9525">
              <a:solidFill>
                <a:schemeClr val="tx1"/>
              </a:solidFill>
              <a:miter lim="800000"/>
              <a:headEnd/>
              <a:tailEnd/>
            </a:ln>
          </p:spPr>
          <p:txBody>
            <a:bodyPr wrap="none" anchor="ctr"/>
            <a:lstStyle/>
            <a:p>
              <a:endParaRPr lang="es-ES" u="none"/>
            </a:p>
          </p:txBody>
        </p:sp>
        <p:sp>
          <p:nvSpPr>
            <p:cNvPr id="383" name="Rectangle 411"/>
            <p:cNvSpPr>
              <a:spLocks noChangeArrowheads="1"/>
            </p:cNvSpPr>
            <p:nvPr/>
          </p:nvSpPr>
          <p:spPr bwMode="auto">
            <a:xfrm>
              <a:off x="3244" y="3005"/>
              <a:ext cx="183" cy="57"/>
            </a:xfrm>
            <a:prstGeom prst="rect">
              <a:avLst/>
            </a:prstGeom>
            <a:grpFill/>
            <a:ln w="9525">
              <a:solidFill>
                <a:schemeClr val="tx1"/>
              </a:solidFill>
              <a:miter lim="800000"/>
              <a:headEnd/>
              <a:tailEnd/>
            </a:ln>
          </p:spPr>
          <p:txBody>
            <a:bodyPr wrap="none" anchor="ctr"/>
            <a:lstStyle/>
            <a:p>
              <a:endParaRPr lang="es-ES" u="none"/>
            </a:p>
          </p:txBody>
        </p:sp>
        <p:sp>
          <p:nvSpPr>
            <p:cNvPr id="384" name="Rectangle 412"/>
            <p:cNvSpPr>
              <a:spLocks noChangeArrowheads="1"/>
            </p:cNvSpPr>
            <p:nvPr/>
          </p:nvSpPr>
          <p:spPr bwMode="auto">
            <a:xfrm>
              <a:off x="3737" y="3077"/>
              <a:ext cx="282" cy="43"/>
            </a:xfrm>
            <a:prstGeom prst="rect">
              <a:avLst/>
            </a:prstGeom>
            <a:grpFill/>
            <a:ln w="9525">
              <a:solidFill>
                <a:schemeClr val="tx1"/>
              </a:solidFill>
              <a:miter lim="800000"/>
              <a:headEnd/>
              <a:tailEnd/>
            </a:ln>
          </p:spPr>
          <p:txBody>
            <a:bodyPr wrap="none" anchor="ctr"/>
            <a:lstStyle/>
            <a:p>
              <a:endParaRPr lang="es-ES" u="none"/>
            </a:p>
          </p:txBody>
        </p:sp>
        <p:sp>
          <p:nvSpPr>
            <p:cNvPr id="385" name="Oval 413"/>
            <p:cNvSpPr>
              <a:spLocks noChangeArrowheads="1"/>
            </p:cNvSpPr>
            <p:nvPr/>
          </p:nvSpPr>
          <p:spPr bwMode="auto">
            <a:xfrm>
              <a:off x="3920" y="3106"/>
              <a:ext cx="29" cy="28"/>
            </a:xfrm>
            <a:prstGeom prst="ellipse">
              <a:avLst/>
            </a:prstGeom>
            <a:grpFill/>
            <a:ln w="9525">
              <a:solidFill>
                <a:schemeClr val="tx1"/>
              </a:solidFill>
              <a:round/>
              <a:headEnd/>
              <a:tailEnd/>
            </a:ln>
          </p:spPr>
          <p:txBody>
            <a:bodyPr wrap="none" anchor="ctr"/>
            <a:lstStyle/>
            <a:p>
              <a:endParaRPr lang="es-ES" u="none"/>
            </a:p>
          </p:txBody>
        </p:sp>
        <p:sp>
          <p:nvSpPr>
            <p:cNvPr id="386" name="Oval 414"/>
            <p:cNvSpPr>
              <a:spLocks noChangeArrowheads="1"/>
            </p:cNvSpPr>
            <p:nvPr/>
          </p:nvSpPr>
          <p:spPr bwMode="auto">
            <a:xfrm>
              <a:off x="3920" y="3062"/>
              <a:ext cx="29" cy="29"/>
            </a:xfrm>
            <a:prstGeom prst="ellipse">
              <a:avLst/>
            </a:prstGeom>
            <a:grpFill/>
            <a:ln w="9525">
              <a:solidFill>
                <a:schemeClr val="tx1"/>
              </a:solidFill>
              <a:round/>
              <a:headEnd/>
              <a:tailEnd/>
            </a:ln>
          </p:spPr>
          <p:txBody>
            <a:bodyPr wrap="none" anchor="ctr"/>
            <a:lstStyle/>
            <a:p>
              <a:endParaRPr lang="es-ES" u="none"/>
            </a:p>
          </p:txBody>
        </p:sp>
        <p:sp>
          <p:nvSpPr>
            <p:cNvPr id="387" name="Oval 415"/>
            <p:cNvSpPr>
              <a:spLocks noChangeArrowheads="1"/>
            </p:cNvSpPr>
            <p:nvPr/>
          </p:nvSpPr>
          <p:spPr bwMode="auto">
            <a:xfrm>
              <a:off x="3737" y="3019"/>
              <a:ext cx="71" cy="72"/>
            </a:xfrm>
            <a:prstGeom prst="ellipse">
              <a:avLst/>
            </a:prstGeom>
            <a:grpFill/>
            <a:ln w="9525">
              <a:solidFill>
                <a:schemeClr val="tx1"/>
              </a:solidFill>
              <a:round/>
              <a:headEnd/>
              <a:tailEnd/>
            </a:ln>
          </p:spPr>
          <p:txBody>
            <a:bodyPr wrap="none" anchor="ctr"/>
            <a:lstStyle/>
            <a:p>
              <a:endParaRPr lang="es-ES" u="none"/>
            </a:p>
          </p:txBody>
        </p:sp>
        <p:sp>
          <p:nvSpPr>
            <p:cNvPr id="388" name="Oval 416"/>
            <p:cNvSpPr>
              <a:spLocks noChangeArrowheads="1"/>
            </p:cNvSpPr>
            <p:nvPr/>
          </p:nvSpPr>
          <p:spPr bwMode="auto">
            <a:xfrm>
              <a:off x="3737" y="3106"/>
              <a:ext cx="71" cy="72"/>
            </a:xfrm>
            <a:prstGeom prst="ellipse">
              <a:avLst/>
            </a:prstGeom>
            <a:grpFill/>
            <a:ln w="9525">
              <a:solidFill>
                <a:schemeClr val="tx1"/>
              </a:solidFill>
              <a:round/>
              <a:headEnd/>
              <a:tailEnd/>
            </a:ln>
          </p:spPr>
          <p:txBody>
            <a:bodyPr wrap="none" anchor="ctr"/>
            <a:lstStyle/>
            <a:p>
              <a:endParaRPr lang="es-ES" u="none"/>
            </a:p>
          </p:txBody>
        </p:sp>
        <p:sp>
          <p:nvSpPr>
            <p:cNvPr id="389" name="Rectangle 417"/>
            <p:cNvSpPr>
              <a:spLocks noChangeArrowheads="1"/>
            </p:cNvSpPr>
            <p:nvPr/>
          </p:nvSpPr>
          <p:spPr bwMode="auto">
            <a:xfrm>
              <a:off x="3737" y="3206"/>
              <a:ext cx="282" cy="130"/>
            </a:xfrm>
            <a:prstGeom prst="rect">
              <a:avLst/>
            </a:prstGeom>
            <a:grpFill/>
            <a:ln w="9525">
              <a:solidFill>
                <a:schemeClr val="tx1"/>
              </a:solidFill>
              <a:miter lim="800000"/>
              <a:headEnd/>
              <a:tailEnd/>
            </a:ln>
          </p:spPr>
          <p:txBody>
            <a:bodyPr wrap="none" anchor="ctr"/>
            <a:lstStyle/>
            <a:p>
              <a:endParaRPr lang="es-ES" u="none"/>
            </a:p>
          </p:txBody>
        </p:sp>
        <p:sp>
          <p:nvSpPr>
            <p:cNvPr id="390" name="Rectangle 418"/>
            <p:cNvSpPr>
              <a:spLocks noChangeArrowheads="1"/>
            </p:cNvSpPr>
            <p:nvPr/>
          </p:nvSpPr>
          <p:spPr bwMode="auto">
            <a:xfrm>
              <a:off x="3737" y="3250"/>
              <a:ext cx="282" cy="43"/>
            </a:xfrm>
            <a:prstGeom prst="rect">
              <a:avLst/>
            </a:prstGeom>
            <a:grpFill/>
            <a:ln w="9525">
              <a:solidFill>
                <a:schemeClr val="tx1"/>
              </a:solidFill>
              <a:miter lim="800000"/>
              <a:headEnd/>
              <a:tailEnd/>
            </a:ln>
          </p:spPr>
          <p:txBody>
            <a:bodyPr wrap="none" anchor="ctr"/>
            <a:lstStyle/>
            <a:p>
              <a:endParaRPr lang="es-ES" u="none"/>
            </a:p>
          </p:txBody>
        </p:sp>
        <p:sp>
          <p:nvSpPr>
            <p:cNvPr id="391" name="Oval 419"/>
            <p:cNvSpPr>
              <a:spLocks noChangeArrowheads="1"/>
            </p:cNvSpPr>
            <p:nvPr/>
          </p:nvSpPr>
          <p:spPr bwMode="auto">
            <a:xfrm>
              <a:off x="3920" y="3278"/>
              <a:ext cx="29" cy="29"/>
            </a:xfrm>
            <a:prstGeom prst="ellipse">
              <a:avLst/>
            </a:prstGeom>
            <a:grpFill/>
            <a:ln w="9525">
              <a:solidFill>
                <a:schemeClr val="tx1"/>
              </a:solidFill>
              <a:round/>
              <a:headEnd/>
              <a:tailEnd/>
            </a:ln>
          </p:spPr>
          <p:txBody>
            <a:bodyPr wrap="none" anchor="ctr"/>
            <a:lstStyle/>
            <a:p>
              <a:endParaRPr lang="es-ES" u="none"/>
            </a:p>
          </p:txBody>
        </p:sp>
        <p:sp>
          <p:nvSpPr>
            <p:cNvPr id="392" name="Oval 420"/>
            <p:cNvSpPr>
              <a:spLocks noChangeArrowheads="1"/>
            </p:cNvSpPr>
            <p:nvPr/>
          </p:nvSpPr>
          <p:spPr bwMode="auto">
            <a:xfrm>
              <a:off x="3920" y="3235"/>
              <a:ext cx="29" cy="29"/>
            </a:xfrm>
            <a:prstGeom prst="ellipse">
              <a:avLst/>
            </a:prstGeom>
            <a:grpFill/>
            <a:ln w="9525">
              <a:solidFill>
                <a:schemeClr val="tx1"/>
              </a:solidFill>
              <a:round/>
              <a:headEnd/>
              <a:tailEnd/>
            </a:ln>
          </p:spPr>
          <p:txBody>
            <a:bodyPr wrap="none" anchor="ctr"/>
            <a:lstStyle/>
            <a:p>
              <a:endParaRPr lang="es-ES" u="none"/>
            </a:p>
          </p:txBody>
        </p:sp>
        <p:sp>
          <p:nvSpPr>
            <p:cNvPr id="393" name="Oval 421"/>
            <p:cNvSpPr>
              <a:spLocks noChangeArrowheads="1"/>
            </p:cNvSpPr>
            <p:nvPr/>
          </p:nvSpPr>
          <p:spPr bwMode="auto">
            <a:xfrm>
              <a:off x="3737" y="3192"/>
              <a:ext cx="71" cy="72"/>
            </a:xfrm>
            <a:prstGeom prst="ellipse">
              <a:avLst/>
            </a:prstGeom>
            <a:grpFill/>
            <a:ln w="9525">
              <a:solidFill>
                <a:schemeClr val="tx1"/>
              </a:solidFill>
              <a:round/>
              <a:headEnd/>
              <a:tailEnd/>
            </a:ln>
          </p:spPr>
          <p:txBody>
            <a:bodyPr wrap="none" anchor="ctr"/>
            <a:lstStyle/>
            <a:p>
              <a:endParaRPr lang="es-ES" u="none"/>
            </a:p>
          </p:txBody>
        </p:sp>
        <p:sp>
          <p:nvSpPr>
            <p:cNvPr id="394" name="Oval 422"/>
            <p:cNvSpPr>
              <a:spLocks noChangeArrowheads="1"/>
            </p:cNvSpPr>
            <p:nvPr/>
          </p:nvSpPr>
          <p:spPr bwMode="auto">
            <a:xfrm>
              <a:off x="3737" y="3278"/>
              <a:ext cx="71" cy="72"/>
            </a:xfrm>
            <a:prstGeom prst="ellipse">
              <a:avLst/>
            </a:prstGeom>
            <a:grpFill/>
            <a:ln w="9525">
              <a:solidFill>
                <a:schemeClr val="tx1"/>
              </a:solidFill>
              <a:round/>
              <a:headEnd/>
              <a:tailEnd/>
            </a:ln>
          </p:spPr>
          <p:txBody>
            <a:bodyPr wrap="none" anchor="ctr"/>
            <a:lstStyle/>
            <a:p>
              <a:endParaRPr lang="es-ES" u="none"/>
            </a:p>
          </p:txBody>
        </p:sp>
        <p:sp>
          <p:nvSpPr>
            <p:cNvPr id="395" name="Rectangle 423"/>
            <p:cNvSpPr>
              <a:spLocks noChangeArrowheads="1"/>
            </p:cNvSpPr>
            <p:nvPr/>
          </p:nvSpPr>
          <p:spPr bwMode="auto">
            <a:xfrm>
              <a:off x="3427" y="3389"/>
              <a:ext cx="141" cy="14"/>
            </a:xfrm>
            <a:prstGeom prst="rect">
              <a:avLst/>
            </a:prstGeom>
            <a:grpFill/>
            <a:ln w="9525">
              <a:solidFill>
                <a:schemeClr val="tx1"/>
              </a:solidFill>
              <a:miter lim="800000"/>
              <a:headEnd/>
              <a:tailEnd/>
            </a:ln>
          </p:spPr>
          <p:txBody>
            <a:bodyPr wrap="none" anchor="ctr"/>
            <a:lstStyle/>
            <a:p>
              <a:endParaRPr lang="es-ES" u="none"/>
            </a:p>
          </p:txBody>
        </p:sp>
      </p:grpSp>
      <p:grpSp>
        <p:nvGrpSpPr>
          <p:cNvPr id="425" name="Group 424"/>
          <p:cNvGrpSpPr>
            <a:grpSpLocks/>
          </p:cNvGrpSpPr>
          <p:nvPr/>
        </p:nvGrpSpPr>
        <p:grpSpPr bwMode="auto">
          <a:xfrm>
            <a:off x="4562531" y="3182658"/>
            <a:ext cx="2752725" cy="544839"/>
            <a:chOff x="2976" y="3353"/>
            <a:chExt cx="2016" cy="431"/>
          </a:xfrm>
          <a:solidFill>
            <a:srgbClr val="BAD405"/>
          </a:solidFill>
        </p:grpSpPr>
        <p:grpSp>
          <p:nvGrpSpPr>
            <p:cNvPr id="426" name="Group 425"/>
            <p:cNvGrpSpPr>
              <a:grpSpLocks/>
            </p:cNvGrpSpPr>
            <p:nvPr/>
          </p:nvGrpSpPr>
          <p:grpSpPr bwMode="auto">
            <a:xfrm>
              <a:off x="3951" y="3353"/>
              <a:ext cx="1041" cy="431"/>
              <a:chOff x="773" y="2601"/>
              <a:chExt cx="1041" cy="414"/>
            </a:xfrm>
            <a:grpFill/>
          </p:grpSpPr>
          <p:sp>
            <p:nvSpPr>
              <p:cNvPr id="487" name="Rectangle 426"/>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488" name="Rectangle 428"/>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489" name="Rectangle 429"/>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490" name="Rectangle 430"/>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491" name="Rectangle 431"/>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492" name="Rectangle 432"/>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493" name="Oval 433"/>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494" name="Oval 434"/>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495" name="Rectangle 435"/>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496" name="Rectangle 436"/>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497" name="Rectangle 437"/>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498" name="Group 438"/>
              <p:cNvGrpSpPr>
                <a:grpSpLocks/>
              </p:cNvGrpSpPr>
              <p:nvPr/>
            </p:nvGrpSpPr>
            <p:grpSpPr bwMode="auto">
              <a:xfrm>
                <a:off x="977" y="2865"/>
                <a:ext cx="189" cy="99"/>
                <a:chOff x="4656" y="2422"/>
                <a:chExt cx="223" cy="122"/>
              </a:xfrm>
              <a:grpFill/>
            </p:grpSpPr>
            <p:sp>
              <p:nvSpPr>
                <p:cNvPr id="505" name="Rectangle 439"/>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506" name="Rectangle 440"/>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499" name="Rectangle 441"/>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500" name="Rectangle 442"/>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501" name="Rectangle 443"/>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502" name="Group 444"/>
              <p:cNvGrpSpPr>
                <a:grpSpLocks/>
              </p:cNvGrpSpPr>
              <p:nvPr/>
            </p:nvGrpSpPr>
            <p:grpSpPr bwMode="auto">
              <a:xfrm>
                <a:off x="773" y="2865"/>
                <a:ext cx="189" cy="99"/>
                <a:chOff x="4656" y="2422"/>
                <a:chExt cx="223" cy="122"/>
              </a:xfrm>
              <a:grpFill/>
            </p:grpSpPr>
            <p:sp>
              <p:nvSpPr>
                <p:cNvPr id="503" name="Rectangle 44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504" name="Rectangle 44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427" name="Group 447"/>
            <p:cNvGrpSpPr>
              <a:grpSpLocks/>
            </p:cNvGrpSpPr>
            <p:nvPr/>
          </p:nvGrpSpPr>
          <p:grpSpPr bwMode="auto">
            <a:xfrm>
              <a:off x="4032" y="3408"/>
              <a:ext cx="432" cy="336"/>
              <a:chOff x="4128" y="2640"/>
              <a:chExt cx="432" cy="336"/>
            </a:xfrm>
            <a:grpFill/>
          </p:grpSpPr>
          <p:sp>
            <p:nvSpPr>
              <p:cNvPr id="480" name="Rectangle 448"/>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481" name="Rectangle 449"/>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82" name="Rectangle 450"/>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483" name="Rectangle 451"/>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84" name="Rectangle 452"/>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485" name="Rectangle 453"/>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486" name="Rectangle 454"/>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428" name="Rectangle 455" descr="Weave"/>
            <p:cNvSpPr>
              <a:spLocks noChangeArrowheads="1"/>
            </p:cNvSpPr>
            <p:nvPr/>
          </p:nvSpPr>
          <p:spPr bwMode="auto">
            <a:xfrm>
              <a:off x="3723" y="3389"/>
              <a:ext cx="296" cy="374"/>
            </a:xfrm>
            <a:prstGeom prst="rect">
              <a:avLst/>
            </a:prstGeom>
            <a:grpFill/>
            <a:ln w="9525">
              <a:solidFill>
                <a:schemeClr val="tx1"/>
              </a:solidFill>
              <a:miter lim="800000"/>
              <a:headEnd/>
              <a:tailEnd/>
            </a:ln>
          </p:spPr>
          <p:txBody>
            <a:bodyPr wrap="none" anchor="ctr"/>
            <a:lstStyle/>
            <a:p>
              <a:endParaRPr lang="es-ES" u="none"/>
            </a:p>
          </p:txBody>
        </p:sp>
        <p:sp>
          <p:nvSpPr>
            <p:cNvPr id="429" name="Rectangle 456"/>
            <p:cNvSpPr>
              <a:spLocks noChangeArrowheads="1"/>
            </p:cNvSpPr>
            <p:nvPr/>
          </p:nvSpPr>
          <p:spPr bwMode="auto">
            <a:xfrm>
              <a:off x="3737" y="3418"/>
              <a:ext cx="282" cy="129"/>
            </a:xfrm>
            <a:prstGeom prst="rect">
              <a:avLst/>
            </a:prstGeom>
            <a:grpFill/>
            <a:ln w="9525">
              <a:solidFill>
                <a:schemeClr val="tx1"/>
              </a:solidFill>
              <a:miter lim="800000"/>
              <a:headEnd/>
              <a:tailEnd/>
            </a:ln>
          </p:spPr>
          <p:txBody>
            <a:bodyPr wrap="none" anchor="ctr"/>
            <a:lstStyle/>
            <a:p>
              <a:endParaRPr lang="es-ES" u="none"/>
            </a:p>
          </p:txBody>
        </p:sp>
        <p:sp>
          <p:nvSpPr>
            <p:cNvPr id="430" name="Rectangle 457" descr="Weave"/>
            <p:cNvSpPr>
              <a:spLocks noChangeArrowheads="1"/>
            </p:cNvSpPr>
            <p:nvPr/>
          </p:nvSpPr>
          <p:spPr bwMode="auto">
            <a:xfrm>
              <a:off x="2976" y="3389"/>
              <a:ext cx="113" cy="374"/>
            </a:xfrm>
            <a:prstGeom prst="rect">
              <a:avLst/>
            </a:prstGeom>
            <a:grpFill/>
            <a:ln w="9525">
              <a:solidFill>
                <a:schemeClr val="tx1"/>
              </a:solidFill>
              <a:miter lim="800000"/>
              <a:headEnd/>
              <a:tailEnd/>
            </a:ln>
          </p:spPr>
          <p:txBody>
            <a:bodyPr wrap="none" anchor="ctr"/>
            <a:lstStyle/>
            <a:p>
              <a:endParaRPr lang="es-ES" u="none"/>
            </a:p>
          </p:txBody>
        </p:sp>
        <p:sp>
          <p:nvSpPr>
            <p:cNvPr id="431" name="Rectangle 458"/>
            <p:cNvSpPr>
              <a:spLocks noChangeArrowheads="1"/>
            </p:cNvSpPr>
            <p:nvPr/>
          </p:nvSpPr>
          <p:spPr bwMode="auto">
            <a:xfrm>
              <a:off x="3089" y="3389"/>
              <a:ext cx="338" cy="374"/>
            </a:xfrm>
            <a:prstGeom prst="rect">
              <a:avLst/>
            </a:prstGeom>
            <a:grpFill/>
            <a:ln w="9525">
              <a:solidFill>
                <a:schemeClr val="tx1"/>
              </a:solidFill>
              <a:miter lim="800000"/>
              <a:headEnd/>
              <a:tailEnd/>
            </a:ln>
          </p:spPr>
          <p:txBody>
            <a:bodyPr wrap="none" anchor="ctr"/>
            <a:lstStyle/>
            <a:p>
              <a:endParaRPr lang="es-ES" u="none"/>
            </a:p>
          </p:txBody>
        </p:sp>
        <p:sp>
          <p:nvSpPr>
            <p:cNvPr id="432" name="Rectangle 459"/>
            <p:cNvSpPr>
              <a:spLocks noChangeArrowheads="1"/>
            </p:cNvSpPr>
            <p:nvPr/>
          </p:nvSpPr>
          <p:spPr bwMode="auto">
            <a:xfrm>
              <a:off x="3075" y="3720"/>
              <a:ext cx="84" cy="29"/>
            </a:xfrm>
            <a:prstGeom prst="rect">
              <a:avLst/>
            </a:prstGeom>
            <a:grpFill/>
            <a:ln w="9525">
              <a:solidFill>
                <a:schemeClr val="tx1"/>
              </a:solidFill>
              <a:miter lim="800000"/>
              <a:headEnd/>
              <a:tailEnd/>
            </a:ln>
          </p:spPr>
          <p:txBody>
            <a:bodyPr wrap="none" anchor="ctr"/>
            <a:lstStyle/>
            <a:p>
              <a:endParaRPr lang="es-ES" u="none"/>
            </a:p>
          </p:txBody>
        </p:sp>
        <p:sp>
          <p:nvSpPr>
            <p:cNvPr id="433" name="Rectangle 460"/>
            <p:cNvSpPr>
              <a:spLocks noChangeArrowheads="1"/>
            </p:cNvSpPr>
            <p:nvPr/>
          </p:nvSpPr>
          <p:spPr bwMode="auto">
            <a:xfrm>
              <a:off x="3061" y="3706"/>
              <a:ext cx="14" cy="57"/>
            </a:xfrm>
            <a:prstGeom prst="rect">
              <a:avLst/>
            </a:prstGeom>
            <a:grpFill/>
            <a:ln w="9525">
              <a:solidFill>
                <a:schemeClr val="tx1"/>
              </a:solidFill>
              <a:miter lim="800000"/>
              <a:headEnd/>
              <a:tailEnd/>
            </a:ln>
          </p:spPr>
          <p:txBody>
            <a:bodyPr wrap="none" anchor="ctr"/>
            <a:lstStyle/>
            <a:p>
              <a:endParaRPr lang="es-ES" u="none"/>
            </a:p>
          </p:txBody>
        </p:sp>
        <p:grpSp>
          <p:nvGrpSpPr>
            <p:cNvPr id="434" name="Group 461"/>
            <p:cNvGrpSpPr>
              <a:grpSpLocks/>
            </p:cNvGrpSpPr>
            <p:nvPr/>
          </p:nvGrpSpPr>
          <p:grpSpPr bwMode="auto">
            <a:xfrm>
              <a:off x="3075" y="3404"/>
              <a:ext cx="98" cy="58"/>
              <a:chOff x="1200" y="2592"/>
              <a:chExt cx="336" cy="192"/>
            </a:xfrm>
            <a:grpFill/>
          </p:grpSpPr>
          <p:sp>
            <p:nvSpPr>
              <p:cNvPr id="478" name="Rectangle 462"/>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479" name="Rectangle 463"/>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435" name="Rectangle 464"/>
            <p:cNvSpPr>
              <a:spLocks noChangeArrowheads="1"/>
            </p:cNvSpPr>
            <p:nvPr/>
          </p:nvSpPr>
          <p:spPr bwMode="auto">
            <a:xfrm>
              <a:off x="3117" y="3446"/>
              <a:ext cx="127" cy="58"/>
            </a:xfrm>
            <a:prstGeom prst="rect">
              <a:avLst/>
            </a:prstGeom>
            <a:grpFill/>
            <a:ln w="9525">
              <a:solidFill>
                <a:schemeClr val="tx1"/>
              </a:solidFill>
              <a:miter lim="800000"/>
              <a:headEnd/>
              <a:tailEnd/>
            </a:ln>
          </p:spPr>
          <p:txBody>
            <a:bodyPr wrap="none" anchor="ctr"/>
            <a:lstStyle/>
            <a:p>
              <a:endParaRPr lang="es-ES" u="none"/>
            </a:p>
          </p:txBody>
        </p:sp>
        <p:sp>
          <p:nvSpPr>
            <p:cNvPr id="436" name="Rectangle 465"/>
            <p:cNvSpPr>
              <a:spLocks noChangeArrowheads="1"/>
            </p:cNvSpPr>
            <p:nvPr/>
          </p:nvSpPr>
          <p:spPr bwMode="auto">
            <a:xfrm>
              <a:off x="3117" y="3504"/>
              <a:ext cx="127" cy="58"/>
            </a:xfrm>
            <a:prstGeom prst="rect">
              <a:avLst/>
            </a:prstGeom>
            <a:grpFill/>
            <a:ln w="9525">
              <a:solidFill>
                <a:schemeClr val="tx1"/>
              </a:solidFill>
              <a:miter lim="800000"/>
              <a:headEnd/>
              <a:tailEnd/>
            </a:ln>
          </p:spPr>
          <p:txBody>
            <a:bodyPr wrap="none" anchor="ctr"/>
            <a:lstStyle/>
            <a:p>
              <a:endParaRPr lang="es-ES" u="none"/>
            </a:p>
          </p:txBody>
        </p:sp>
        <p:sp>
          <p:nvSpPr>
            <p:cNvPr id="437" name="Rectangle 466"/>
            <p:cNvSpPr>
              <a:spLocks noChangeArrowheads="1"/>
            </p:cNvSpPr>
            <p:nvPr/>
          </p:nvSpPr>
          <p:spPr bwMode="auto">
            <a:xfrm>
              <a:off x="3117" y="3389"/>
              <a:ext cx="127" cy="57"/>
            </a:xfrm>
            <a:prstGeom prst="rect">
              <a:avLst/>
            </a:prstGeom>
            <a:grpFill/>
            <a:ln w="9525">
              <a:solidFill>
                <a:schemeClr val="tx1"/>
              </a:solidFill>
              <a:miter lim="800000"/>
              <a:headEnd/>
              <a:tailEnd/>
            </a:ln>
          </p:spPr>
          <p:txBody>
            <a:bodyPr wrap="none" anchor="ctr"/>
            <a:lstStyle/>
            <a:p>
              <a:endParaRPr lang="es-ES" u="none"/>
            </a:p>
          </p:txBody>
        </p:sp>
        <p:sp>
          <p:nvSpPr>
            <p:cNvPr id="438" name="Oval 467"/>
            <p:cNvSpPr>
              <a:spLocks noChangeArrowheads="1"/>
            </p:cNvSpPr>
            <p:nvPr/>
          </p:nvSpPr>
          <p:spPr bwMode="auto">
            <a:xfrm>
              <a:off x="3145" y="3389"/>
              <a:ext cx="57" cy="57"/>
            </a:xfrm>
            <a:prstGeom prst="ellipse">
              <a:avLst/>
            </a:prstGeom>
            <a:grpFill/>
            <a:ln w="9525">
              <a:solidFill>
                <a:schemeClr val="tx1"/>
              </a:solidFill>
              <a:round/>
              <a:headEnd/>
              <a:tailEnd/>
            </a:ln>
          </p:spPr>
          <p:txBody>
            <a:bodyPr wrap="none" anchor="ctr"/>
            <a:lstStyle/>
            <a:p>
              <a:endParaRPr lang="es-ES" u="none"/>
            </a:p>
          </p:txBody>
        </p:sp>
        <p:sp>
          <p:nvSpPr>
            <p:cNvPr id="439" name="Oval 468"/>
            <p:cNvSpPr>
              <a:spLocks noChangeArrowheads="1"/>
            </p:cNvSpPr>
            <p:nvPr/>
          </p:nvSpPr>
          <p:spPr bwMode="auto">
            <a:xfrm>
              <a:off x="3145" y="3446"/>
              <a:ext cx="57" cy="58"/>
            </a:xfrm>
            <a:prstGeom prst="ellipse">
              <a:avLst/>
            </a:prstGeom>
            <a:grpFill/>
            <a:ln w="9525">
              <a:solidFill>
                <a:schemeClr val="tx1"/>
              </a:solidFill>
              <a:round/>
              <a:headEnd/>
              <a:tailEnd/>
            </a:ln>
          </p:spPr>
          <p:txBody>
            <a:bodyPr wrap="none" anchor="ctr"/>
            <a:lstStyle/>
            <a:p>
              <a:endParaRPr lang="es-ES" u="none"/>
            </a:p>
          </p:txBody>
        </p:sp>
        <p:sp>
          <p:nvSpPr>
            <p:cNvPr id="440" name="Oval 469"/>
            <p:cNvSpPr>
              <a:spLocks noChangeArrowheads="1"/>
            </p:cNvSpPr>
            <p:nvPr/>
          </p:nvSpPr>
          <p:spPr bwMode="auto">
            <a:xfrm>
              <a:off x="3145" y="3504"/>
              <a:ext cx="57" cy="58"/>
            </a:xfrm>
            <a:prstGeom prst="ellipse">
              <a:avLst/>
            </a:prstGeom>
            <a:grpFill/>
            <a:ln w="9525">
              <a:solidFill>
                <a:schemeClr val="tx1"/>
              </a:solidFill>
              <a:round/>
              <a:headEnd/>
              <a:tailEnd/>
            </a:ln>
          </p:spPr>
          <p:txBody>
            <a:bodyPr wrap="none" anchor="ctr"/>
            <a:lstStyle/>
            <a:p>
              <a:endParaRPr lang="es-ES" u="none"/>
            </a:p>
          </p:txBody>
        </p:sp>
        <p:sp>
          <p:nvSpPr>
            <p:cNvPr id="441" name="Rectangle 470"/>
            <p:cNvSpPr>
              <a:spLocks noChangeArrowheads="1"/>
            </p:cNvSpPr>
            <p:nvPr/>
          </p:nvSpPr>
          <p:spPr bwMode="auto">
            <a:xfrm>
              <a:off x="3103" y="3446"/>
              <a:ext cx="14" cy="58"/>
            </a:xfrm>
            <a:prstGeom prst="rect">
              <a:avLst/>
            </a:prstGeom>
            <a:grpFill/>
            <a:ln w="9525">
              <a:solidFill>
                <a:schemeClr val="tx1"/>
              </a:solidFill>
              <a:miter lim="800000"/>
              <a:headEnd/>
              <a:tailEnd/>
            </a:ln>
          </p:spPr>
          <p:txBody>
            <a:bodyPr wrap="none" anchor="ctr"/>
            <a:lstStyle/>
            <a:p>
              <a:endParaRPr lang="es-ES" u="none"/>
            </a:p>
          </p:txBody>
        </p:sp>
        <p:sp>
          <p:nvSpPr>
            <p:cNvPr id="442" name="Rectangle 471"/>
            <p:cNvSpPr>
              <a:spLocks noChangeArrowheads="1"/>
            </p:cNvSpPr>
            <p:nvPr/>
          </p:nvSpPr>
          <p:spPr bwMode="auto">
            <a:xfrm>
              <a:off x="3103" y="3504"/>
              <a:ext cx="14" cy="58"/>
            </a:xfrm>
            <a:prstGeom prst="rect">
              <a:avLst/>
            </a:prstGeom>
            <a:grpFill/>
            <a:ln w="9525">
              <a:solidFill>
                <a:schemeClr val="tx1"/>
              </a:solidFill>
              <a:miter lim="800000"/>
              <a:headEnd/>
              <a:tailEnd/>
            </a:ln>
          </p:spPr>
          <p:txBody>
            <a:bodyPr wrap="none" anchor="ctr"/>
            <a:lstStyle/>
            <a:p>
              <a:endParaRPr lang="es-ES" u="none"/>
            </a:p>
          </p:txBody>
        </p:sp>
        <p:sp>
          <p:nvSpPr>
            <p:cNvPr id="443" name="Rectangle 472"/>
            <p:cNvSpPr>
              <a:spLocks noChangeArrowheads="1"/>
            </p:cNvSpPr>
            <p:nvPr/>
          </p:nvSpPr>
          <p:spPr bwMode="auto">
            <a:xfrm>
              <a:off x="3103" y="3389"/>
              <a:ext cx="14" cy="57"/>
            </a:xfrm>
            <a:prstGeom prst="rect">
              <a:avLst/>
            </a:prstGeom>
            <a:grpFill/>
            <a:ln w="9525">
              <a:solidFill>
                <a:schemeClr val="tx1"/>
              </a:solidFill>
              <a:miter lim="800000"/>
              <a:headEnd/>
              <a:tailEnd/>
            </a:ln>
          </p:spPr>
          <p:txBody>
            <a:bodyPr wrap="none" anchor="ctr"/>
            <a:lstStyle/>
            <a:p>
              <a:endParaRPr lang="es-ES" u="none"/>
            </a:p>
          </p:txBody>
        </p:sp>
        <p:sp>
          <p:nvSpPr>
            <p:cNvPr id="444" name="Rectangle 473"/>
            <p:cNvSpPr>
              <a:spLocks noChangeArrowheads="1"/>
            </p:cNvSpPr>
            <p:nvPr/>
          </p:nvSpPr>
          <p:spPr bwMode="auto">
            <a:xfrm>
              <a:off x="3117" y="3648"/>
              <a:ext cx="127" cy="58"/>
            </a:xfrm>
            <a:prstGeom prst="rect">
              <a:avLst/>
            </a:prstGeom>
            <a:grpFill/>
            <a:ln w="9525">
              <a:solidFill>
                <a:schemeClr val="tx1"/>
              </a:solidFill>
              <a:miter lim="800000"/>
              <a:headEnd/>
              <a:tailEnd/>
            </a:ln>
          </p:spPr>
          <p:txBody>
            <a:bodyPr wrap="none" anchor="ctr"/>
            <a:lstStyle/>
            <a:p>
              <a:endParaRPr lang="es-ES" u="none"/>
            </a:p>
          </p:txBody>
        </p:sp>
        <p:sp>
          <p:nvSpPr>
            <p:cNvPr id="445" name="Rectangle 474"/>
            <p:cNvSpPr>
              <a:spLocks noChangeArrowheads="1"/>
            </p:cNvSpPr>
            <p:nvPr/>
          </p:nvSpPr>
          <p:spPr bwMode="auto">
            <a:xfrm>
              <a:off x="3117" y="3706"/>
              <a:ext cx="127" cy="57"/>
            </a:xfrm>
            <a:prstGeom prst="rect">
              <a:avLst/>
            </a:prstGeom>
            <a:grpFill/>
            <a:ln w="9525">
              <a:solidFill>
                <a:schemeClr val="tx1"/>
              </a:solidFill>
              <a:miter lim="800000"/>
              <a:headEnd/>
              <a:tailEnd/>
            </a:ln>
          </p:spPr>
          <p:txBody>
            <a:bodyPr wrap="none" anchor="ctr"/>
            <a:lstStyle/>
            <a:p>
              <a:endParaRPr lang="es-ES" u="none"/>
            </a:p>
          </p:txBody>
        </p:sp>
        <p:sp>
          <p:nvSpPr>
            <p:cNvPr id="446" name="Rectangle 475"/>
            <p:cNvSpPr>
              <a:spLocks noChangeArrowheads="1"/>
            </p:cNvSpPr>
            <p:nvPr/>
          </p:nvSpPr>
          <p:spPr bwMode="auto">
            <a:xfrm>
              <a:off x="3117" y="3590"/>
              <a:ext cx="127" cy="58"/>
            </a:xfrm>
            <a:prstGeom prst="rect">
              <a:avLst/>
            </a:prstGeom>
            <a:grpFill/>
            <a:ln w="9525">
              <a:solidFill>
                <a:schemeClr val="tx1"/>
              </a:solidFill>
              <a:miter lim="800000"/>
              <a:headEnd/>
              <a:tailEnd/>
            </a:ln>
          </p:spPr>
          <p:txBody>
            <a:bodyPr wrap="none" anchor="ctr"/>
            <a:lstStyle/>
            <a:p>
              <a:endParaRPr lang="es-ES" u="none"/>
            </a:p>
          </p:txBody>
        </p:sp>
        <p:sp>
          <p:nvSpPr>
            <p:cNvPr id="447" name="Oval 476"/>
            <p:cNvSpPr>
              <a:spLocks noChangeArrowheads="1"/>
            </p:cNvSpPr>
            <p:nvPr/>
          </p:nvSpPr>
          <p:spPr bwMode="auto">
            <a:xfrm>
              <a:off x="3145" y="3590"/>
              <a:ext cx="57" cy="58"/>
            </a:xfrm>
            <a:prstGeom prst="ellipse">
              <a:avLst/>
            </a:prstGeom>
            <a:grpFill/>
            <a:ln w="9525">
              <a:solidFill>
                <a:schemeClr val="tx1"/>
              </a:solidFill>
              <a:round/>
              <a:headEnd/>
              <a:tailEnd/>
            </a:ln>
          </p:spPr>
          <p:txBody>
            <a:bodyPr wrap="none" anchor="ctr"/>
            <a:lstStyle/>
            <a:p>
              <a:endParaRPr lang="es-ES" u="none"/>
            </a:p>
          </p:txBody>
        </p:sp>
        <p:sp>
          <p:nvSpPr>
            <p:cNvPr id="448" name="Oval 477"/>
            <p:cNvSpPr>
              <a:spLocks noChangeArrowheads="1"/>
            </p:cNvSpPr>
            <p:nvPr/>
          </p:nvSpPr>
          <p:spPr bwMode="auto">
            <a:xfrm>
              <a:off x="3145" y="3648"/>
              <a:ext cx="57" cy="58"/>
            </a:xfrm>
            <a:prstGeom prst="ellipse">
              <a:avLst/>
            </a:prstGeom>
            <a:grpFill/>
            <a:ln w="9525">
              <a:solidFill>
                <a:schemeClr val="tx1"/>
              </a:solidFill>
              <a:round/>
              <a:headEnd/>
              <a:tailEnd/>
            </a:ln>
          </p:spPr>
          <p:txBody>
            <a:bodyPr wrap="none" anchor="ctr"/>
            <a:lstStyle/>
            <a:p>
              <a:endParaRPr lang="es-ES" u="none"/>
            </a:p>
          </p:txBody>
        </p:sp>
        <p:sp>
          <p:nvSpPr>
            <p:cNvPr id="449" name="Oval 478"/>
            <p:cNvSpPr>
              <a:spLocks noChangeArrowheads="1"/>
            </p:cNvSpPr>
            <p:nvPr/>
          </p:nvSpPr>
          <p:spPr bwMode="auto">
            <a:xfrm>
              <a:off x="3145" y="3706"/>
              <a:ext cx="57" cy="57"/>
            </a:xfrm>
            <a:prstGeom prst="ellipse">
              <a:avLst/>
            </a:prstGeom>
            <a:grpFill/>
            <a:ln w="9525">
              <a:solidFill>
                <a:schemeClr val="tx1"/>
              </a:solidFill>
              <a:round/>
              <a:headEnd/>
              <a:tailEnd/>
            </a:ln>
          </p:spPr>
          <p:txBody>
            <a:bodyPr wrap="none" anchor="ctr"/>
            <a:lstStyle/>
            <a:p>
              <a:endParaRPr lang="es-ES" u="none"/>
            </a:p>
          </p:txBody>
        </p:sp>
        <p:sp>
          <p:nvSpPr>
            <p:cNvPr id="450" name="Rectangle 479"/>
            <p:cNvSpPr>
              <a:spLocks noChangeArrowheads="1"/>
            </p:cNvSpPr>
            <p:nvPr/>
          </p:nvSpPr>
          <p:spPr bwMode="auto">
            <a:xfrm>
              <a:off x="3103" y="3648"/>
              <a:ext cx="14" cy="58"/>
            </a:xfrm>
            <a:prstGeom prst="rect">
              <a:avLst/>
            </a:prstGeom>
            <a:grpFill/>
            <a:ln w="9525">
              <a:solidFill>
                <a:schemeClr val="tx1"/>
              </a:solidFill>
              <a:miter lim="800000"/>
              <a:headEnd/>
              <a:tailEnd/>
            </a:ln>
          </p:spPr>
          <p:txBody>
            <a:bodyPr wrap="none" anchor="ctr"/>
            <a:lstStyle/>
            <a:p>
              <a:endParaRPr lang="es-ES" u="none"/>
            </a:p>
          </p:txBody>
        </p:sp>
        <p:sp>
          <p:nvSpPr>
            <p:cNvPr id="451" name="Rectangle 480"/>
            <p:cNvSpPr>
              <a:spLocks noChangeArrowheads="1"/>
            </p:cNvSpPr>
            <p:nvPr/>
          </p:nvSpPr>
          <p:spPr bwMode="auto">
            <a:xfrm>
              <a:off x="3103" y="3706"/>
              <a:ext cx="14" cy="57"/>
            </a:xfrm>
            <a:prstGeom prst="rect">
              <a:avLst/>
            </a:prstGeom>
            <a:grpFill/>
            <a:ln w="9525">
              <a:solidFill>
                <a:schemeClr val="tx1"/>
              </a:solidFill>
              <a:miter lim="800000"/>
              <a:headEnd/>
              <a:tailEnd/>
            </a:ln>
          </p:spPr>
          <p:txBody>
            <a:bodyPr wrap="none" anchor="ctr"/>
            <a:lstStyle/>
            <a:p>
              <a:endParaRPr lang="es-ES" u="none"/>
            </a:p>
          </p:txBody>
        </p:sp>
        <p:sp>
          <p:nvSpPr>
            <p:cNvPr id="452" name="Rectangle 481"/>
            <p:cNvSpPr>
              <a:spLocks noChangeArrowheads="1"/>
            </p:cNvSpPr>
            <p:nvPr/>
          </p:nvSpPr>
          <p:spPr bwMode="auto">
            <a:xfrm>
              <a:off x="3103" y="3590"/>
              <a:ext cx="14" cy="58"/>
            </a:xfrm>
            <a:prstGeom prst="rect">
              <a:avLst/>
            </a:prstGeom>
            <a:grpFill/>
            <a:ln w="9525">
              <a:solidFill>
                <a:schemeClr val="tx1"/>
              </a:solidFill>
              <a:miter lim="800000"/>
              <a:headEnd/>
              <a:tailEnd/>
            </a:ln>
          </p:spPr>
          <p:txBody>
            <a:bodyPr wrap="none" anchor="ctr"/>
            <a:lstStyle/>
            <a:p>
              <a:endParaRPr lang="es-ES" u="none"/>
            </a:p>
          </p:txBody>
        </p:sp>
        <p:sp>
          <p:nvSpPr>
            <p:cNvPr id="453" name="Rectangle 482"/>
            <p:cNvSpPr>
              <a:spLocks noChangeArrowheads="1"/>
            </p:cNvSpPr>
            <p:nvPr/>
          </p:nvSpPr>
          <p:spPr bwMode="auto">
            <a:xfrm>
              <a:off x="3244" y="3389"/>
              <a:ext cx="169" cy="173"/>
            </a:xfrm>
            <a:prstGeom prst="rect">
              <a:avLst/>
            </a:prstGeom>
            <a:grpFill/>
            <a:ln w="9525">
              <a:solidFill>
                <a:schemeClr val="tx1"/>
              </a:solidFill>
              <a:miter lim="800000"/>
              <a:headEnd/>
              <a:tailEnd/>
            </a:ln>
          </p:spPr>
          <p:txBody>
            <a:bodyPr wrap="none" anchor="ctr"/>
            <a:lstStyle/>
            <a:p>
              <a:endParaRPr lang="es-ES" u="none"/>
            </a:p>
          </p:txBody>
        </p:sp>
        <p:sp>
          <p:nvSpPr>
            <p:cNvPr id="454" name="Rectangle 483"/>
            <p:cNvSpPr>
              <a:spLocks noChangeArrowheads="1"/>
            </p:cNvSpPr>
            <p:nvPr/>
          </p:nvSpPr>
          <p:spPr bwMode="auto">
            <a:xfrm>
              <a:off x="3244" y="3590"/>
              <a:ext cx="169" cy="173"/>
            </a:xfrm>
            <a:prstGeom prst="rect">
              <a:avLst/>
            </a:prstGeom>
            <a:grpFill/>
            <a:ln w="9525">
              <a:solidFill>
                <a:schemeClr val="tx1"/>
              </a:solidFill>
              <a:miter lim="800000"/>
              <a:headEnd/>
              <a:tailEnd/>
            </a:ln>
          </p:spPr>
          <p:txBody>
            <a:bodyPr wrap="none" anchor="ctr"/>
            <a:lstStyle/>
            <a:p>
              <a:endParaRPr lang="es-ES" u="none"/>
            </a:p>
          </p:txBody>
        </p:sp>
        <p:sp>
          <p:nvSpPr>
            <p:cNvPr id="455" name="Rectangle 484" descr="Small grid"/>
            <p:cNvSpPr>
              <a:spLocks noChangeArrowheads="1"/>
            </p:cNvSpPr>
            <p:nvPr/>
          </p:nvSpPr>
          <p:spPr bwMode="auto">
            <a:xfrm>
              <a:off x="3427" y="3389"/>
              <a:ext cx="183" cy="374"/>
            </a:xfrm>
            <a:prstGeom prst="rect">
              <a:avLst/>
            </a:prstGeom>
            <a:grpFill/>
            <a:ln w="9525">
              <a:solidFill>
                <a:schemeClr val="tx1"/>
              </a:solidFill>
              <a:miter lim="800000"/>
              <a:headEnd/>
              <a:tailEnd/>
            </a:ln>
          </p:spPr>
          <p:txBody>
            <a:bodyPr wrap="none" anchor="ctr"/>
            <a:lstStyle/>
            <a:p>
              <a:endParaRPr lang="es-ES" u="none"/>
            </a:p>
          </p:txBody>
        </p:sp>
        <p:sp>
          <p:nvSpPr>
            <p:cNvPr id="456" name="Rectangle 485"/>
            <p:cNvSpPr>
              <a:spLocks noChangeArrowheads="1"/>
            </p:cNvSpPr>
            <p:nvPr/>
          </p:nvSpPr>
          <p:spPr bwMode="auto">
            <a:xfrm>
              <a:off x="3018" y="3461"/>
              <a:ext cx="85" cy="29"/>
            </a:xfrm>
            <a:prstGeom prst="rect">
              <a:avLst/>
            </a:prstGeom>
            <a:grpFill/>
            <a:ln w="9525">
              <a:solidFill>
                <a:schemeClr val="tx1"/>
              </a:solidFill>
              <a:miter lim="800000"/>
              <a:headEnd/>
              <a:tailEnd/>
            </a:ln>
          </p:spPr>
          <p:txBody>
            <a:bodyPr wrap="none" anchor="ctr"/>
            <a:lstStyle/>
            <a:p>
              <a:endParaRPr lang="es-ES" u="none"/>
            </a:p>
          </p:txBody>
        </p:sp>
        <p:sp>
          <p:nvSpPr>
            <p:cNvPr id="457" name="Rectangle 486"/>
            <p:cNvSpPr>
              <a:spLocks noChangeArrowheads="1"/>
            </p:cNvSpPr>
            <p:nvPr/>
          </p:nvSpPr>
          <p:spPr bwMode="auto">
            <a:xfrm>
              <a:off x="3018" y="3662"/>
              <a:ext cx="85" cy="29"/>
            </a:xfrm>
            <a:prstGeom prst="rect">
              <a:avLst/>
            </a:prstGeom>
            <a:grpFill/>
            <a:ln w="9525">
              <a:solidFill>
                <a:schemeClr val="tx1"/>
              </a:solidFill>
              <a:miter lim="800000"/>
              <a:headEnd/>
              <a:tailEnd/>
            </a:ln>
          </p:spPr>
          <p:txBody>
            <a:bodyPr wrap="none" anchor="ctr"/>
            <a:lstStyle/>
            <a:p>
              <a:endParaRPr lang="es-ES" u="none"/>
            </a:p>
          </p:txBody>
        </p:sp>
        <p:sp>
          <p:nvSpPr>
            <p:cNvPr id="458" name="Rectangle 487"/>
            <p:cNvSpPr>
              <a:spLocks noChangeArrowheads="1"/>
            </p:cNvSpPr>
            <p:nvPr/>
          </p:nvSpPr>
          <p:spPr bwMode="auto">
            <a:xfrm>
              <a:off x="3004" y="3446"/>
              <a:ext cx="14" cy="58"/>
            </a:xfrm>
            <a:prstGeom prst="rect">
              <a:avLst/>
            </a:prstGeom>
            <a:grpFill/>
            <a:ln w="9525">
              <a:solidFill>
                <a:schemeClr val="tx1"/>
              </a:solidFill>
              <a:miter lim="800000"/>
              <a:headEnd/>
              <a:tailEnd/>
            </a:ln>
          </p:spPr>
          <p:txBody>
            <a:bodyPr wrap="none" anchor="ctr"/>
            <a:lstStyle/>
            <a:p>
              <a:endParaRPr lang="es-ES" u="none"/>
            </a:p>
          </p:txBody>
        </p:sp>
        <p:sp>
          <p:nvSpPr>
            <p:cNvPr id="459" name="Rectangle 488"/>
            <p:cNvSpPr>
              <a:spLocks noChangeArrowheads="1"/>
            </p:cNvSpPr>
            <p:nvPr/>
          </p:nvSpPr>
          <p:spPr bwMode="auto">
            <a:xfrm>
              <a:off x="3004" y="3648"/>
              <a:ext cx="14" cy="58"/>
            </a:xfrm>
            <a:prstGeom prst="rect">
              <a:avLst/>
            </a:prstGeom>
            <a:grpFill/>
            <a:ln w="9525">
              <a:solidFill>
                <a:schemeClr val="tx1"/>
              </a:solidFill>
              <a:miter lim="800000"/>
              <a:headEnd/>
              <a:tailEnd/>
            </a:ln>
          </p:spPr>
          <p:txBody>
            <a:bodyPr wrap="none" anchor="ctr"/>
            <a:lstStyle/>
            <a:p>
              <a:endParaRPr lang="es-ES" u="none"/>
            </a:p>
          </p:txBody>
        </p:sp>
        <p:sp>
          <p:nvSpPr>
            <p:cNvPr id="460" name="Rectangle 489"/>
            <p:cNvSpPr>
              <a:spLocks noChangeArrowheads="1"/>
            </p:cNvSpPr>
            <p:nvPr/>
          </p:nvSpPr>
          <p:spPr bwMode="auto">
            <a:xfrm>
              <a:off x="3427" y="3504"/>
              <a:ext cx="99" cy="158"/>
            </a:xfrm>
            <a:prstGeom prst="rect">
              <a:avLst/>
            </a:prstGeom>
            <a:grpFill/>
            <a:ln w="9525">
              <a:solidFill>
                <a:schemeClr val="tx1"/>
              </a:solidFill>
              <a:miter lim="800000"/>
              <a:headEnd/>
              <a:tailEnd/>
            </a:ln>
          </p:spPr>
          <p:txBody>
            <a:bodyPr wrap="none" anchor="ctr"/>
            <a:lstStyle/>
            <a:p>
              <a:endParaRPr lang="es-ES" u="none"/>
            </a:p>
          </p:txBody>
        </p:sp>
        <p:sp>
          <p:nvSpPr>
            <p:cNvPr id="461" name="Rectangle 490"/>
            <p:cNvSpPr>
              <a:spLocks noChangeArrowheads="1"/>
            </p:cNvSpPr>
            <p:nvPr/>
          </p:nvSpPr>
          <p:spPr bwMode="auto">
            <a:xfrm>
              <a:off x="3610" y="3389"/>
              <a:ext cx="14" cy="374"/>
            </a:xfrm>
            <a:prstGeom prst="rect">
              <a:avLst/>
            </a:prstGeom>
            <a:grpFill/>
            <a:ln w="9525">
              <a:solidFill>
                <a:schemeClr val="tx1"/>
              </a:solidFill>
              <a:miter lim="800000"/>
              <a:headEnd/>
              <a:tailEnd/>
            </a:ln>
          </p:spPr>
          <p:txBody>
            <a:bodyPr wrap="none" anchor="ctr"/>
            <a:lstStyle/>
            <a:p>
              <a:endParaRPr lang="es-ES" u="none"/>
            </a:p>
          </p:txBody>
        </p:sp>
        <p:sp>
          <p:nvSpPr>
            <p:cNvPr id="462" name="Rectangle 491"/>
            <p:cNvSpPr>
              <a:spLocks noChangeArrowheads="1"/>
            </p:cNvSpPr>
            <p:nvPr/>
          </p:nvSpPr>
          <p:spPr bwMode="auto">
            <a:xfrm>
              <a:off x="3427" y="3749"/>
              <a:ext cx="141" cy="14"/>
            </a:xfrm>
            <a:prstGeom prst="rect">
              <a:avLst/>
            </a:prstGeom>
            <a:grpFill/>
            <a:ln w="9525">
              <a:solidFill>
                <a:schemeClr val="tx1"/>
              </a:solidFill>
              <a:miter lim="800000"/>
              <a:headEnd/>
              <a:tailEnd/>
            </a:ln>
          </p:spPr>
          <p:txBody>
            <a:bodyPr wrap="none" anchor="ctr"/>
            <a:lstStyle/>
            <a:p>
              <a:endParaRPr lang="es-ES" u="none"/>
            </a:p>
          </p:txBody>
        </p:sp>
        <p:sp>
          <p:nvSpPr>
            <p:cNvPr id="463" name="Rectangle 492"/>
            <p:cNvSpPr>
              <a:spLocks noChangeArrowheads="1"/>
            </p:cNvSpPr>
            <p:nvPr/>
          </p:nvSpPr>
          <p:spPr bwMode="auto">
            <a:xfrm>
              <a:off x="3624" y="3389"/>
              <a:ext cx="99" cy="374"/>
            </a:xfrm>
            <a:prstGeom prst="rect">
              <a:avLst/>
            </a:prstGeom>
            <a:grpFill/>
            <a:ln w="9525">
              <a:solidFill>
                <a:schemeClr val="tx1"/>
              </a:solidFill>
              <a:miter lim="800000"/>
              <a:headEnd/>
              <a:tailEnd/>
            </a:ln>
          </p:spPr>
          <p:txBody>
            <a:bodyPr wrap="none" anchor="ctr"/>
            <a:lstStyle/>
            <a:p>
              <a:endParaRPr lang="es-ES" u="none"/>
            </a:p>
          </p:txBody>
        </p:sp>
        <p:sp>
          <p:nvSpPr>
            <p:cNvPr id="464" name="Rectangle 493"/>
            <p:cNvSpPr>
              <a:spLocks noChangeArrowheads="1"/>
            </p:cNvSpPr>
            <p:nvPr/>
          </p:nvSpPr>
          <p:spPr bwMode="auto">
            <a:xfrm>
              <a:off x="4019" y="3389"/>
              <a:ext cx="42" cy="374"/>
            </a:xfrm>
            <a:prstGeom prst="rect">
              <a:avLst/>
            </a:prstGeom>
            <a:grpFill/>
            <a:ln w="9525">
              <a:solidFill>
                <a:schemeClr val="tx1"/>
              </a:solidFill>
              <a:miter lim="800000"/>
              <a:headEnd/>
              <a:tailEnd/>
            </a:ln>
          </p:spPr>
          <p:txBody>
            <a:bodyPr wrap="none" anchor="ctr"/>
            <a:lstStyle/>
            <a:p>
              <a:endParaRPr lang="es-ES" u="none"/>
            </a:p>
          </p:txBody>
        </p:sp>
        <p:sp>
          <p:nvSpPr>
            <p:cNvPr id="465" name="Rectangle 494"/>
            <p:cNvSpPr>
              <a:spLocks noChangeArrowheads="1"/>
            </p:cNvSpPr>
            <p:nvPr/>
          </p:nvSpPr>
          <p:spPr bwMode="auto">
            <a:xfrm>
              <a:off x="3244" y="3706"/>
              <a:ext cx="183" cy="57"/>
            </a:xfrm>
            <a:prstGeom prst="rect">
              <a:avLst/>
            </a:prstGeom>
            <a:grpFill/>
            <a:ln w="9525">
              <a:solidFill>
                <a:schemeClr val="tx1"/>
              </a:solidFill>
              <a:miter lim="800000"/>
              <a:headEnd/>
              <a:tailEnd/>
            </a:ln>
          </p:spPr>
          <p:txBody>
            <a:bodyPr wrap="none" anchor="ctr"/>
            <a:lstStyle/>
            <a:p>
              <a:endParaRPr lang="es-ES" u="none"/>
            </a:p>
          </p:txBody>
        </p:sp>
        <p:sp>
          <p:nvSpPr>
            <p:cNvPr id="466" name="Rectangle 495"/>
            <p:cNvSpPr>
              <a:spLocks noChangeArrowheads="1"/>
            </p:cNvSpPr>
            <p:nvPr/>
          </p:nvSpPr>
          <p:spPr bwMode="auto">
            <a:xfrm>
              <a:off x="3244" y="3389"/>
              <a:ext cx="183" cy="57"/>
            </a:xfrm>
            <a:prstGeom prst="rect">
              <a:avLst/>
            </a:prstGeom>
            <a:grpFill/>
            <a:ln w="9525">
              <a:solidFill>
                <a:schemeClr val="tx1"/>
              </a:solidFill>
              <a:miter lim="800000"/>
              <a:headEnd/>
              <a:tailEnd/>
            </a:ln>
          </p:spPr>
          <p:txBody>
            <a:bodyPr wrap="none" anchor="ctr"/>
            <a:lstStyle/>
            <a:p>
              <a:endParaRPr lang="es-ES" u="none"/>
            </a:p>
          </p:txBody>
        </p:sp>
        <p:sp>
          <p:nvSpPr>
            <p:cNvPr id="467" name="Rectangle 496"/>
            <p:cNvSpPr>
              <a:spLocks noChangeArrowheads="1"/>
            </p:cNvSpPr>
            <p:nvPr/>
          </p:nvSpPr>
          <p:spPr bwMode="auto">
            <a:xfrm>
              <a:off x="3737" y="3461"/>
              <a:ext cx="282" cy="43"/>
            </a:xfrm>
            <a:prstGeom prst="rect">
              <a:avLst/>
            </a:prstGeom>
            <a:grpFill/>
            <a:ln w="9525">
              <a:solidFill>
                <a:schemeClr val="tx1"/>
              </a:solidFill>
              <a:miter lim="800000"/>
              <a:headEnd/>
              <a:tailEnd/>
            </a:ln>
          </p:spPr>
          <p:txBody>
            <a:bodyPr wrap="none" anchor="ctr"/>
            <a:lstStyle/>
            <a:p>
              <a:endParaRPr lang="es-ES" u="none"/>
            </a:p>
          </p:txBody>
        </p:sp>
        <p:sp>
          <p:nvSpPr>
            <p:cNvPr id="468" name="Oval 497"/>
            <p:cNvSpPr>
              <a:spLocks noChangeArrowheads="1"/>
            </p:cNvSpPr>
            <p:nvPr/>
          </p:nvSpPr>
          <p:spPr bwMode="auto">
            <a:xfrm>
              <a:off x="3920" y="3490"/>
              <a:ext cx="29" cy="28"/>
            </a:xfrm>
            <a:prstGeom prst="ellipse">
              <a:avLst/>
            </a:prstGeom>
            <a:grpFill/>
            <a:ln w="9525">
              <a:solidFill>
                <a:schemeClr val="tx1"/>
              </a:solidFill>
              <a:round/>
              <a:headEnd/>
              <a:tailEnd/>
            </a:ln>
          </p:spPr>
          <p:txBody>
            <a:bodyPr wrap="none" anchor="ctr"/>
            <a:lstStyle/>
            <a:p>
              <a:endParaRPr lang="es-ES" u="none"/>
            </a:p>
          </p:txBody>
        </p:sp>
        <p:sp>
          <p:nvSpPr>
            <p:cNvPr id="469" name="Oval 498"/>
            <p:cNvSpPr>
              <a:spLocks noChangeArrowheads="1"/>
            </p:cNvSpPr>
            <p:nvPr/>
          </p:nvSpPr>
          <p:spPr bwMode="auto">
            <a:xfrm>
              <a:off x="3920" y="3446"/>
              <a:ext cx="29" cy="29"/>
            </a:xfrm>
            <a:prstGeom prst="ellipse">
              <a:avLst/>
            </a:prstGeom>
            <a:grpFill/>
            <a:ln w="9525">
              <a:solidFill>
                <a:schemeClr val="tx1"/>
              </a:solidFill>
              <a:round/>
              <a:headEnd/>
              <a:tailEnd/>
            </a:ln>
          </p:spPr>
          <p:txBody>
            <a:bodyPr wrap="none" anchor="ctr"/>
            <a:lstStyle/>
            <a:p>
              <a:endParaRPr lang="es-ES" u="none"/>
            </a:p>
          </p:txBody>
        </p:sp>
        <p:sp>
          <p:nvSpPr>
            <p:cNvPr id="470" name="Oval 499"/>
            <p:cNvSpPr>
              <a:spLocks noChangeArrowheads="1"/>
            </p:cNvSpPr>
            <p:nvPr/>
          </p:nvSpPr>
          <p:spPr bwMode="auto">
            <a:xfrm>
              <a:off x="3737" y="3403"/>
              <a:ext cx="71" cy="72"/>
            </a:xfrm>
            <a:prstGeom prst="ellipse">
              <a:avLst/>
            </a:prstGeom>
            <a:grpFill/>
            <a:ln w="9525">
              <a:solidFill>
                <a:schemeClr val="tx1"/>
              </a:solidFill>
              <a:round/>
              <a:headEnd/>
              <a:tailEnd/>
            </a:ln>
          </p:spPr>
          <p:txBody>
            <a:bodyPr wrap="none" anchor="ctr"/>
            <a:lstStyle/>
            <a:p>
              <a:endParaRPr lang="es-ES" u="none"/>
            </a:p>
          </p:txBody>
        </p:sp>
        <p:sp>
          <p:nvSpPr>
            <p:cNvPr id="471" name="Oval 500"/>
            <p:cNvSpPr>
              <a:spLocks noChangeArrowheads="1"/>
            </p:cNvSpPr>
            <p:nvPr/>
          </p:nvSpPr>
          <p:spPr bwMode="auto">
            <a:xfrm>
              <a:off x="3737" y="3490"/>
              <a:ext cx="71" cy="72"/>
            </a:xfrm>
            <a:prstGeom prst="ellipse">
              <a:avLst/>
            </a:prstGeom>
            <a:grpFill/>
            <a:ln w="9525">
              <a:solidFill>
                <a:schemeClr val="tx1"/>
              </a:solidFill>
              <a:round/>
              <a:headEnd/>
              <a:tailEnd/>
            </a:ln>
          </p:spPr>
          <p:txBody>
            <a:bodyPr wrap="none" anchor="ctr"/>
            <a:lstStyle/>
            <a:p>
              <a:endParaRPr lang="es-ES" u="none"/>
            </a:p>
          </p:txBody>
        </p:sp>
        <p:sp>
          <p:nvSpPr>
            <p:cNvPr id="472" name="Rectangle 501"/>
            <p:cNvSpPr>
              <a:spLocks noChangeArrowheads="1"/>
            </p:cNvSpPr>
            <p:nvPr/>
          </p:nvSpPr>
          <p:spPr bwMode="auto">
            <a:xfrm>
              <a:off x="3737" y="3590"/>
              <a:ext cx="282" cy="130"/>
            </a:xfrm>
            <a:prstGeom prst="rect">
              <a:avLst/>
            </a:prstGeom>
            <a:grpFill/>
            <a:ln w="9525">
              <a:solidFill>
                <a:schemeClr val="tx1"/>
              </a:solidFill>
              <a:miter lim="800000"/>
              <a:headEnd/>
              <a:tailEnd/>
            </a:ln>
          </p:spPr>
          <p:txBody>
            <a:bodyPr wrap="none" anchor="ctr"/>
            <a:lstStyle/>
            <a:p>
              <a:endParaRPr lang="es-ES" u="none"/>
            </a:p>
          </p:txBody>
        </p:sp>
        <p:sp>
          <p:nvSpPr>
            <p:cNvPr id="473" name="Rectangle 502"/>
            <p:cNvSpPr>
              <a:spLocks noChangeArrowheads="1"/>
            </p:cNvSpPr>
            <p:nvPr/>
          </p:nvSpPr>
          <p:spPr bwMode="auto">
            <a:xfrm>
              <a:off x="3737" y="3634"/>
              <a:ext cx="282" cy="43"/>
            </a:xfrm>
            <a:prstGeom prst="rect">
              <a:avLst/>
            </a:prstGeom>
            <a:grpFill/>
            <a:ln w="9525">
              <a:solidFill>
                <a:schemeClr val="tx1"/>
              </a:solidFill>
              <a:miter lim="800000"/>
              <a:headEnd/>
              <a:tailEnd/>
            </a:ln>
          </p:spPr>
          <p:txBody>
            <a:bodyPr wrap="none" anchor="ctr"/>
            <a:lstStyle/>
            <a:p>
              <a:endParaRPr lang="es-ES" u="none"/>
            </a:p>
          </p:txBody>
        </p:sp>
        <p:sp>
          <p:nvSpPr>
            <p:cNvPr id="474" name="Oval 503"/>
            <p:cNvSpPr>
              <a:spLocks noChangeArrowheads="1"/>
            </p:cNvSpPr>
            <p:nvPr/>
          </p:nvSpPr>
          <p:spPr bwMode="auto">
            <a:xfrm>
              <a:off x="3920" y="3662"/>
              <a:ext cx="29" cy="29"/>
            </a:xfrm>
            <a:prstGeom prst="ellipse">
              <a:avLst/>
            </a:prstGeom>
            <a:grpFill/>
            <a:ln w="9525">
              <a:solidFill>
                <a:schemeClr val="tx1"/>
              </a:solidFill>
              <a:round/>
              <a:headEnd/>
              <a:tailEnd/>
            </a:ln>
          </p:spPr>
          <p:txBody>
            <a:bodyPr wrap="none" anchor="ctr"/>
            <a:lstStyle/>
            <a:p>
              <a:endParaRPr lang="es-ES" u="none"/>
            </a:p>
          </p:txBody>
        </p:sp>
        <p:sp>
          <p:nvSpPr>
            <p:cNvPr id="475" name="Oval 504"/>
            <p:cNvSpPr>
              <a:spLocks noChangeArrowheads="1"/>
            </p:cNvSpPr>
            <p:nvPr/>
          </p:nvSpPr>
          <p:spPr bwMode="auto">
            <a:xfrm>
              <a:off x="3920" y="3619"/>
              <a:ext cx="29" cy="29"/>
            </a:xfrm>
            <a:prstGeom prst="ellipse">
              <a:avLst/>
            </a:prstGeom>
            <a:grpFill/>
            <a:ln w="9525">
              <a:solidFill>
                <a:schemeClr val="tx1"/>
              </a:solidFill>
              <a:round/>
              <a:headEnd/>
              <a:tailEnd/>
            </a:ln>
          </p:spPr>
          <p:txBody>
            <a:bodyPr wrap="none" anchor="ctr"/>
            <a:lstStyle/>
            <a:p>
              <a:endParaRPr lang="es-ES" u="none"/>
            </a:p>
          </p:txBody>
        </p:sp>
        <p:sp>
          <p:nvSpPr>
            <p:cNvPr id="476" name="Oval 505"/>
            <p:cNvSpPr>
              <a:spLocks noChangeArrowheads="1"/>
            </p:cNvSpPr>
            <p:nvPr/>
          </p:nvSpPr>
          <p:spPr bwMode="auto">
            <a:xfrm>
              <a:off x="3737" y="3576"/>
              <a:ext cx="71" cy="72"/>
            </a:xfrm>
            <a:prstGeom prst="ellipse">
              <a:avLst/>
            </a:prstGeom>
            <a:grpFill/>
            <a:ln w="9525">
              <a:solidFill>
                <a:schemeClr val="tx1"/>
              </a:solidFill>
              <a:round/>
              <a:headEnd/>
              <a:tailEnd/>
            </a:ln>
          </p:spPr>
          <p:txBody>
            <a:bodyPr wrap="none" anchor="ctr"/>
            <a:lstStyle/>
            <a:p>
              <a:endParaRPr lang="es-ES" u="none"/>
            </a:p>
          </p:txBody>
        </p:sp>
        <p:sp>
          <p:nvSpPr>
            <p:cNvPr id="477" name="Oval 506"/>
            <p:cNvSpPr>
              <a:spLocks noChangeArrowheads="1"/>
            </p:cNvSpPr>
            <p:nvPr/>
          </p:nvSpPr>
          <p:spPr bwMode="auto">
            <a:xfrm>
              <a:off x="3737" y="3662"/>
              <a:ext cx="71" cy="72"/>
            </a:xfrm>
            <a:prstGeom prst="ellipse">
              <a:avLst/>
            </a:prstGeom>
            <a:grpFill/>
            <a:ln w="9525">
              <a:solidFill>
                <a:schemeClr val="tx1"/>
              </a:solidFill>
              <a:round/>
              <a:headEnd/>
              <a:tailEnd/>
            </a:ln>
          </p:spPr>
          <p:txBody>
            <a:bodyPr wrap="none" anchor="ctr"/>
            <a:lstStyle/>
            <a:p>
              <a:endParaRPr lang="es-ES" u="none"/>
            </a:p>
          </p:txBody>
        </p:sp>
      </p:grpSp>
      <p:cxnSp>
        <p:nvCxnSpPr>
          <p:cNvPr id="507" name="AutoShape 507"/>
          <p:cNvCxnSpPr>
            <a:cxnSpLocks noChangeShapeType="1"/>
          </p:cNvCxnSpPr>
          <p:nvPr/>
        </p:nvCxnSpPr>
        <p:spPr bwMode="auto">
          <a:xfrm rot="10800000" flipV="1">
            <a:off x="4306945" y="2367571"/>
            <a:ext cx="293687" cy="84137"/>
          </a:xfrm>
          <a:prstGeom prst="curvedConnector3">
            <a:avLst>
              <a:gd name="adj1" fmla="val 49731"/>
            </a:avLst>
          </a:prstGeom>
          <a:noFill/>
          <a:ln w="38100">
            <a:solidFill>
              <a:schemeClr val="tx1"/>
            </a:solidFill>
            <a:round/>
            <a:headEnd/>
            <a:tailEnd/>
          </a:ln>
        </p:spPr>
      </p:cxnSp>
      <p:cxnSp>
        <p:nvCxnSpPr>
          <p:cNvPr id="508" name="AutoShape 508"/>
          <p:cNvCxnSpPr>
            <a:cxnSpLocks noChangeShapeType="1"/>
          </p:cNvCxnSpPr>
          <p:nvPr/>
        </p:nvCxnSpPr>
        <p:spPr bwMode="auto">
          <a:xfrm rot="10800000">
            <a:off x="4308532" y="2531083"/>
            <a:ext cx="292100" cy="92075"/>
          </a:xfrm>
          <a:prstGeom prst="curvedConnector3">
            <a:avLst>
              <a:gd name="adj1" fmla="val 50000"/>
            </a:avLst>
          </a:prstGeom>
          <a:noFill/>
          <a:ln w="38100">
            <a:solidFill>
              <a:schemeClr val="tx1"/>
            </a:solidFill>
            <a:round/>
            <a:headEnd/>
            <a:tailEnd/>
          </a:ln>
        </p:spPr>
      </p:cxnSp>
      <p:cxnSp>
        <p:nvCxnSpPr>
          <p:cNvPr id="509" name="AutoShape 509"/>
          <p:cNvCxnSpPr>
            <a:cxnSpLocks noChangeShapeType="1"/>
          </p:cNvCxnSpPr>
          <p:nvPr/>
        </p:nvCxnSpPr>
        <p:spPr bwMode="auto">
          <a:xfrm flipV="1">
            <a:off x="4308532" y="2853346"/>
            <a:ext cx="292100" cy="87312"/>
          </a:xfrm>
          <a:prstGeom prst="curvedConnector3">
            <a:avLst>
              <a:gd name="adj1" fmla="val 49458"/>
            </a:avLst>
          </a:prstGeom>
          <a:noFill/>
          <a:ln w="38100">
            <a:solidFill>
              <a:schemeClr val="tx1"/>
            </a:solidFill>
            <a:round/>
            <a:headEnd/>
            <a:tailEnd/>
          </a:ln>
        </p:spPr>
      </p:cxnSp>
      <p:cxnSp>
        <p:nvCxnSpPr>
          <p:cNvPr id="510" name="AutoShape 510"/>
          <p:cNvCxnSpPr>
            <a:cxnSpLocks noChangeShapeType="1"/>
          </p:cNvCxnSpPr>
          <p:nvPr/>
        </p:nvCxnSpPr>
        <p:spPr bwMode="auto">
          <a:xfrm rot="10800000">
            <a:off x="4306945" y="3021621"/>
            <a:ext cx="293687" cy="87312"/>
          </a:xfrm>
          <a:prstGeom prst="curvedConnector3">
            <a:avLst>
              <a:gd name="adj1" fmla="val 49731"/>
            </a:avLst>
          </a:prstGeom>
          <a:noFill/>
          <a:ln w="38100">
            <a:solidFill>
              <a:schemeClr val="tx1"/>
            </a:solidFill>
            <a:round/>
            <a:headEnd/>
            <a:tailEnd/>
          </a:ln>
        </p:spPr>
      </p:cxnSp>
      <p:cxnSp>
        <p:nvCxnSpPr>
          <p:cNvPr id="511" name="AutoShape 511"/>
          <p:cNvCxnSpPr>
            <a:cxnSpLocks noChangeShapeType="1"/>
          </p:cNvCxnSpPr>
          <p:nvPr/>
        </p:nvCxnSpPr>
        <p:spPr bwMode="auto">
          <a:xfrm rot="10800000" flipV="1">
            <a:off x="4306945" y="3337533"/>
            <a:ext cx="293687" cy="92075"/>
          </a:xfrm>
          <a:prstGeom prst="curvedConnector3">
            <a:avLst>
              <a:gd name="adj1" fmla="val 49731"/>
            </a:avLst>
          </a:prstGeom>
          <a:noFill/>
          <a:ln w="38100">
            <a:solidFill>
              <a:schemeClr val="tx1"/>
            </a:solidFill>
            <a:round/>
            <a:headEnd/>
            <a:tailEnd/>
          </a:ln>
        </p:spPr>
      </p:cxnSp>
      <p:cxnSp>
        <p:nvCxnSpPr>
          <p:cNvPr id="512" name="AutoShape 512"/>
          <p:cNvCxnSpPr>
            <a:cxnSpLocks noChangeShapeType="1"/>
          </p:cNvCxnSpPr>
          <p:nvPr/>
        </p:nvCxnSpPr>
        <p:spPr bwMode="auto">
          <a:xfrm rot="10800000">
            <a:off x="4306945" y="3512158"/>
            <a:ext cx="293687" cy="80963"/>
          </a:xfrm>
          <a:prstGeom prst="curvedConnector3">
            <a:avLst>
              <a:gd name="adj1" fmla="val 49731"/>
            </a:avLst>
          </a:prstGeom>
          <a:noFill/>
          <a:ln w="38100">
            <a:solidFill>
              <a:schemeClr val="tx1"/>
            </a:solidFill>
            <a:round/>
            <a:headEnd/>
            <a:tailEnd/>
          </a:ln>
        </p:spPr>
      </p:cxnSp>
      <p:cxnSp>
        <p:nvCxnSpPr>
          <p:cNvPr id="513" name="AutoShape 513"/>
          <p:cNvCxnSpPr>
            <a:cxnSpLocks noChangeShapeType="1"/>
          </p:cNvCxnSpPr>
          <p:nvPr/>
        </p:nvCxnSpPr>
        <p:spPr bwMode="auto">
          <a:xfrm rot="10800000" flipV="1">
            <a:off x="4308532" y="2294546"/>
            <a:ext cx="388938" cy="33337"/>
          </a:xfrm>
          <a:prstGeom prst="bentConnector3">
            <a:avLst>
              <a:gd name="adj1" fmla="val 50204"/>
            </a:avLst>
          </a:prstGeom>
          <a:noFill/>
          <a:ln w="38100">
            <a:solidFill>
              <a:srgbClr val="800000"/>
            </a:solidFill>
            <a:miter lim="800000"/>
            <a:headEnd/>
            <a:tailEnd/>
          </a:ln>
        </p:spPr>
      </p:cxnSp>
      <p:cxnSp>
        <p:nvCxnSpPr>
          <p:cNvPr id="514" name="AutoShape 514"/>
          <p:cNvCxnSpPr>
            <a:cxnSpLocks noChangeShapeType="1"/>
          </p:cNvCxnSpPr>
          <p:nvPr/>
        </p:nvCxnSpPr>
        <p:spPr bwMode="auto">
          <a:xfrm rot="10800000">
            <a:off x="4308532" y="2653321"/>
            <a:ext cx="369888" cy="42862"/>
          </a:xfrm>
          <a:prstGeom prst="bentConnector3">
            <a:avLst>
              <a:gd name="adj1" fmla="val 50213"/>
            </a:avLst>
          </a:prstGeom>
          <a:noFill/>
          <a:ln w="38100">
            <a:solidFill>
              <a:srgbClr val="800000"/>
            </a:solidFill>
            <a:miter lim="800000"/>
            <a:headEnd/>
            <a:tailEnd/>
          </a:ln>
        </p:spPr>
      </p:cxnSp>
      <p:cxnSp>
        <p:nvCxnSpPr>
          <p:cNvPr id="515" name="AutoShape 515"/>
          <p:cNvCxnSpPr>
            <a:cxnSpLocks noChangeShapeType="1"/>
          </p:cNvCxnSpPr>
          <p:nvPr/>
        </p:nvCxnSpPr>
        <p:spPr bwMode="auto">
          <a:xfrm rot="10800000" flipV="1">
            <a:off x="4308532" y="2780321"/>
            <a:ext cx="388938" cy="38100"/>
          </a:xfrm>
          <a:prstGeom prst="bentConnector3">
            <a:avLst>
              <a:gd name="adj1" fmla="val 50204"/>
            </a:avLst>
          </a:prstGeom>
          <a:noFill/>
          <a:ln w="38100">
            <a:solidFill>
              <a:srgbClr val="800000"/>
            </a:solidFill>
            <a:miter lim="800000"/>
            <a:headEnd/>
            <a:tailEnd/>
          </a:ln>
        </p:spPr>
      </p:cxnSp>
      <p:cxnSp>
        <p:nvCxnSpPr>
          <p:cNvPr id="516" name="AutoShape 516"/>
          <p:cNvCxnSpPr>
            <a:cxnSpLocks noChangeShapeType="1"/>
          </p:cNvCxnSpPr>
          <p:nvPr/>
        </p:nvCxnSpPr>
        <p:spPr bwMode="auto">
          <a:xfrm rot="10800000">
            <a:off x="4306945" y="3143858"/>
            <a:ext cx="371475" cy="38100"/>
          </a:xfrm>
          <a:prstGeom prst="bentConnector3">
            <a:avLst>
              <a:gd name="adj1" fmla="val 50000"/>
            </a:avLst>
          </a:prstGeom>
          <a:noFill/>
          <a:ln w="38100">
            <a:solidFill>
              <a:srgbClr val="800000"/>
            </a:solidFill>
            <a:miter lim="800000"/>
            <a:headEnd/>
            <a:tailEnd/>
          </a:ln>
        </p:spPr>
      </p:cxnSp>
      <p:cxnSp>
        <p:nvCxnSpPr>
          <p:cNvPr id="517" name="AutoShape 517"/>
          <p:cNvCxnSpPr>
            <a:cxnSpLocks noChangeShapeType="1"/>
          </p:cNvCxnSpPr>
          <p:nvPr/>
        </p:nvCxnSpPr>
        <p:spPr bwMode="auto">
          <a:xfrm rot="10800000" flipV="1">
            <a:off x="4306945" y="3264508"/>
            <a:ext cx="390525" cy="42863"/>
          </a:xfrm>
          <a:prstGeom prst="bentConnector3">
            <a:avLst>
              <a:gd name="adj1" fmla="val 50000"/>
            </a:avLst>
          </a:prstGeom>
          <a:noFill/>
          <a:ln w="38100">
            <a:solidFill>
              <a:srgbClr val="800000"/>
            </a:solidFill>
            <a:miter lim="800000"/>
            <a:headEnd/>
            <a:tailEnd/>
          </a:ln>
        </p:spPr>
      </p:cxnSp>
      <p:cxnSp>
        <p:nvCxnSpPr>
          <p:cNvPr id="518" name="AutoShape 518"/>
          <p:cNvCxnSpPr>
            <a:cxnSpLocks noChangeShapeType="1"/>
          </p:cNvCxnSpPr>
          <p:nvPr/>
        </p:nvCxnSpPr>
        <p:spPr bwMode="auto">
          <a:xfrm rot="10800000">
            <a:off x="4306945" y="3634396"/>
            <a:ext cx="371475" cy="31750"/>
          </a:xfrm>
          <a:prstGeom prst="bentConnector3">
            <a:avLst>
              <a:gd name="adj1" fmla="val 50000"/>
            </a:avLst>
          </a:prstGeom>
          <a:noFill/>
          <a:ln w="38100">
            <a:solidFill>
              <a:srgbClr val="800000"/>
            </a:solidFill>
            <a:miter lim="800000"/>
            <a:headEnd/>
            <a:tailEnd/>
          </a:ln>
        </p:spPr>
      </p:cxnSp>
      <p:grpSp>
        <p:nvGrpSpPr>
          <p:cNvPr id="519" name="Group 519"/>
          <p:cNvGrpSpPr>
            <a:grpSpLocks/>
          </p:cNvGrpSpPr>
          <p:nvPr/>
        </p:nvGrpSpPr>
        <p:grpSpPr bwMode="auto">
          <a:xfrm rot="10800000">
            <a:off x="893807" y="2283417"/>
            <a:ext cx="2752739" cy="484194"/>
            <a:chOff x="-576" y="2352"/>
            <a:chExt cx="6384" cy="1344"/>
          </a:xfrm>
          <a:solidFill>
            <a:srgbClr val="BAD405"/>
          </a:solidFill>
        </p:grpSpPr>
        <p:grpSp>
          <p:nvGrpSpPr>
            <p:cNvPr id="520" name="Group 520"/>
            <p:cNvGrpSpPr>
              <a:grpSpLocks/>
            </p:cNvGrpSpPr>
            <p:nvPr/>
          </p:nvGrpSpPr>
          <p:grpSpPr bwMode="auto">
            <a:xfrm>
              <a:off x="2592" y="2352"/>
              <a:ext cx="3216" cy="1344"/>
              <a:chOff x="2736" y="2352"/>
              <a:chExt cx="3216" cy="1344"/>
            </a:xfrm>
            <a:grpFill/>
          </p:grpSpPr>
          <p:sp>
            <p:nvSpPr>
              <p:cNvPr id="586" name="Rectangle 521"/>
              <p:cNvSpPr>
                <a:spLocks noChangeArrowheads="1"/>
              </p:cNvSpPr>
              <p:nvPr/>
            </p:nvSpPr>
            <p:spPr bwMode="auto">
              <a:xfrm>
                <a:off x="4735" y="2449"/>
                <a:ext cx="506" cy="1150"/>
              </a:xfrm>
              <a:prstGeom prst="rect">
                <a:avLst/>
              </a:prstGeom>
              <a:grpFill/>
              <a:ln w="9525">
                <a:solidFill>
                  <a:schemeClr val="tx1"/>
                </a:solidFill>
                <a:miter lim="800000"/>
                <a:headEnd/>
                <a:tailEnd/>
              </a:ln>
            </p:spPr>
            <p:txBody>
              <a:bodyPr wrap="none" anchor="ctr"/>
              <a:lstStyle/>
              <a:p>
                <a:endParaRPr lang="es-ES" u="none"/>
              </a:p>
            </p:txBody>
          </p:sp>
          <p:sp>
            <p:nvSpPr>
              <p:cNvPr id="587" name="Rectangle 522"/>
              <p:cNvSpPr>
                <a:spLocks noChangeArrowheads="1"/>
              </p:cNvSpPr>
              <p:nvPr/>
            </p:nvSpPr>
            <p:spPr bwMode="auto">
              <a:xfrm>
                <a:off x="4352" y="2634"/>
                <a:ext cx="445" cy="780"/>
              </a:xfrm>
              <a:prstGeom prst="rect">
                <a:avLst/>
              </a:prstGeom>
              <a:grpFill/>
              <a:ln w="9525">
                <a:solidFill>
                  <a:schemeClr val="tx1"/>
                </a:solidFill>
                <a:miter lim="800000"/>
                <a:headEnd/>
                <a:tailEnd/>
              </a:ln>
            </p:spPr>
            <p:txBody>
              <a:bodyPr wrap="none" anchor="ctr"/>
              <a:lstStyle/>
              <a:p>
                <a:endParaRPr lang="es-ES" u="none"/>
              </a:p>
            </p:txBody>
          </p:sp>
          <p:sp>
            <p:nvSpPr>
              <p:cNvPr id="588" name="Rectangle 523"/>
              <p:cNvSpPr>
                <a:spLocks noChangeArrowheads="1"/>
              </p:cNvSpPr>
              <p:nvPr/>
            </p:nvSpPr>
            <p:spPr bwMode="auto">
              <a:xfrm>
                <a:off x="2736" y="2832"/>
                <a:ext cx="1764" cy="384"/>
              </a:xfrm>
              <a:prstGeom prst="rect">
                <a:avLst/>
              </a:prstGeom>
              <a:grpFill/>
              <a:ln w="9525">
                <a:solidFill>
                  <a:schemeClr val="tx1"/>
                </a:solidFill>
                <a:miter lim="800000"/>
                <a:headEnd/>
                <a:tailEnd/>
              </a:ln>
            </p:spPr>
            <p:txBody>
              <a:bodyPr wrap="none" anchor="ctr"/>
              <a:lstStyle/>
              <a:p>
                <a:endParaRPr lang="es-ES" u="none"/>
              </a:p>
            </p:txBody>
          </p:sp>
          <p:sp>
            <p:nvSpPr>
              <p:cNvPr id="589" name="Rectangle 524"/>
              <p:cNvSpPr>
                <a:spLocks noChangeArrowheads="1"/>
              </p:cNvSpPr>
              <p:nvPr/>
            </p:nvSpPr>
            <p:spPr bwMode="auto">
              <a:xfrm>
                <a:off x="5297" y="2527"/>
                <a:ext cx="436" cy="994"/>
              </a:xfrm>
              <a:prstGeom prst="rect">
                <a:avLst/>
              </a:prstGeom>
              <a:grpFill/>
              <a:ln w="9525">
                <a:solidFill>
                  <a:schemeClr val="tx1"/>
                </a:solidFill>
                <a:miter lim="800000"/>
                <a:headEnd/>
                <a:tailEnd/>
              </a:ln>
            </p:spPr>
            <p:txBody>
              <a:bodyPr wrap="none" anchor="ctr"/>
              <a:lstStyle/>
              <a:p>
                <a:endParaRPr lang="es-ES" u="none"/>
              </a:p>
            </p:txBody>
          </p:sp>
          <p:sp>
            <p:nvSpPr>
              <p:cNvPr id="590" name="Rectangle 525"/>
              <p:cNvSpPr>
                <a:spLocks noChangeArrowheads="1"/>
              </p:cNvSpPr>
              <p:nvPr/>
            </p:nvSpPr>
            <p:spPr bwMode="auto">
              <a:xfrm>
                <a:off x="4716" y="2527"/>
                <a:ext cx="581" cy="994"/>
              </a:xfrm>
              <a:prstGeom prst="rect">
                <a:avLst/>
              </a:prstGeom>
              <a:grpFill/>
              <a:ln w="9525">
                <a:solidFill>
                  <a:schemeClr val="tx1"/>
                </a:solidFill>
                <a:miter lim="800000"/>
                <a:headEnd/>
                <a:tailEnd/>
              </a:ln>
            </p:spPr>
            <p:txBody>
              <a:bodyPr wrap="none" anchor="ctr"/>
              <a:lstStyle/>
              <a:p>
                <a:endParaRPr lang="es-ES" u="none"/>
              </a:p>
            </p:txBody>
          </p:sp>
          <p:sp>
            <p:nvSpPr>
              <p:cNvPr id="591" name="Rectangle 526"/>
              <p:cNvSpPr>
                <a:spLocks noChangeArrowheads="1"/>
              </p:cNvSpPr>
              <p:nvPr/>
            </p:nvSpPr>
            <p:spPr bwMode="auto">
              <a:xfrm>
                <a:off x="5297" y="2602"/>
                <a:ext cx="510" cy="844"/>
              </a:xfrm>
              <a:prstGeom prst="rect">
                <a:avLst/>
              </a:prstGeom>
              <a:grpFill/>
              <a:ln w="9525">
                <a:solidFill>
                  <a:schemeClr val="tx1"/>
                </a:solidFill>
                <a:miter lim="800000"/>
                <a:headEnd/>
                <a:tailEnd/>
              </a:ln>
            </p:spPr>
            <p:txBody>
              <a:bodyPr wrap="none" anchor="ctr"/>
              <a:lstStyle/>
              <a:p>
                <a:endParaRPr lang="es-ES" u="none"/>
              </a:p>
            </p:txBody>
          </p:sp>
          <p:sp>
            <p:nvSpPr>
              <p:cNvPr id="592" name="Rectangle 527"/>
              <p:cNvSpPr>
                <a:spLocks noChangeArrowheads="1"/>
              </p:cNvSpPr>
              <p:nvPr/>
            </p:nvSpPr>
            <p:spPr bwMode="auto">
              <a:xfrm>
                <a:off x="5297" y="2755"/>
                <a:ext cx="655" cy="538"/>
              </a:xfrm>
              <a:prstGeom prst="rect">
                <a:avLst/>
              </a:prstGeom>
              <a:grpFill/>
              <a:ln w="9525">
                <a:solidFill>
                  <a:schemeClr val="tx1"/>
                </a:solidFill>
                <a:miter lim="800000"/>
                <a:headEnd/>
                <a:tailEnd/>
              </a:ln>
            </p:spPr>
            <p:txBody>
              <a:bodyPr wrap="none" anchor="ctr"/>
              <a:lstStyle/>
              <a:p>
                <a:endParaRPr lang="es-ES" u="none"/>
              </a:p>
            </p:txBody>
          </p:sp>
          <p:sp>
            <p:nvSpPr>
              <p:cNvPr id="593" name="Oval 528"/>
              <p:cNvSpPr>
                <a:spLocks noChangeArrowheads="1"/>
              </p:cNvSpPr>
              <p:nvPr/>
            </p:nvSpPr>
            <p:spPr bwMode="auto">
              <a:xfrm>
                <a:off x="4670" y="2352"/>
                <a:ext cx="127" cy="127"/>
              </a:xfrm>
              <a:prstGeom prst="ellipse">
                <a:avLst/>
              </a:prstGeom>
              <a:grpFill/>
              <a:ln w="9525">
                <a:solidFill>
                  <a:schemeClr val="tx1"/>
                </a:solidFill>
                <a:round/>
                <a:headEnd/>
                <a:tailEnd/>
              </a:ln>
            </p:spPr>
            <p:txBody>
              <a:bodyPr wrap="none" anchor="ctr"/>
              <a:lstStyle/>
              <a:p>
                <a:endParaRPr lang="es-ES" u="none"/>
              </a:p>
            </p:txBody>
          </p:sp>
          <p:sp>
            <p:nvSpPr>
              <p:cNvPr id="594" name="Oval 529"/>
              <p:cNvSpPr>
                <a:spLocks noChangeArrowheads="1"/>
              </p:cNvSpPr>
              <p:nvPr/>
            </p:nvSpPr>
            <p:spPr bwMode="auto">
              <a:xfrm>
                <a:off x="4670" y="3569"/>
                <a:ext cx="127" cy="127"/>
              </a:xfrm>
              <a:prstGeom prst="ellipse">
                <a:avLst/>
              </a:prstGeom>
              <a:grpFill/>
              <a:ln w="9525">
                <a:solidFill>
                  <a:schemeClr val="tx1"/>
                </a:solidFill>
                <a:round/>
                <a:headEnd/>
                <a:tailEnd/>
              </a:ln>
            </p:spPr>
            <p:txBody>
              <a:bodyPr wrap="none" anchor="ctr"/>
              <a:lstStyle/>
              <a:p>
                <a:endParaRPr lang="es-ES" u="none"/>
              </a:p>
            </p:txBody>
          </p:sp>
          <p:sp>
            <p:nvSpPr>
              <p:cNvPr id="595" name="Rectangle 530"/>
              <p:cNvSpPr>
                <a:spLocks noChangeArrowheads="1"/>
              </p:cNvSpPr>
              <p:nvPr/>
            </p:nvSpPr>
            <p:spPr bwMode="auto">
              <a:xfrm>
                <a:off x="336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596" name="Rectangle 531"/>
              <p:cNvSpPr>
                <a:spLocks noChangeArrowheads="1"/>
              </p:cNvSpPr>
              <p:nvPr/>
            </p:nvSpPr>
            <p:spPr bwMode="auto">
              <a:xfrm>
                <a:off x="336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597" name="Rectangle 532"/>
              <p:cNvSpPr>
                <a:spLocks noChangeArrowheads="1"/>
              </p:cNvSpPr>
              <p:nvPr/>
            </p:nvSpPr>
            <p:spPr bwMode="auto">
              <a:xfrm>
                <a:off x="3592" y="2521"/>
                <a:ext cx="133" cy="1042"/>
              </a:xfrm>
              <a:prstGeom prst="rect">
                <a:avLst/>
              </a:prstGeom>
              <a:grpFill/>
              <a:ln w="9525">
                <a:solidFill>
                  <a:schemeClr val="tx1"/>
                </a:solidFill>
                <a:miter lim="800000"/>
                <a:headEnd/>
                <a:tailEnd/>
              </a:ln>
            </p:spPr>
            <p:txBody>
              <a:bodyPr wrap="none" anchor="ctr"/>
              <a:lstStyle/>
              <a:p>
                <a:endParaRPr lang="es-ES" u="none"/>
              </a:p>
            </p:txBody>
          </p:sp>
          <p:grpSp>
            <p:nvGrpSpPr>
              <p:cNvPr id="598" name="Group 533"/>
              <p:cNvGrpSpPr>
                <a:grpSpLocks/>
              </p:cNvGrpSpPr>
              <p:nvPr/>
            </p:nvGrpSpPr>
            <p:grpSpPr bwMode="auto">
              <a:xfrm>
                <a:off x="3366" y="3274"/>
                <a:ext cx="584" cy="325"/>
                <a:chOff x="4656" y="2422"/>
                <a:chExt cx="223" cy="122"/>
              </a:xfrm>
              <a:grpFill/>
            </p:grpSpPr>
            <p:sp>
              <p:nvSpPr>
                <p:cNvPr id="605" name="Rectangle 534"/>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06" name="Rectangle 535"/>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599" name="Rectangle 536"/>
              <p:cNvSpPr>
                <a:spLocks noChangeArrowheads="1"/>
              </p:cNvSpPr>
              <p:nvPr/>
            </p:nvSpPr>
            <p:spPr bwMode="auto">
              <a:xfrm>
                <a:off x="273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600" name="Rectangle 537"/>
              <p:cNvSpPr>
                <a:spLocks noChangeArrowheads="1"/>
              </p:cNvSpPr>
              <p:nvPr/>
            </p:nvSpPr>
            <p:spPr bwMode="auto">
              <a:xfrm>
                <a:off x="273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601" name="Rectangle 538"/>
              <p:cNvSpPr>
                <a:spLocks noChangeArrowheads="1"/>
              </p:cNvSpPr>
              <p:nvPr/>
            </p:nvSpPr>
            <p:spPr bwMode="auto">
              <a:xfrm>
                <a:off x="2962" y="2521"/>
                <a:ext cx="132" cy="1042"/>
              </a:xfrm>
              <a:prstGeom prst="rect">
                <a:avLst/>
              </a:prstGeom>
              <a:grpFill/>
              <a:ln w="9525">
                <a:solidFill>
                  <a:schemeClr val="tx1"/>
                </a:solidFill>
                <a:miter lim="800000"/>
                <a:headEnd/>
                <a:tailEnd/>
              </a:ln>
            </p:spPr>
            <p:txBody>
              <a:bodyPr wrap="none" anchor="ctr"/>
              <a:lstStyle/>
              <a:p>
                <a:endParaRPr lang="es-ES" u="none"/>
              </a:p>
            </p:txBody>
          </p:sp>
          <p:grpSp>
            <p:nvGrpSpPr>
              <p:cNvPr id="602" name="Group 539"/>
              <p:cNvGrpSpPr>
                <a:grpSpLocks/>
              </p:cNvGrpSpPr>
              <p:nvPr/>
            </p:nvGrpSpPr>
            <p:grpSpPr bwMode="auto">
              <a:xfrm>
                <a:off x="2736" y="3274"/>
                <a:ext cx="584" cy="325"/>
                <a:chOff x="4656" y="2422"/>
                <a:chExt cx="223" cy="122"/>
              </a:xfrm>
              <a:grpFill/>
            </p:grpSpPr>
            <p:sp>
              <p:nvSpPr>
                <p:cNvPr id="603" name="Rectangle 54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04" name="Rectangle 54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sp>
          <p:nvSpPr>
            <p:cNvPr id="521" name="Rectangle 542"/>
            <p:cNvSpPr>
              <a:spLocks noChangeArrowheads="1"/>
            </p:cNvSpPr>
            <p:nvPr/>
          </p:nvSpPr>
          <p:spPr bwMode="auto">
            <a:xfrm>
              <a:off x="2448" y="3312"/>
              <a:ext cx="624" cy="336"/>
            </a:xfrm>
            <a:prstGeom prst="rect">
              <a:avLst/>
            </a:prstGeom>
            <a:grpFill/>
            <a:ln w="9525">
              <a:solidFill>
                <a:schemeClr val="tx1"/>
              </a:solidFill>
              <a:miter lim="800000"/>
              <a:headEnd/>
              <a:tailEnd/>
            </a:ln>
          </p:spPr>
          <p:txBody>
            <a:bodyPr wrap="none" anchor="ctr"/>
            <a:lstStyle/>
            <a:p>
              <a:endParaRPr lang="es-ES" u="none"/>
            </a:p>
          </p:txBody>
        </p:sp>
        <p:sp>
          <p:nvSpPr>
            <p:cNvPr id="522" name="Rectangle 543"/>
            <p:cNvSpPr>
              <a:spLocks noChangeArrowheads="1"/>
            </p:cNvSpPr>
            <p:nvPr/>
          </p:nvSpPr>
          <p:spPr bwMode="auto">
            <a:xfrm>
              <a:off x="2450" y="2445"/>
              <a:ext cx="626" cy="335"/>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523" name="Rectangle 544"/>
            <p:cNvSpPr>
              <a:spLocks noChangeArrowheads="1"/>
            </p:cNvSpPr>
            <p:nvPr/>
          </p:nvSpPr>
          <p:spPr bwMode="auto">
            <a:xfrm>
              <a:off x="2640" y="2448"/>
              <a:ext cx="48" cy="288"/>
            </a:xfrm>
            <a:prstGeom prst="rect">
              <a:avLst/>
            </a:prstGeom>
            <a:grpFill/>
            <a:ln w="9525">
              <a:solidFill>
                <a:schemeClr val="tx1"/>
              </a:solidFill>
              <a:miter lim="800000"/>
              <a:headEnd/>
              <a:tailEnd/>
            </a:ln>
          </p:spPr>
          <p:txBody>
            <a:bodyPr wrap="none" anchor="ctr"/>
            <a:lstStyle/>
            <a:p>
              <a:endParaRPr lang="es-ES" u="none"/>
            </a:p>
          </p:txBody>
        </p:sp>
        <p:sp>
          <p:nvSpPr>
            <p:cNvPr id="524" name="Rectangle 545"/>
            <p:cNvSpPr>
              <a:spLocks noChangeArrowheads="1"/>
            </p:cNvSpPr>
            <p:nvPr/>
          </p:nvSpPr>
          <p:spPr bwMode="auto">
            <a:xfrm>
              <a:off x="2640" y="3312"/>
              <a:ext cx="48" cy="336"/>
            </a:xfrm>
            <a:prstGeom prst="rect">
              <a:avLst/>
            </a:prstGeom>
            <a:grpFill/>
            <a:ln w="9525">
              <a:solidFill>
                <a:schemeClr val="tx1"/>
              </a:solidFill>
              <a:miter lim="800000"/>
              <a:headEnd/>
              <a:tailEnd/>
            </a:ln>
          </p:spPr>
          <p:txBody>
            <a:bodyPr wrap="none" anchor="ctr"/>
            <a:lstStyle/>
            <a:p>
              <a:endParaRPr lang="es-ES" u="none"/>
            </a:p>
          </p:txBody>
        </p:sp>
        <p:sp>
          <p:nvSpPr>
            <p:cNvPr id="525" name="Rectangle 546"/>
            <p:cNvSpPr>
              <a:spLocks noChangeArrowheads="1"/>
            </p:cNvSpPr>
            <p:nvPr/>
          </p:nvSpPr>
          <p:spPr bwMode="auto">
            <a:xfrm>
              <a:off x="2976" y="2400"/>
              <a:ext cx="1152" cy="1248"/>
            </a:xfrm>
            <a:prstGeom prst="rect">
              <a:avLst/>
            </a:prstGeom>
            <a:grpFill/>
            <a:ln w="9525">
              <a:solidFill>
                <a:schemeClr val="tx1"/>
              </a:solidFill>
              <a:miter lim="800000"/>
              <a:headEnd/>
              <a:tailEnd/>
            </a:ln>
          </p:spPr>
          <p:txBody>
            <a:bodyPr rot="10800000" wrap="none" anchor="ctr"/>
            <a:lstStyle/>
            <a:p>
              <a:endParaRPr lang="es-ES" u="none"/>
            </a:p>
          </p:txBody>
        </p:sp>
        <p:sp>
          <p:nvSpPr>
            <p:cNvPr id="526" name="Rectangle 547" descr="Weave"/>
            <p:cNvSpPr>
              <a:spLocks noChangeArrowheads="1"/>
            </p:cNvSpPr>
            <p:nvPr/>
          </p:nvSpPr>
          <p:spPr bwMode="auto">
            <a:xfrm>
              <a:off x="-240" y="2400"/>
              <a:ext cx="1296" cy="1248"/>
            </a:xfrm>
            <a:prstGeom prst="rect">
              <a:avLst/>
            </a:prstGeom>
            <a:grpFill/>
            <a:ln w="9525">
              <a:solidFill>
                <a:schemeClr val="tx1"/>
              </a:solidFill>
              <a:miter lim="800000"/>
              <a:headEnd/>
              <a:tailEnd/>
            </a:ln>
          </p:spPr>
          <p:txBody>
            <a:bodyPr wrap="none" anchor="ctr"/>
            <a:lstStyle/>
            <a:p>
              <a:endParaRPr lang="es-ES" u="none"/>
            </a:p>
          </p:txBody>
        </p:sp>
        <p:sp>
          <p:nvSpPr>
            <p:cNvPr id="527" name="Rectangle 548" descr="Weave"/>
            <p:cNvSpPr>
              <a:spLocks noChangeArrowheads="1"/>
            </p:cNvSpPr>
            <p:nvPr/>
          </p:nvSpPr>
          <p:spPr bwMode="auto">
            <a:xfrm>
              <a:off x="672"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528" name="Rectangle 549" descr="Weave"/>
            <p:cNvSpPr>
              <a:spLocks noChangeArrowheads="1"/>
            </p:cNvSpPr>
            <p:nvPr/>
          </p:nvSpPr>
          <p:spPr bwMode="auto">
            <a:xfrm>
              <a:off x="-576"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529" name="Rectangle 550"/>
            <p:cNvSpPr>
              <a:spLocks noChangeArrowheads="1"/>
            </p:cNvSpPr>
            <p:nvPr/>
          </p:nvSpPr>
          <p:spPr bwMode="auto">
            <a:xfrm>
              <a:off x="384" y="3072"/>
              <a:ext cx="384" cy="336"/>
            </a:xfrm>
            <a:prstGeom prst="rect">
              <a:avLst/>
            </a:prstGeom>
            <a:grpFill/>
            <a:ln w="9525">
              <a:solidFill>
                <a:schemeClr val="tx1"/>
              </a:solidFill>
              <a:miter lim="800000"/>
              <a:headEnd/>
              <a:tailEnd/>
            </a:ln>
          </p:spPr>
          <p:txBody>
            <a:bodyPr wrap="none" anchor="ctr"/>
            <a:lstStyle/>
            <a:p>
              <a:endParaRPr lang="es-ES" u="none"/>
            </a:p>
          </p:txBody>
        </p:sp>
        <p:grpSp>
          <p:nvGrpSpPr>
            <p:cNvPr id="530" name="Group 551"/>
            <p:cNvGrpSpPr>
              <a:grpSpLocks/>
            </p:cNvGrpSpPr>
            <p:nvPr/>
          </p:nvGrpSpPr>
          <p:grpSpPr bwMode="auto">
            <a:xfrm rot="16200000">
              <a:off x="576" y="3072"/>
              <a:ext cx="480" cy="384"/>
              <a:chOff x="2544" y="2544"/>
              <a:chExt cx="480" cy="384"/>
            </a:xfrm>
            <a:grpFill/>
          </p:grpSpPr>
          <p:sp>
            <p:nvSpPr>
              <p:cNvPr id="580" name="Rectangle 552"/>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581" name="Rectangle 553"/>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582" name="Oval 554"/>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583" name="Oval 555"/>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584" name="Rectangle 556"/>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585" name="Rectangle 557"/>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31" name="Rectangle 558"/>
            <p:cNvSpPr>
              <a:spLocks noChangeArrowheads="1"/>
            </p:cNvSpPr>
            <p:nvPr/>
          </p:nvSpPr>
          <p:spPr bwMode="auto">
            <a:xfrm>
              <a:off x="48" y="2880"/>
              <a:ext cx="912" cy="144"/>
            </a:xfrm>
            <a:prstGeom prst="rect">
              <a:avLst/>
            </a:prstGeom>
            <a:grpFill/>
            <a:ln w="9525">
              <a:solidFill>
                <a:schemeClr val="tx1"/>
              </a:solidFill>
              <a:miter lim="800000"/>
              <a:headEnd/>
              <a:tailEnd/>
            </a:ln>
          </p:spPr>
          <p:txBody>
            <a:bodyPr wrap="none" anchor="ctr"/>
            <a:lstStyle/>
            <a:p>
              <a:endParaRPr lang="es-ES" u="none"/>
            </a:p>
          </p:txBody>
        </p:sp>
        <p:sp>
          <p:nvSpPr>
            <p:cNvPr id="532" name="Rectangle 559"/>
            <p:cNvSpPr>
              <a:spLocks noChangeArrowheads="1"/>
            </p:cNvSpPr>
            <p:nvPr/>
          </p:nvSpPr>
          <p:spPr bwMode="auto">
            <a:xfrm>
              <a:off x="48" y="2448"/>
              <a:ext cx="912" cy="432"/>
            </a:xfrm>
            <a:prstGeom prst="rect">
              <a:avLst/>
            </a:prstGeom>
            <a:grpFill/>
            <a:ln w="9525">
              <a:solidFill>
                <a:schemeClr val="tx1"/>
              </a:solidFill>
              <a:miter lim="800000"/>
              <a:headEnd/>
              <a:tailEnd/>
            </a:ln>
          </p:spPr>
          <p:txBody>
            <a:bodyPr wrap="none" anchor="ctr"/>
            <a:lstStyle/>
            <a:p>
              <a:endParaRPr lang="es-ES" u="none"/>
            </a:p>
          </p:txBody>
        </p:sp>
        <p:sp>
          <p:nvSpPr>
            <p:cNvPr id="533" name="Rectangle 560"/>
            <p:cNvSpPr>
              <a:spLocks noChangeArrowheads="1"/>
            </p:cNvSpPr>
            <p:nvPr/>
          </p:nvSpPr>
          <p:spPr bwMode="auto">
            <a:xfrm>
              <a:off x="1056" y="2928"/>
              <a:ext cx="1920" cy="240"/>
            </a:xfrm>
            <a:prstGeom prst="rect">
              <a:avLst/>
            </a:prstGeom>
            <a:grpFill/>
            <a:ln w="9525">
              <a:solidFill>
                <a:schemeClr val="tx1"/>
              </a:solidFill>
              <a:miter lim="800000"/>
              <a:headEnd/>
              <a:tailEnd/>
            </a:ln>
          </p:spPr>
          <p:txBody>
            <a:bodyPr wrap="none" anchor="ctr"/>
            <a:lstStyle/>
            <a:p>
              <a:endParaRPr lang="es-ES" u="none"/>
            </a:p>
          </p:txBody>
        </p:sp>
        <p:sp>
          <p:nvSpPr>
            <p:cNvPr id="534" name="Rectangle 561" descr="Outlined diamond"/>
            <p:cNvSpPr>
              <a:spLocks noChangeArrowheads="1"/>
            </p:cNvSpPr>
            <p:nvPr/>
          </p:nvSpPr>
          <p:spPr bwMode="auto">
            <a:xfrm>
              <a:off x="1152" y="2976"/>
              <a:ext cx="288" cy="144"/>
            </a:xfrm>
            <a:prstGeom prst="rect">
              <a:avLst/>
            </a:prstGeom>
            <a:grpFill/>
            <a:ln w="9525">
              <a:solidFill>
                <a:schemeClr val="tx1"/>
              </a:solidFill>
              <a:miter lim="800000"/>
              <a:headEnd/>
              <a:tailEnd/>
            </a:ln>
          </p:spPr>
          <p:txBody>
            <a:bodyPr wrap="none" anchor="ctr"/>
            <a:lstStyle/>
            <a:p>
              <a:endParaRPr lang="es-ES" u="none"/>
            </a:p>
          </p:txBody>
        </p:sp>
        <p:sp>
          <p:nvSpPr>
            <p:cNvPr id="535" name="Rectangle 562" descr="Outlined diamond"/>
            <p:cNvSpPr>
              <a:spLocks noChangeArrowheads="1"/>
            </p:cNvSpPr>
            <p:nvPr/>
          </p:nvSpPr>
          <p:spPr bwMode="auto">
            <a:xfrm>
              <a:off x="2544" y="2976"/>
              <a:ext cx="288" cy="144"/>
            </a:xfrm>
            <a:prstGeom prst="rect">
              <a:avLst/>
            </a:prstGeom>
            <a:grpFill/>
            <a:ln w="9525">
              <a:solidFill>
                <a:schemeClr val="tx1"/>
              </a:solidFill>
              <a:miter lim="800000"/>
              <a:headEnd/>
              <a:tailEnd/>
            </a:ln>
          </p:spPr>
          <p:txBody>
            <a:bodyPr wrap="none" anchor="ctr"/>
            <a:lstStyle/>
            <a:p>
              <a:endParaRPr lang="es-ES" u="none"/>
            </a:p>
          </p:txBody>
        </p:sp>
        <p:grpSp>
          <p:nvGrpSpPr>
            <p:cNvPr id="536" name="Group 563"/>
            <p:cNvGrpSpPr>
              <a:grpSpLocks/>
            </p:cNvGrpSpPr>
            <p:nvPr/>
          </p:nvGrpSpPr>
          <p:grpSpPr bwMode="auto">
            <a:xfrm>
              <a:off x="-384" y="3360"/>
              <a:ext cx="336" cy="192"/>
              <a:chOff x="720" y="3888"/>
              <a:chExt cx="336" cy="192"/>
            </a:xfrm>
            <a:grpFill/>
          </p:grpSpPr>
          <p:sp>
            <p:nvSpPr>
              <p:cNvPr id="578" name="Rectangle 564"/>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579" name="Rectangle 565"/>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537" name="Group 566"/>
            <p:cNvGrpSpPr>
              <a:grpSpLocks/>
            </p:cNvGrpSpPr>
            <p:nvPr/>
          </p:nvGrpSpPr>
          <p:grpSpPr bwMode="auto">
            <a:xfrm rot="16200000">
              <a:off x="-48" y="2976"/>
              <a:ext cx="480" cy="576"/>
              <a:chOff x="1008" y="2352"/>
              <a:chExt cx="480" cy="576"/>
            </a:xfrm>
            <a:grpFill/>
          </p:grpSpPr>
          <p:sp>
            <p:nvSpPr>
              <p:cNvPr id="569" name="Rectangle 567"/>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570" name="Rectangle 568"/>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571" name="Rectangle 569"/>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572" name="Oval 570"/>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573" name="Oval 571"/>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574" name="Oval 572"/>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575" name="Rectangle 573"/>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576" name="Rectangle 574"/>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577" name="Rectangle 575"/>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38" name="Rectangle 576"/>
            <p:cNvSpPr>
              <a:spLocks noChangeArrowheads="1"/>
            </p:cNvSpPr>
            <p:nvPr/>
          </p:nvSpPr>
          <p:spPr bwMode="auto">
            <a:xfrm>
              <a:off x="1056" y="2832"/>
              <a:ext cx="1920" cy="48"/>
            </a:xfrm>
            <a:prstGeom prst="rect">
              <a:avLst/>
            </a:prstGeom>
            <a:grpFill/>
            <a:ln w="9525">
              <a:solidFill>
                <a:schemeClr val="tx1"/>
              </a:solidFill>
              <a:miter lim="800000"/>
              <a:headEnd/>
              <a:tailEnd/>
            </a:ln>
          </p:spPr>
          <p:txBody>
            <a:bodyPr wrap="none" anchor="ctr"/>
            <a:lstStyle/>
            <a:p>
              <a:endParaRPr lang="es-ES" u="none"/>
            </a:p>
          </p:txBody>
        </p:sp>
        <p:sp>
          <p:nvSpPr>
            <p:cNvPr id="539" name="Rectangle 577"/>
            <p:cNvSpPr>
              <a:spLocks noChangeArrowheads="1"/>
            </p:cNvSpPr>
            <p:nvPr/>
          </p:nvSpPr>
          <p:spPr bwMode="auto">
            <a:xfrm>
              <a:off x="1056" y="2736"/>
              <a:ext cx="1920" cy="48"/>
            </a:xfrm>
            <a:prstGeom prst="rect">
              <a:avLst/>
            </a:prstGeom>
            <a:grpFill/>
            <a:ln w="9525">
              <a:solidFill>
                <a:schemeClr val="tx1"/>
              </a:solidFill>
              <a:miter lim="800000"/>
              <a:headEnd/>
              <a:tailEnd/>
            </a:ln>
          </p:spPr>
          <p:txBody>
            <a:bodyPr wrap="none" anchor="ctr"/>
            <a:lstStyle/>
            <a:p>
              <a:endParaRPr lang="es-ES" u="none"/>
            </a:p>
          </p:txBody>
        </p:sp>
        <p:sp>
          <p:nvSpPr>
            <p:cNvPr id="540" name="Rectangle 578"/>
            <p:cNvSpPr>
              <a:spLocks noChangeArrowheads="1"/>
            </p:cNvSpPr>
            <p:nvPr/>
          </p:nvSpPr>
          <p:spPr bwMode="auto">
            <a:xfrm>
              <a:off x="1056" y="3216"/>
              <a:ext cx="1920" cy="48"/>
            </a:xfrm>
            <a:prstGeom prst="rect">
              <a:avLst/>
            </a:prstGeom>
            <a:grpFill/>
            <a:ln w="9525">
              <a:solidFill>
                <a:schemeClr val="tx1"/>
              </a:solidFill>
              <a:miter lim="800000"/>
              <a:headEnd/>
              <a:tailEnd/>
            </a:ln>
          </p:spPr>
          <p:txBody>
            <a:bodyPr wrap="none" anchor="ctr"/>
            <a:lstStyle/>
            <a:p>
              <a:endParaRPr lang="es-ES" u="none"/>
            </a:p>
          </p:txBody>
        </p:sp>
        <p:sp>
          <p:nvSpPr>
            <p:cNvPr id="541" name="Rectangle 579"/>
            <p:cNvSpPr>
              <a:spLocks noChangeArrowheads="1"/>
            </p:cNvSpPr>
            <p:nvPr/>
          </p:nvSpPr>
          <p:spPr bwMode="auto">
            <a:xfrm>
              <a:off x="1056" y="3312"/>
              <a:ext cx="1920" cy="48"/>
            </a:xfrm>
            <a:prstGeom prst="rect">
              <a:avLst/>
            </a:prstGeom>
            <a:grpFill/>
            <a:ln w="9525">
              <a:solidFill>
                <a:schemeClr val="tx1"/>
              </a:solidFill>
              <a:miter lim="800000"/>
              <a:headEnd/>
              <a:tailEnd/>
            </a:ln>
          </p:spPr>
          <p:txBody>
            <a:bodyPr wrap="none" anchor="ctr"/>
            <a:lstStyle/>
            <a:p>
              <a:endParaRPr lang="es-ES" u="none"/>
            </a:p>
          </p:txBody>
        </p:sp>
        <p:sp>
          <p:nvSpPr>
            <p:cNvPr id="542" name="Rectangle 580"/>
            <p:cNvSpPr>
              <a:spLocks noChangeArrowheads="1"/>
            </p:cNvSpPr>
            <p:nvPr/>
          </p:nvSpPr>
          <p:spPr bwMode="auto">
            <a:xfrm>
              <a:off x="1488" y="2640"/>
              <a:ext cx="96" cy="288"/>
            </a:xfrm>
            <a:prstGeom prst="rect">
              <a:avLst/>
            </a:prstGeom>
            <a:grpFill/>
            <a:ln w="9525">
              <a:solidFill>
                <a:schemeClr val="tx1"/>
              </a:solidFill>
              <a:miter lim="800000"/>
              <a:headEnd/>
              <a:tailEnd/>
            </a:ln>
          </p:spPr>
          <p:txBody>
            <a:bodyPr wrap="none" anchor="ctr"/>
            <a:lstStyle/>
            <a:p>
              <a:endParaRPr lang="es-ES" u="none"/>
            </a:p>
          </p:txBody>
        </p:sp>
        <p:sp>
          <p:nvSpPr>
            <p:cNvPr id="543" name="Rectangle 581"/>
            <p:cNvSpPr>
              <a:spLocks noChangeArrowheads="1"/>
            </p:cNvSpPr>
            <p:nvPr/>
          </p:nvSpPr>
          <p:spPr bwMode="auto">
            <a:xfrm>
              <a:off x="2496"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544" name="Rectangle 582"/>
            <p:cNvSpPr>
              <a:spLocks noChangeArrowheads="1"/>
            </p:cNvSpPr>
            <p:nvPr/>
          </p:nvSpPr>
          <p:spPr bwMode="auto">
            <a:xfrm>
              <a:off x="1488"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545" name="Rectangle 583"/>
            <p:cNvSpPr>
              <a:spLocks noChangeArrowheads="1"/>
            </p:cNvSpPr>
            <p:nvPr/>
          </p:nvSpPr>
          <p:spPr bwMode="auto">
            <a:xfrm>
              <a:off x="2496" y="2640"/>
              <a:ext cx="96" cy="288"/>
            </a:xfrm>
            <a:prstGeom prst="rect">
              <a:avLst/>
            </a:prstGeom>
            <a:grpFill/>
            <a:ln w="9525">
              <a:solidFill>
                <a:schemeClr val="tx1"/>
              </a:solidFill>
              <a:miter lim="800000"/>
              <a:headEnd/>
              <a:tailEnd/>
            </a:ln>
          </p:spPr>
          <p:txBody>
            <a:bodyPr wrap="none" anchor="ctr"/>
            <a:lstStyle/>
            <a:p>
              <a:endParaRPr lang="es-ES" u="none"/>
            </a:p>
          </p:txBody>
        </p:sp>
        <p:grpSp>
          <p:nvGrpSpPr>
            <p:cNvPr id="546" name="Group 584"/>
            <p:cNvGrpSpPr>
              <a:grpSpLocks/>
            </p:cNvGrpSpPr>
            <p:nvPr/>
          </p:nvGrpSpPr>
          <p:grpSpPr bwMode="auto">
            <a:xfrm>
              <a:off x="-432" y="3120"/>
              <a:ext cx="336" cy="192"/>
              <a:chOff x="720" y="3888"/>
              <a:chExt cx="336" cy="192"/>
            </a:xfrm>
            <a:grpFill/>
          </p:grpSpPr>
          <p:sp>
            <p:nvSpPr>
              <p:cNvPr id="567" name="Rectangle 585"/>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568" name="Rectangle 586"/>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547" name="Rectangle 587"/>
            <p:cNvSpPr>
              <a:spLocks noChangeArrowheads="1"/>
            </p:cNvSpPr>
            <p:nvPr/>
          </p:nvSpPr>
          <p:spPr bwMode="auto">
            <a:xfrm>
              <a:off x="3120" y="2544"/>
              <a:ext cx="864" cy="384"/>
            </a:xfrm>
            <a:prstGeom prst="rect">
              <a:avLst/>
            </a:prstGeom>
            <a:grpFill/>
            <a:ln w="9525">
              <a:solidFill>
                <a:schemeClr val="tx1"/>
              </a:solidFill>
              <a:miter lim="800000"/>
              <a:headEnd/>
              <a:tailEnd/>
            </a:ln>
          </p:spPr>
          <p:txBody>
            <a:bodyPr wrap="none" anchor="ctr"/>
            <a:lstStyle/>
            <a:p>
              <a:endParaRPr lang="es-ES" u="none"/>
            </a:p>
          </p:txBody>
        </p:sp>
        <p:sp>
          <p:nvSpPr>
            <p:cNvPr id="548" name="Rectangle 588"/>
            <p:cNvSpPr>
              <a:spLocks noChangeArrowheads="1"/>
            </p:cNvSpPr>
            <p:nvPr/>
          </p:nvSpPr>
          <p:spPr bwMode="auto">
            <a:xfrm>
              <a:off x="3120" y="3072"/>
              <a:ext cx="864" cy="384"/>
            </a:xfrm>
            <a:prstGeom prst="rect">
              <a:avLst/>
            </a:prstGeom>
            <a:grpFill/>
            <a:ln w="9525">
              <a:solidFill>
                <a:schemeClr val="tx1"/>
              </a:solidFill>
              <a:miter lim="800000"/>
              <a:headEnd/>
              <a:tailEnd/>
            </a:ln>
          </p:spPr>
          <p:txBody>
            <a:bodyPr wrap="none" anchor="ctr"/>
            <a:lstStyle/>
            <a:p>
              <a:endParaRPr lang="es-ES" u="none"/>
            </a:p>
          </p:txBody>
        </p:sp>
        <p:grpSp>
          <p:nvGrpSpPr>
            <p:cNvPr id="549" name="Group 589"/>
            <p:cNvGrpSpPr>
              <a:grpSpLocks/>
            </p:cNvGrpSpPr>
            <p:nvPr/>
          </p:nvGrpSpPr>
          <p:grpSpPr bwMode="auto">
            <a:xfrm>
              <a:off x="3166" y="3312"/>
              <a:ext cx="719" cy="96"/>
              <a:chOff x="3696" y="3264"/>
              <a:chExt cx="1104" cy="144"/>
            </a:xfrm>
            <a:grpFill/>
          </p:grpSpPr>
          <p:sp>
            <p:nvSpPr>
              <p:cNvPr id="561" name="Oval 590"/>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562" name="Oval 591"/>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563" name="Oval 592"/>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564" name="Oval 593"/>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565" name="Oval 594"/>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566" name="Oval 595"/>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550" name="Group 596"/>
            <p:cNvGrpSpPr>
              <a:grpSpLocks/>
            </p:cNvGrpSpPr>
            <p:nvPr/>
          </p:nvGrpSpPr>
          <p:grpSpPr bwMode="auto">
            <a:xfrm>
              <a:off x="3166" y="2592"/>
              <a:ext cx="719" cy="96"/>
              <a:chOff x="3696" y="3264"/>
              <a:chExt cx="1104" cy="144"/>
            </a:xfrm>
            <a:grpFill/>
          </p:grpSpPr>
          <p:sp>
            <p:nvSpPr>
              <p:cNvPr id="555" name="Oval 59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556" name="Oval 59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557" name="Oval 59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558" name="Oval 60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559" name="Oval 60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560" name="Oval 60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551" name="Rectangle 603"/>
            <p:cNvSpPr>
              <a:spLocks noChangeArrowheads="1"/>
            </p:cNvSpPr>
            <p:nvPr/>
          </p:nvSpPr>
          <p:spPr bwMode="auto">
            <a:xfrm>
              <a:off x="3408" y="2736"/>
              <a:ext cx="240" cy="528"/>
            </a:xfrm>
            <a:prstGeom prst="rect">
              <a:avLst/>
            </a:prstGeom>
            <a:grpFill/>
            <a:ln w="9525">
              <a:solidFill>
                <a:schemeClr val="tx1"/>
              </a:solidFill>
              <a:miter lim="800000"/>
              <a:headEnd/>
              <a:tailEnd/>
            </a:ln>
          </p:spPr>
          <p:txBody>
            <a:bodyPr wrap="none" anchor="ctr"/>
            <a:lstStyle/>
            <a:p>
              <a:endParaRPr lang="es-ES" u="none"/>
            </a:p>
          </p:txBody>
        </p:sp>
        <p:sp>
          <p:nvSpPr>
            <p:cNvPr id="552" name="Rectangle 604"/>
            <p:cNvSpPr>
              <a:spLocks noChangeArrowheads="1"/>
            </p:cNvSpPr>
            <p:nvPr/>
          </p:nvSpPr>
          <p:spPr bwMode="auto">
            <a:xfrm>
              <a:off x="3312" y="2880"/>
              <a:ext cx="432" cy="240"/>
            </a:xfrm>
            <a:prstGeom prst="rect">
              <a:avLst/>
            </a:prstGeom>
            <a:grpFill/>
            <a:ln w="9525">
              <a:solidFill>
                <a:schemeClr val="tx1"/>
              </a:solidFill>
              <a:miter lim="800000"/>
              <a:headEnd/>
              <a:tailEnd/>
            </a:ln>
          </p:spPr>
          <p:txBody>
            <a:bodyPr wrap="none" anchor="ctr"/>
            <a:lstStyle/>
            <a:p>
              <a:endParaRPr lang="es-ES" u="none"/>
            </a:p>
          </p:txBody>
        </p:sp>
        <p:sp>
          <p:nvSpPr>
            <p:cNvPr id="553" name="Rectangle 605"/>
            <p:cNvSpPr>
              <a:spLocks noChangeArrowheads="1"/>
            </p:cNvSpPr>
            <p:nvPr/>
          </p:nvSpPr>
          <p:spPr bwMode="auto">
            <a:xfrm>
              <a:off x="3216" y="3120"/>
              <a:ext cx="192" cy="96"/>
            </a:xfrm>
            <a:prstGeom prst="rect">
              <a:avLst/>
            </a:prstGeom>
            <a:grpFill/>
            <a:ln w="9525">
              <a:solidFill>
                <a:schemeClr val="tx1"/>
              </a:solidFill>
              <a:miter lim="800000"/>
              <a:headEnd/>
              <a:tailEnd/>
            </a:ln>
          </p:spPr>
          <p:txBody>
            <a:bodyPr wrap="none" anchor="ctr"/>
            <a:lstStyle/>
            <a:p>
              <a:endParaRPr lang="es-ES" u="none"/>
            </a:p>
          </p:txBody>
        </p:sp>
        <p:sp>
          <p:nvSpPr>
            <p:cNvPr id="554" name="Rectangle 606"/>
            <p:cNvSpPr>
              <a:spLocks noChangeArrowheads="1"/>
            </p:cNvSpPr>
            <p:nvPr/>
          </p:nvSpPr>
          <p:spPr bwMode="auto">
            <a:xfrm>
              <a:off x="3216" y="2784"/>
              <a:ext cx="192" cy="96"/>
            </a:xfrm>
            <a:prstGeom prst="rect">
              <a:avLst/>
            </a:prstGeom>
            <a:grpFill/>
            <a:ln w="9525">
              <a:solidFill>
                <a:schemeClr val="tx1"/>
              </a:solidFill>
              <a:miter lim="800000"/>
              <a:headEnd/>
              <a:tailEnd/>
            </a:ln>
          </p:spPr>
          <p:txBody>
            <a:bodyPr wrap="none" anchor="ctr"/>
            <a:lstStyle/>
            <a:p>
              <a:endParaRPr lang="es-ES" u="none"/>
            </a:p>
          </p:txBody>
        </p:sp>
      </p:grpSp>
      <p:grpSp>
        <p:nvGrpSpPr>
          <p:cNvPr id="607" name="Group 607"/>
          <p:cNvGrpSpPr>
            <a:grpSpLocks/>
          </p:cNvGrpSpPr>
          <p:nvPr/>
        </p:nvGrpSpPr>
        <p:grpSpPr bwMode="auto">
          <a:xfrm>
            <a:off x="893822" y="2764471"/>
            <a:ext cx="2752730" cy="485778"/>
            <a:chOff x="761" y="2580"/>
            <a:chExt cx="1734" cy="306"/>
          </a:xfrm>
          <a:solidFill>
            <a:srgbClr val="BAD405"/>
          </a:solidFill>
        </p:grpSpPr>
        <p:sp>
          <p:nvSpPr>
            <p:cNvPr id="608" name="Rectangle 608"/>
            <p:cNvSpPr>
              <a:spLocks noChangeArrowheads="1"/>
            </p:cNvSpPr>
            <p:nvPr/>
          </p:nvSpPr>
          <p:spPr bwMode="auto">
            <a:xfrm rot="10800000">
              <a:off x="954" y="2603"/>
              <a:ext cx="138" cy="262"/>
            </a:xfrm>
            <a:prstGeom prst="rect">
              <a:avLst/>
            </a:prstGeom>
            <a:grpFill/>
            <a:ln w="9525">
              <a:solidFill>
                <a:schemeClr val="tx1"/>
              </a:solidFill>
              <a:miter lim="800000"/>
              <a:headEnd/>
              <a:tailEnd/>
            </a:ln>
          </p:spPr>
          <p:txBody>
            <a:bodyPr wrap="none" anchor="ctr"/>
            <a:lstStyle/>
            <a:p>
              <a:endParaRPr lang="es-ES" u="none"/>
            </a:p>
          </p:txBody>
        </p:sp>
        <p:sp>
          <p:nvSpPr>
            <p:cNvPr id="609" name="Rectangle 609"/>
            <p:cNvSpPr>
              <a:spLocks noChangeArrowheads="1"/>
            </p:cNvSpPr>
            <p:nvPr/>
          </p:nvSpPr>
          <p:spPr bwMode="auto">
            <a:xfrm rot="10800000">
              <a:off x="1074" y="2645"/>
              <a:ext cx="121" cy="178"/>
            </a:xfrm>
            <a:prstGeom prst="rect">
              <a:avLst/>
            </a:prstGeom>
            <a:grpFill/>
            <a:ln w="9525">
              <a:solidFill>
                <a:schemeClr val="tx1"/>
              </a:solidFill>
              <a:miter lim="800000"/>
              <a:headEnd/>
              <a:tailEnd/>
            </a:ln>
          </p:spPr>
          <p:txBody>
            <a:bodyPr wrap="none" anchor="ctr"/>
            <a:lstStyle/>
            <a:p>
              <a:endParaRPr lang="es-ES" u="none"/>
            </a:p>
          </p:txBody>
        </p:sp>
        <p:sp>
          <p:nvSpPr>
            <p:cNvPr id="610" name="Rectangle 610"/>
            <p:cNvSpPr>
              <a:spLocks noChangeArrowheads="1"/>
            </p:cNvSpPr>
            <p:nvPr/>
          </p:nvSpPr>
          <p:spPr bwMode="auto">
            <a:xfrm rot="10800000">
              <a:off x="1155" y="2690"/>
              <a:ext cx="479" cy="88"/>
            </a:xfrm>
            <a:prstGeom prst="rect">
              <a:avLst/>
            </a:prstGeom>
            <a:grpFill/>
            <a:ln w="9525">
              <a:solidFill>
                <a:schemeClr val="tx1"/>
              </a:solidFill>
              <a:miter lim="800000"/>
              <a:headEnd/>
              <a:tailEnd/>
            </a:ln>
          </p:spPr>
          <p:txBody>
            <a:bodyPr wrap="none" anchor="ctr"/>
            <a:lstStyle/>
            <a:p>
              <a:endParaRPr lang="es-ES" u="none"/>
            </a:p>
          </p:txBody>
        </p:sp>
        <p:sp>
          <p:nvSpPr>
            <p:cNvPr id="611" name="Rectangle 611"/>
            <p:cNvSpPr>
              <a:spLocks noChangeArrowheads="1"/>
            </p:cNvSpPr>
            <p:nvPr/>
          </p:nvSpPr>
          <p:spPr bwMode="auto">
            <a:xfrm rot="10800000">
              <a:off x="821" y="2621"/>
              <a:ext cx="118" cy="226"/>
            </a:xfrm>
            <a:prstGeom prst="rect">
              <a:avLst/>
            </a:prstGeom>
            <a:grpFill/>
            <a:ln w="9525">
              <a:solidFill>
                <a:schemeClr val="tx1"/>
              </a:solidFill>
              <a:miter lim="800000"/>
              <a:headEnd/>
              <a:tailEnd/>
            </a:ln>
          </p:spPr>
          <p:txBody>
            <a:bodyPr wrap="none" anchor="ctr"/>
            <a:lstStyle/>
            <a:p>
              <a:endParaRPr lang="es-ES" u="none"/>
            </a:p>
          </p:txBody>
        </p:sp>
        <p:sp>
          <p:nvSpPr>
            <p:cNvPr id="612" name="Rectangle 612"/>
            <p:cNvSpPr>
              <a:spLocks noChangeArrowheads="1"/>
            </p:cNvSpPr>
            <p:nvPr/>
          </p:nvSpPr>
          <p:spPr bwMode="auto">
            <a:xfrm rot="10800000">
              <a:off x="939" y="2621"/>
              <a:ext cx="158" cy="226"/>
            </a:xfrm>
            <a:prstGeom prst="rect">
              <a:avLst/>
            </a:prstGeom>
            <a:grpFill/>
            <a:ln w="9525">
              <a:solidFill>
                <a:schemeClr val="tx1"/>
              </a:solidFill>
              <a:miter lim="800000"/>
              <a:headEnd/>
              <a:tailEnd/>
            </a:ln>
          </p:spPr>
          <p:txBody>
            <a:bodyPr wrap="none" anchor="ctr"/>
            <a:lstStyle/>
            <a:p>
              <a:endParaRPr lang="es-ES" u="none"/>
            </a:p>
          </p:txBody>
        </p:sp>
        <p:sp>
          <p:nvSpPr>
            <p:cNvPr id="613" name="Rectangle 613"/>
            <p:cNvSpPr>
              <a:spLocks noChangeArrowheads="1"/>
            </p:cNvSpPr>
            <p:nvPr/>
          </p:nvSpPr>
          <p:spPr bwMode="auto">
            <a:xfrm rot="10800000">
              <a:off x="799" y="2638"/>
              <a:ext cx="139" cy="192"/>
            </a:xfrm>
            <a:prstGeom prst="rect">
              <a:avLst/>
            </a:prstGeom>
            <a:grpFill/>
            <a:ln w="9525">
              <a:solidFill>
                <a:schemeClr val="tx1"/>
              </a:solidFill>
              <a:miter lim="800000"/>
              <a:headEnd/>
              <a:tailEnd/>
            </a:ln>
          </p:spPr>
          <p:txBody>
            <a:bodyPr wrap="none" anchor="ctr"/>
            <a:lstStyle/>
            <a:p>
              <a:endParaRPr lang="es-ES" u="none"/>
            </a:p>
          </p:txBody>
        </p:sp>
        <p:sp>
          <p:nvSpPr>
            <p:cNvPr id="614" name="Rectangle 614"/>
            <p:cNvSpPr>
              <a:spLocks noChangeArrowheads="1"/>
            </p:cNvSpPr>
            <p:nvPr/>
          </p:nvSpPr>
          <p:spPr bwMode="auto">
            <a:xfrm rot="10800000">
              <a:off x="761" y="2673"/>
              <a:ext cx="178" cy="122"/>
            </a:xfrm>
            <a:prstGeom prst="rect">
              <a:avLst/>
            </a:prstGeom>
            <a:grpFill/>
            <a:ln w="9525">
              <a:solidFill>
                <a:schemeClr val="tx1"/>
              </a:solidFill>
              <a:miter lim="800000"/>
              <a:headEnd/>
              <a:tailEnd/>
            </a:ln>
          </p:spPr>
          <p:txBody>
            <a:bodyPr wrap="none" anchor="ctr"/>
            <a:lstStyle/>
            <a:p>
              <a:endParaRPr lang="es-ES" u="none"/>
            </a:p>
          </p:txBody>
        </p:sp>
        <p:sp>
          <p:nvSpPr>
            <p:cNvPr id="615" name="Oval 615"/>
            <p:cNvSpPr>
              <a:spLocks noChangeArrowheads="1"/>
            </p:cNvSpPr>
            <p:nvPr/>
          </p:nvSpPr>
          <p:spPr bwMode="auto">
            <a:xfrm rot="10800000">
              <a:off x="1075" y="2857"/>
              <a:ext cx="34" cy="29"/>
            </a:xfrm>
            <a:prstGeom prst="ellipse">
              <a:avLst/>
            </a:prstGeom>
            <a:grpFill/>
            <a:ln w="9525">
              <a:solidFill>
                <a:schemeClr val="tx1"/>
              </a:solidFill>
              <a:round/>
              <a:headEnd/>
              <a:tailEnd/>
            </a:ln>
          </p:spPr>
          <p:txBody>
            <a:bodyPr wrap="none" anchor="ctr"/>
            <a:lstStyle/>
            <a:p>
              <a:endParaRPr lang="es-ES" u="none"/>
            </a:p>
          </p:txBody>
        </p:sp>
        <p:sp>
          <p:nvSpPr>
            <p:cNvPr id="616" name="Oval 616"/>
            <p:cNvSpPr>
              <a:spLocks noChangeArrowheads="1"/>
            </p:cNvSpPr>
            <p:nvPr/>
          </p:nvSpPr>
          <p:spPr bwMode="auto">
            <a:xfrm rot="10800000">
              <a:off x="1075" y="2580"/>
              <a:ext cx="34" cy="29"/>
            </a:xfrm>
            <a:prstGeom prst="ellipse">
              <a:avLst/>
            </a:prstGeom>
            <a:grpFill/>
            <a:ln w="9525">
              <a:solidFill>
                <a:schemeClr val="tx1"/>
              </a:solidFill>
              <a:round/>
              <a:headEnd/>
              <a:tailEnd/>
            </a:ln>
          </p:spPr>
          <p:txBody>
            <a:bodyPr wrap="none" anchor="ctr"/>
            <a:lstStyle/>
            <a:p>
              <a:endParaRPr lang="es-ES" u="none"/>
            </a:p>
          </p:txBody>
        </p:sp>
        <p:sp>
          <p:nvSpPr>
            <p:cNvPr id="617" name="Rectangle 617"/>
            <p:cNvSpPr>
              <a:spLocks noChangeArrowheads="1"/>
            </p:cNvSpPr>
            <p:nvPr/>
          </p:nvSpPr>
          <p:spPr bwMode="auto">
            <a:xfrm rot="10800000">
              <a:off x="1304" y="2831"/>
              <a:ext cx="159" cy="33"/>
            </a:xfrm>
            <a:prstGeom prst="rect">
              <a:avLst/>
            </a:prstGeom>
            <a:grpFill/>
            <a:ln w="9525">
              <a:solidFill>
                <a:schemeClr val="tx1"/>
              </a:solidFill>
              <a:miter lim="800000"/>
              <a:headEnd/>
              <a:tailEnd/>
            </a:ln>
          </p:spPr>
          <p:txBody>
            <a:bodyPr wrap="none" anchor="ctr"/>
            <a:lstStyle/>
            <a:p>
              <a:endParaRPr lang="es-ES" u="none"/>
            </a:p>
          </p:txBody>
        </p:sp>
        <p:sp>
          <p:nvSpPr>
            <p:cNvPr id="618" name="Rectangle 618"/>
            <p:cNvSpPr>
              <a:spLocks noChangeArrowheads="1"/>
            </p:cNvSpPr>
            <p:nvPr/>
          </p:nvSpPr>
          <p:spPr bwMode="auto">
            <a:xfrm rot="10800000">
              <a:off x="1304" y="2791"/>
              <a:ext cx="159" cy="32"/>
            </a:xfrm>
            <a:prstGeom prst="rect">
              <a:avLst/>
            </a:prstGeom>
            <a:grpFill/>
            <a:ln w="9525">
              <a:solidFill>
                <a:schemeClr val="tx1"/>
              </a:solidFill>
              <a:miter lim="800000"/>
              <a:headEnd/>
              <a:tailEnd/>
            </a:ln>
          </p:spPr>
          <p:txBody>
            <a:bodyPr wrap="none" anchor="ctr"/>
            <a:lstStyle/>
            <a:p>
              <a:endParaRPr lang="es-ES" u="none"/>
            </a:p>
          </p:txBody>
        </p:sp>
        <p:sp>
          <p:nvSpPr>
            <p:cNvPr id="619" name="Rectangle 619"/>
            <p:cNvSpPr>
              <a:spLocks noChangeArrowheads="1"/>
            </p:cNvSpPr>
            <p:nvPr/>
          </p:nvSpPr>
          <p:spPr bwMode="auto">
            <a:xfrm rot="10800000">
              <a:off x="1366" y="2611"/>
              <a:ext cx="36" cy="238"/>
            </a:xfrm>
            <a:prstGeom prst="rect">
              <a:avLst/>
            </a:prstGeom>
            <a:grpFill/>
            <a:ln w="9525">
              <a:solidFill>
                <a:schemeClr val="tx1"/>
              </a:solidFill>
              <a:miter lim="800000"/>
              <a:headEnd/>
              <a:tailEnd/>
            </a:ln>
          </p:spPr>
          <p:txBody>
            <a:bodyPr wrap="none" anchor="ctr"/>
            <a:lstStyle/>
            <a:p>
              <a:endParaRPr lang="es-ES" u="none"/>
            </a:p>
          </p:txBody>
        </p:sp>
        <p:grpSp>
          <p:nvGrpSpPr>
            <p:cNvPr id="620" name="Group 620"/>
            <p:cNvGrpSpPr>
              <a:grpSpLocks/>
            </p:cNvGrpSpPr>
            <p:nvPr/>
          </p:nvGrpSpPr>
          <p:grpSpPr bwMode="auto">
            <a:xfrm rot="10800000">
              <a:off x="1304" y="2582"/>
              <a:ext cx="159" cy="75"/>
              <a:chOff x="4656" y="2422"/>
              <a:chExt cx="223" cy="122"/>
            </a:xfrm>
            <a:grpFill/>
          </p:grpSpPr>
          <p:sp>
            <p:nvSpPr>
              <p:cNvPr id="692" name="Rectangle 621"/>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93" name="Rectangle 622"/>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621" name="Rectangle 623"/>
            <p:cNvSpPr>
              <a:spLocks noChangeArrowheads="1"/>
            </p:cNvSpPr>
            <p:nvPr/>
          </p:nvSpPr>
          <p:spPr bwMode="auto">
            <a:xfrm rot="10800000">
              <a:off x="1475" y="2831"/>
              <a:ext cx="159" cy="33"/>
            </a:xfrm>
            <a:prstGeom prst="rect">
              <a:avLst/>
            </a:prstGeom>
            <a:grpFill/>
            <a:ln w="9525">
              <a:solidFill>
                <a:schemeClr val="tx1"/>
              </a:solidFill>
              <a:miter lim="800000"/>
              <a:headEnd/>
              <a:tailEnd/>
            </a:ln>
          </p:spPr>
          <p:txBody>
            <a:bodyPr wrap="none" anchor="ctr"/>
            <a:lstStyle/>
            <a:p>
              <a:endParaRPr lang="es-ES" u="none"/>
            </a:p>
          </p:txBody>
        </p:sp>
        <p:sp>
          <p:nvSpPr>
            <p:cNvPr id="622" name="Rectangle 624"/>
            <p:cNvSpPr>
              <a:spLocks noChangeArrowheads="1"/>
            </p:cNvSpPr>
            <p:nvPr/>
          </p:nvSpPr>
          <p:spPr bwMode="auto">
            <a:xfrm rot="10800000">
              <a:off x="1475" y="2791"/>
              <a:ext cx="159" cy="32"/>
            </a:xfrm>
            <a:prstGeom prst="rect">
              <a:avLst/>
            </a:prstGeom>
            <a:grpFill/>
            <a:ln w="9525">
              <a:solidFill>
                <a:schemeClr val="tx1"/>
              </a:solidFill>
              <a:miter lim="800000"/>
              <a:headEnd/>
              <a:tailEnd/>
            </a:ln>
          </p:spPr>
          <p:txBody>
            <a:bodyPr wrap="none" anchor="ctr"/>
            <a:lstStyle/>
            <a:p>
              <a:endParaRPr lang="es-ES" u="none"/>
            </a:p>
          </p:txBody>
        </p:sp>
        <p:sp>
          <p:nvSpPr>
            <p:cNvPr id="623" name="Rectangle 625"/>
            <p:cNvSpPr>
              <a:spLocks noChangeArrowheads="1"/>
            </p:cNvSpPr>
            <p:nvPr/>
          </p:nvSpPr>
          <p:spPr bwMode="auto">
            <a:xfrm rot="10800000">
              <a:off x="1538" y="2611"/>
              <a:ext cx="36" cy="238"/>
            </a:xfrm>
            <a:prstGeom prst="rect">
              <a:avLst/>
            </a:prstGeom>
            <a:grpFill/>
            <a:ln w="9525">
              <a:solidFill>
                <a:schemeClr val="tx1"/>
              </a:solidFill>
              <a:miter lim="800000"/>
              <a:headEnd/>
              <a:tailEnd/>
            </a:ln>
          </p:spPr>
          <p:txBody>
            <a:bodyPr wrap="none" anchor="ctr"/>
            <a:lstStyle/>
            <a:p>
              <a:endParaRPr lang="es-ES" u="none"/>
            </a:p>
          </p:txBody>
        </p:sp>
        <p:grpSp>
          <p:nvGrpSpPr>
            <p:cNvPr id="624" name="Group 626"/>
            <p:cNvGrpSpPr>
              <a:grpSpLocks/>
            </p:cNvGrpSpPr>
            <p:nvPr/>
          </p:nvGrpSpPr>
          <p:grpSpPr bwMode="auto">
            <a:xfrm rot="10800000">
              <a:off x="1475" y="2582"/>
              <a:ext cx="159" cy="75"/>
              <a:chOff x="4656" y="2422"/>
              <a:chExt cx="223" cy="122"/>
            </a:xfrm>
            <a:grpFill/>
          </p:grpSpPr>
          <p:sp>
            <p:nvSpPr>
              <p:cNvPr id="690" name="Rectangle 627"/>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691" name="Rectangle 628"/>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625" name="Rectangle 629"/>
            <p:cNvSpPr>
              <a:spLocks noChangeArrowheads="1"/>
            </p:cNvSpPr>
            <p:nvPr/>
          </p:nvSpPr>
          <p:spPr bwMode="auto">
            <a:xfrm rot="10800000">
              <a:off x="1504" y="2593"/>
              <a:ext cx="170" cy="76"/>
            </a:xfrm>
            <a:prstGeom prst="rect">
              <a:avLst/>
            </a:prstGeom>
            <a:grpFill/>
            <a:ln w="9525">
              <a:solidFill>
                <a:schemeClr val="tx1"/>
              </a:solidFill>
              <a:miter lim="800000"/>
              <a:headEnd/>
              <a:tailEnd/>
            </a:ln>
          </p:spPr>
          <p:txBody>
            <a:bodyPr wrap="none" anchor="ctr"/>
            <a:lstStyle/>
            <a:p>
              <a:endParaRPr lang="es-ES" u="none"/>
            </a:p>
          </p:txBody>
        </p:sp>
        <p:sp>
          <p:nvSpPr>
            <p:cNvPr id="626" name="Rectangle 630"/>
            <p:cNvSpPr>
              <a:spLocks noChangeArrowheads="1"/>
            </p:cNvSpPr>
            <p:nvPr/>
          </p:nvSpPr>
          <p:spPr bwMode="auto">
            <a:xfrm rot="10800000">
              <a:off x="1504" y="2790"/>
              <a:ext cx="170" cy="76"/>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627" name="Rectangle 631"/>
            <p:cNvSpPr>
              <a:spLocks noChangeArrowheads="1"/>
            </p:cNvSpPr>
            <p:nvPr/>
          </p:nvSpPr>
          <p:spPr bwMode="auto">
            <a:xfrm rot="10800000">
              <a:off x="1607" y="2800"/>
              <a:ext cx="13" cy="65"/>
            </a:xfrm>
            <a:prstGeom prst="rect">
              <a:avLst/>
            </a:prstGeom>
            <a:grpFill/>
            <a:ln w="9525">
              <a:solidFill>
                <a:schemeClr val="tx1"/>
              </a:solidFill>
              <a:miter lim="800000"/>
              <a:headEnd/>
              <a:tailEnd/>
            </a:ln>
          </p:spPr>
          <p:txBody>
            <a:bodyPr wrap="none" anchor="ctr"/>
            <a:lstStyle/>
            <a:p>
              <a:endParaRPr lang="es-ES" u="none"/>
            </a:p>
          </p:txBody>
        </p:sp>
        <p:sp>
          <p:nvSpPr>
            <p:cNvPr id="628" name="Rectangle 632"/>
            <p:cNvSpPr>
              <a:spLocks noChangeArrowheads="1"/>
            </p:cNvSpPr>
            <p:nvPr/>
          </p:nvSpPr>
          <p:spPr bwMode="auto">
            <a:xfrm rot="10800000">
              <a:off x="1607" y="2593"/>
              <a:ext cx="13" cy="76"/>
            </a:xfrm>
            <a:prstGeom prst="rect">
              <a:avLst/>
            </a:prstGeom>
            <a:grpFill/>
            <a:ln w="9525">
              <a:solidFill>
                <a:schemeClr val="tx1"/>
              </a:solidFill>
              <a:miter lim="800000"/>
              <a:headEnd/>
              <a:tailEnd/>
            </a:ln>
          </p:spPr>
          <p:txBody>
            <a:bodyPr wrap="none" anchor="ctr"/>
            <a:lstStyle/>
            <a:p>
              <a:endParaRPr lang="es-ES" u="none"/>
            </a:p>
          </p:txBody>
        </p:sp>
        <p:sp>
          <p:nvSpPr>
            <p:cNvPr id="629" name="Rectangle 633"/>
            <p:cNvSpPr>
              <a:spLocks noChangeArrowheads="1"/>
            </p:cNvSpPr>
            <p:nvPr/>
          </p:nvSpPr>
          <p:spPr bwMode="auto">
            <a:xfrm rot="10800000">
              <a:off x="1216" y="2592"/>
              <a:ext cx="313" cy="284"/>
            </a:xfrm>
            <a:prstGeom prst="rect">
              <a:avLst/>
            </a:prstGeom>
            <a:grpFill/>
            <a:ln w="9525">
              <a:solidFill>
                <a:schemeClr val="tx1"/>
              </a:solidFill>
              <a:miter lim="800000"/>
              <a:headEnd/>
              <a:tailEnd/>
            </a:ln>
          </p:spPr>
          <p:txBody>
            <a:bodyPr rot="10800000" wrap="none" anchor="ctr"/>
            <a:lstStyle/>
            <a:p>
              <a:endParaRPr lang="es-ES" u="none"/>
            </a:p>
          </p:txBody>
        </p:sp>
        <p:sp>
          <p:nvSpPr>
            <p:cNvPr id="630" name="Rectangle 634" descr="Weave"/>
            <p:cNvSpPr>
              <a:spLocks noChangeArrowheads="1"/>
            </p:cNvSpPr>
            <p:nvPr/>
          </p:nvSpPr>
          <p:spPr bwMode="auto">
            <a:xfrm rot="10800000">
              <a:off x="2052" y="2593"/>
              <a:ext cx="352" cy="284"/>
            </a:xfrm>
            <a:prstGeom prst="rect">
              <a:avLst/>
            </a:prstGeom>
            <a:grpFill/>
            <a:ln w="9525">
              <a:solidFill>
                <a:schemeClr val="tx1"/>
              </a:solidFill>
              <a:miter lim="800000"/>
              <a:headEnd/>
              <a:tailEnd/>
            </a:ln>
          </p:spPr>
          <p:txBody>
            <a:bodyPr wrap="none" anchor="ctr"/>
            <a:lstStyle/>
            <a:p>
              <a:endParaRPr lang="es-ES" u="none"/>
            </a:p>
          </p:txBody>
        </p:sp>
        <p:sp>
          <p:nvSpPr>
            <p:cNvPr id="631" name="Rectangle 635" descr="Weave"/>
            <p:cNvSpPr>
              <a:spLocks noChangeArrowheads="1"/>
            </p:cNvSpPr>
            <p:nvPr/>
          </p:nvSpPr>
          <p:spPr bwMode="auto">
            <a:xfrm rot="10800000">
              <a:off x="2052" y="2593"/>
              <a:ext cx="104" cy="284"/>
            </a:xfrm>
            <a:prstGeom prst="rect">
              <a:avLst/>
            </a:prstGeom>
            <a:grpFill/>
            <a:ln w="9525">
              <a:solidFill>
                <a:schemeClr val="tx1"/>
              </a:solidFill>
              <a:miter lim="800000"/>
              <a:headEnd/>
              <a:tailEnd/>
            </a:ln>
          </p:spPr>
          <p:txBody>
            <a:bodyPr wrap="none" anchor="ctr"/>
            <a:lstStyle/>
            <a:p>
              <a:endParaRPr lang="es-ES" u="none"/>
            </a:p>
          </p:txBody>
        </p:sp>
        <p:sp>
          <p:nvSpPr>
            <p:cNvPr id="632" name="Rectangle 636" descr="Weave"/>
            <p:cNvSpPr>
              <a:spLocks noChangeArrowheads="1"/>
            </p:cNvSpPr>
            <p:nvPr/>
          </p:nvSpPr>
          <p:spPr bwMode="auto">
            <a:xfrm rot="10800000">
              <a:off x="2391" y="2593"/>
              <a:ext cx="104" cy="284"/>
            </a:xfrm>
            <a:prstGeom prst="rect">
              <a:avLst/>
            </a:prstGeom>
            <a:grpFill/>
            <a:ln w="9525">
              <a:solidFill>
                <a:schemeClr val="tx1"/>
              </a:solidFill>
              <a:miter lim="800000"/>
              <a:headEnd/>
              <a:tailEnd/>
            </a:ln>
          </p:spPr>
          <p:txBody>
            <a:bodyPr wrap="none" anchor="ctr"/>
            <a:lstStyle/>
            <a:p>
              <a:endParaRPr lang="es-ES" u="none"/>
            </a:p>
          </p:txBody>
        </p:sp>
        <p:sp>
          <p:nvSpPr>
            <p:cNvPr id="633" name="Rectangle 637"/>
            <p:cNvSpPr>
              <a:spLocks noChangeArrowheads="1"/>
            </p:cNvSpPr>
            <p:nvPr/>
          </p:nvSpPr>
          <p:spPr bwMode="auto">
            <a:xfrm rot="10800000">
              <a:off x="2130" y="2648"/>
              <a:ext cx="104" cy="76"/>
            </a:xfrm>
            <a:prstGeom prst="rect">
              <a:avLst/>
            </a:prstGeom>
            <a:grpFill/>
            <a:ln w="9525">
              <a:solidFill>
                <a:schemeClr val="tx1"/>
              </a:solidFill>
              <a:miter lim="800000"/>
              <a:headEnd/>
              <a:tailEnd/>
            </a:ln>
          </p:spPr>
          <p:txBody>
            <a:bodyPr wrap="none" anchor="ctr"/>
            <a:lstStyle/>
            <a:p>
              <a:endParaRPr lang="es-ES" u="none"/>
            </a:p>
          </p:txBody>
        </p:sp>
        <p:grpSp>
          <p:nvGrpSpPr>
            <p:cNvPr id="634" name="Group 638"/>
            <p:cNvGrpSpPr>
              <a:grpSpLocks/>
            </p:cNvGrpSpPr>
            <p:nvPr/>
          </p:nvGrpSpPr>
          <p:grpSpPr bwMode="auto">
            <a:xfrm rot="5400000">
              <a:off x="2064" y="2628"/>
              <a:ext cx="109" cy="104"/>
              <a:chOff x="2544" y="2544"/>
              <a:chExt cx="480" cy="384"/>
            </a:xfrm>
            <a:grpFill/>
          </p:grpSpPr>
          <p:sp>
            <p:nvSpPr>
              <p:cNvPr id="684" name="Rectangle 639"/>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685" name="Rectangle 640"/>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686" name="Oval 641"/>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687" name="Oval 642"/>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688" name="Rectangle 643"/>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689" name="Rectangle 644"/>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35" name="Rectangle 645"/>
            <p:cNvSpPr>
              <a:spLocks noChangeArrowheads="1"/>
            </p:cNvSpPr>
            <p:nvPr/>
          </p:nvSpPr>
          <p:spPr bwMode="auto">
            <a:xfrm rot="10800000">
              <a:off x="2078" y="2734"/>
              <a:ext cx="248" cy="33"/>
            </a:xfrm>
            <a:prstGeom prst="rect">
              <a:avLst/>
            </a:prstGeom>
            <a:grpFill/>
            <a:ln w="9525">
              <a:solidFill>
                <a:schemeClr val="tx1"/>
              </a:solidFill>
              <a:miter lim="800000"/>
              <a:headEnd/>
              <a:tailEnd/>
            </a:ln>
          </p:spPr>
          <p:txBody>
            <a:bodyPr wrap="none" anchor="ctr"/>
            <a:lstStyle/>
            <a:p>
              <a:endParaRPr lang="es-ES" u="none"/>
            </a:p>
          </p:txBody>
        </p:sp>
        <p:sp>
          <p:nvSpPr>
            <p:cNvPr id="636" name="Rectangle 646"/>
            <p:cNvSpPr>
              <a:spLocks noChangeArrowheads="1"/>
            </p:cNvSpPr>
            <p:nvPr/>
          </p:nvSpPr>
          <p:spPr bwMode="auto">
            <a:xfrm rot="10800000">
              <a:off x="2078" y="2768"/>
              <a:ext cx="248" cy="98"/>
            </a:xfrm>
            <a:prstGeom prst="rect">
              <a:avLst/>
            </a:prstGeom>
            <a:grpFill/>
            <a:ln w="9525">
              <a:solidFill>
                <a:schemeClr val="tx1"/>
              </a:solidFill>
              <a:miter lim="800000"/>
              <a:headEnd/>
              <a:tailEnd/>
            </a:ln>
          </p:spPr>
          <p:txBody>
            <a:bodyPr wrap="none" anchor="ctr"/>
            <a:lstStyle/>
            <a:p>
              <a:endParaRPr lang="es-ES" u="none"/>
            </a:p>
          </p:txBody>
        </p:sp>
        <p:sp>
          <p:nvSpPr>
            <p:cNvPr id="637" name="Rectangle 647"/>
            <p:cNvSpPr>
              <a:spLocks noChangeArrowheads="1"/>
            </p:cNvSpPr>
            <p:nvPr/>
          </p:nvSpPr>
          <p:spPr bwMode="auto">
            <a:xfrm rot="10800000">
              <a:off x="1530" y="2701"/>
              <a:ext cx="522" cy="55"/>
            </a:xfrm>
            <a:prstGeom prst="rect">
              <a:avLst/>
            </a:prstGeom>
            <a:grpFill/>
            <a:ln w="9525">
              <a:solidFill>
                <a:schemeClr val="tx1"/>
              </a:solidFill>
              <a:miter lim="800000"/>
              <a:headEnd/>
              <a:tailEnd/>
            </a:ln>
          </p:spPr>
          <p:txBody>
            <a:bodyPr wrap="none" anchor="ctr"/>
            <a:lstStyle/>
            <a:p>
              <a:endParaRPr lang="es-ES" u="none"/>
            </a:p>
          </p:txBody>
        </p:sp>
        <p:sp>
          <p:nvSpPr>
            <p:cNvPr id="638" name="Rectangle 648" descr="Outlined diamond"/>
            <p:cNvSpPr>
              <a:spLocks noChangeArrowheads="1"/>
            </p:cNvSpPr>
            <p:nvPr/>
          </p:nvSpPr>
          <p:spPr bwMode="auto">
            <a:xfrm rot="10800000">
              <a:off x="1946" y="2712"/>
              <a:ext cx="79" cy="33"/>
            </a:xfrm>
            <a:prstGeom prst="rect">
              <a:avLst/>
            </a:prstGeom>
            <a:grpFill/>
            <a:ln w="9525">
              <a:solidFill>
                <a:schemeClr val="tx1"/>
              </a:solidFill>
              <a:miter lim="800000"/>
              <a:headEnd/>
              <a:tailEnd/>
            </a:ln>
          </p:spPr>
          <p:txBody>
            <a:bodyPr wrap="none" anchor="ctr"/>
            <a:lstStyle/>
            <a:p>
              <a:endParaRPr lang="es-ES" u="none"/>
            </a:p>
          </p:txBody>
        </p:sp>
        <p:sp>
          <p:nvSpPr>
            <p:cNvPr id="639" name="Rectangle 649" descr="Outlined diamond"/>
            <p:cNvSpPr>
              <a:spLocks noChangeArrowheads="1"/>
            </p:cNvSpPr>
            <p:nvPr/>
          </p:nvSpPr>
          <p:spPr bwMode="auto">
            <a:xfrm rot="10800000">
              <a:off x="1568" y="2712"/>
              <a:ext cx="79" cy="33"/>
            </a:xfrm>
            <a:prstGeom prst="rect">
              <a:avLst/>
            </a:prstGeom>
            <a:grpFill/>
            <a:ln w="9525">
              <a:solidFill>
                <a:schemeClr val="tx1"/>
              </a:solidFill>
              <a:miter lim="800000"/>
              <a:headEnd/>
              <a:tailEnd/>
            </a:ln>
          </p:spPr>
          <p:txBody>
            <a:bodyPr wrap="none" anchor="ctr"/>
            <a:lstStyle/>
            <a:p>
              <a:endParaRPr lang="es-ES" u="none"/>
            </a:p>
          </p:txBody>
        </p:sp>
        <p:grpSp>
          <p:nvGrpSpPr>
            <p:cNvPr id="640" name="Group 650"/>
            <p:cNvGrpSpPr>
              <a:grpSpLocks/>
            </p:cNvGrpSpPr>
            <p:nvPr/>
          </p:nvGrpSpPr>
          <p:grpSpPr bwMode="auto">
            <a:xfrm rot="10800000">
              <a:off x="2351" y="2593"/>
              <a:ext cx="91" cy="44"/>
              <a:chOff x="720" y="3888"/>
              <a:chExt cx="336" cy="192"/>
            </a:xfrm>
            <a:grpFill/>
          </p:grpSpPr>
          <p:sp>
            <p:nvSpPr>
              <p:cNvPr id="682" name="Rectangle 651"/>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683" name="Rectangle 652"/>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641" name="Group 653"/>
            <p:cNvGrpSpPr>
              <a:grpSpLocks/>
            </p:cNvGrpSpPr>
            <p:nvPr/>
          </p:nvGrpSpPr>
          <p:grpSpPr bwMode="auto">
            <a:xfrm rot="5400000">
              <a:off x="2237" y="2602"/>
              <a:ext cx="109" cy="156"/>
              <a:chOff x="1008" y="2352"/>
              <a:chExt cx="480" cy="576"/>
            </a:xfrm>
            <a:grpFill/>
          </p:grpSpPr>
          <p:sp>
            <p:nvSpPr>
              <p:cNvPr id="673" name="Rectangle 654"/>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674" name="Rectangle 655"/>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675" name="Rectangle 656"/>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676" name="Oval 657"/>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677" name="Oval 658"/>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678" name="Oval 659"/>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679" name="Rectangle 660"/>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680" name="Rectangle 661"/>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681" name="Rectangle 662"/>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42" name="Rectangle 663"/>
            <p:cNvSpPr>
              <a:spLocks noChangeArrowheads="1"/>
            </p:cNvSpPr>
            <p:nvPr/>
          </p:nvSpPr>
          <p:spPr bwMode="auto">
            <a:xfrm rot="10800000">
              <a:off x="1530" y="2767"/>
              <a:ext cx="522" cy="11"/>
            </a:xfrm>
            <a:prstGeom prst="rect">
              <a:avLst/>
            </a:prstGeom>
            <a:grpFill/>
            <a:ln w="9525">
              <a:solidFill>
                <a:schemeClr val="tx1"/>
              </a:solidFill>
              <a:miter lim="800000"/>
              <a:headEnd/>
              <a:tailEnd/>
            </a:ln>
          </p:spPr>
          <p:txBody>
            <a:bodyPr wrap="none" anchor="ctr"/>
            <a:lstStyle/>
            <a:p>
              <a:endParaRPr lang="es-ES" u="none"/>
            </a:p>
          </p:txBody>
        </p:sp>
        <p:sp>
          <p:nvSpPr>
            <p:cNvPr id="643" name="Rectangle 664"/>
            <p:cNvSpPr>
              <a:spLocks noChangeArrowheads="1"/>
            </p:cNvSpPr>
            <p:nvPr/>
          </p:nvSpPr>
          <p:spPr bwMode="auto">
            <a:xfrm rot="10800000">
              <a:off x="1530" y="2789"/>
              <a:ext cx="522" cy="11"/>
            </a:xfrm>
            <a:prstGeom prst="rect">
              <a:avLst/>
            </a:prstGeom>
            <a:grpFill/>
            <a:ln w="9525">
              <a:solidFill>
                <a:schemeClr val="tx1"/>
              </a:solidFill>
              <a:miter lim="800000"/>
              <a:headEnd/>
              <a:tailEnd/>
            </a:ln>
          </p:spPr>
          <p:txBody>
            <a:bodyPr wrap="none" anchor="ctr"/>
            <a:lstStyle/>
            <a:p>
              <a:endParaRPr lang="es-ES" u="none"/>
            </a:p>
          </p:txBody>
        </p:sp>
        <p:sp>
          <p:nvSpPr>
            <p:cNvPr id="644" name="Rectangle 665"/>
            <p:cNvSpPr>
              <a:spLocks noChangeArrowheads="1"/>
            </p:cNvSpPr>
            <p:nvPr/>
          </p:nvSpPr>
          <p:spPr bwMode="auto">
            <a:xfrm rot="10800000">
              <a:off x="1530" y="2679"/>
              <a:ext cx="522" cy="11"/>
            </a:xfrm>
            <a:prstGeom prst="rect">
              <a:avLst/>
            </a:prstGeom>
            <a:grpFill/>
            <a:ln w="9525">
              <a:solidFill>
                <a:schemeClr val="tx1"/>
              </a:solidFill>
              <a:miter lim="800000"/>
              <a:headEnd/>
              <a:tailEnd/>
            </a:ln>
          </p:spPr>
          <p:txBody>
            <a:bodyPr wrap="none" anchor="ctr"/>
            <a:lstStyle/>
            <a:p>
              <a:endParaRPr lang="es-ES" u="none"/>
            </a:p>
          </p:txBody>
        </p:sp>
        <p:sp>
          <p:nvSpPr>
            <p:cNvPr id="645" name="Rectangle 666"/>
            <p:cNvSpPr>
              <a:spLocks noChangeArrowheads="1"/>
            </p:cNvSpPr>
            <p:nvPr/>
          </p:nvSpPr>
          <p:spPr bwMode="auto">
            <a:xfrm rot="10800000">
              <a:off x="1530" y="2657"/>
              <a:ext cx="522" cy="11"/>
            </a:xfrm>
            <a:prstGeom prst="rect">
              <a:avLst/>
            </a:prstGeom>
            <a:grpFill/>
            <a:ln w="9525">
              <a:solidFill>
                <a:schemeClr val="tx1"/>
              </a:solidFill>
              <a:miter lim="800000"/>
              <a:headEnd/>
              <a:tailEnd/>
            </a:ln>
          </p:spPr>
          <p:txBody>
            <a:bodyPr wrap="none" anchor="ctr"/>
            <a:lstStyle/>
            <a:p>
              <a:endParaRPr lang="es-ES" u="none"/>
            </a:p>
          </p:txBody>
        </p:sp>
        <p:sp>
          <p:nvSpPr>
            <p:cNvPr id="646" name="Rectangle 667"/>
            <p:cNvSpPr>
              <a:spLocks noChangeArrowheads="1"/>
            </p:cNvSpPr>
            <p:nvPr/>
          </p:nvSpPr>
          <p:spPr bwMode="auto">
            <a:xfrm rot="10800000">
              <a:off x="1908" y="2756"/>
              <a:ext cx="26" cy="65"/>
            </a:xfrm>
            <a:prstGeom prst="rect">
              <a:avLst/>
            </a:prstGeom>
            <a:grpFill/>
            <a:ln w="9525">
              <a:solidFill>
                <a:schemeClr val="tx1"/>
              </a:solidFill>
              <a:miter lim="800000"/>
              <a:headEnd/>
              <a:tailEnd/>
            </a:ln>
          </p:spPr>
          <p:txBody>
            <a:bodyPr wrap="none" anchor="ctr"/>
            <a:lstStyle/>
            <a:p>
              <a:endParaRPr lang="es-ES" u="none"/>
            </a:p>
          </p:txBody>
        </p:sp>
        <p:sp>
          <p:nvSpPr>
            <p:cNvPr id="647" name="Rectangle 668"/>
            <p:cNvSpPr>
              <a:spLocks noChangeArrowheads="1"/>
            </p:cNvSpPr>
            <p:nvPr/>
          </p:nvSpPr>
          <p:spPr bwMode="auto">
            <a:xfrm rot="10800000">
              <a:off x="1635" y="2636"/>
              <a:ext cx="26" cy="65"/>
            </a:xfrm>
            <a:prstGeom prst="rect">
              <a:avLst/>
            </a:prstGeom>
            <a:grpFill/>
            <a:ln w="9525">
              <a:solidFill>
                <a:schemeClr val="tx1"/>
              </a:solidFill>
              <a:miter lim="800000"/>
              <a:headEnd/>
              <a:tailEnd/>
            </a:ln>
          </p:spPr>
          <p:txBody>
            <a:bodyPr wrap="none" anchor="ctr"/>
            <a:lstStyle/>
            <a:p>
              <a:endParaRPr lang="es-ES" u="none"/>
            </a:p>
          </p:txBody>
        </p:sp>
        <p:sp>
          <p:nvSpPr>
            <p:cNvPr id="648" name="Rectangle 669"/>
            <p:cNvSpPr>
              <a:spLocks noChangeArrowheads="1"/>
            </p:cNvSpPr>
            <p:nvPr/>
          </p:nvSpPr>
          <p:spPr bwMode="auto">
            <a:xfrm rot="10800000">
              <a:off x="1908" y="2636"/>
              <a:ext cx="26" cy="65"/>
            </a:xfrm>
            <a:prstGeom prst="rect">
              <a:avLst/>
            </a:prstGeom>
            <a:grpFill/>
            <a:ln w="9525">
              <a:solidFill>
                <a:schemeClr val="tx1"/>
              </a:solidFill>
              <a:miter lim="800000"/>
              <a:headEnd/>
              <a:tailEnd/>
            </a:ln>
          </p:spPr>
          <p:txBody>
            <a:bodyPr wrap="none" anchor="ctr"/>
            <a:lstStyle/>
            <a:p>
              <a:endParaRPr lang="es-ES" u="none"/>
            </a:p>
          </p:txBody>
        </p:sp>
        <p:sp>
          <p:nvSpPr>
            <p:cNvPr id="649" name="Rectangle 670"/>
            <p:cNvSpPr>
              <a:spLocks noChangeArrowheads="1"/>
            </p:cNvSpPr>
            <p:nvPr/>
          </p:nvSpPr>
          <p:spPr bwMode="auto">
            <a:xfrm rot="10800000">
              <a:off x="1635" y="2756"/>
              <a:ext cx="26" cy="65"/>
            </a:xfrm>
            <a:prstGeom prst="rect">
              <a:avLst/>
            </a:prstGeom>
            <a:grpFill/>
            <a:ln w="9525">
              <a:solidFill>
                <a:schemeClr val="tx1"/>
              </a:solidFill>
              <a:miter lim="800000"/>
              <a:headEnd/>
              <a:tailEnd/>
            </a:ln>
          </p:spPr>
          <p:txBody>
            <a:bodyPr wrap="none" anchor="ctr"/>
            <a:lstStyle/>
            <a:p>
              <a:endParaRPr lang="es-ES" u="none"/>
            </a:p>
          </p:txBody>
        </p:sp>
        <p:grpSp>
          <p:nvGrpSpPr>
            <p:cNvPr id="650" name="Group 671"/>
            <p:cNvGrpSpPr>
              <a:grpSpLocks/>
            </p:cNvGrpSpPr>
            <p:nvPr/>
          </p:nvGrpSpPr>
          <p:grpSpPr bwMode="auto">
            <a:xfrm rot="10800000">
              <a:off x="2364" y="2669"/>
              <a:ext cx="91" cy="44"/>
              <a:chOff x="720" y="3888"/>
              <a:chExt cx="336" cy="192"/>
            </a:xfrm>
            <a:grpFill/>
          </p:grpSpPr>
          <p:sp>
            <p:nvSpPr>
              <p:cNvPr id="671" name="Rectangle 672"/>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672" name="Rectangle 673"/>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651" name="Rectangle 674"/>
            <p:cNvSpPr>
              <a:spLocks noChangeArrowheads="1"/>
            </p:cNvSpPr>
            <p:nvPr/>
          </p:nvSpPr>
          <p:spPr bwMode="auto">
            <a:xfrm rot="10800000">
              <a:off x="1255" y="2755"/>
              <a:ext cx="235" cy="87"/>
            </a:xfrm>
            <a:prstGeom prst="rect">
              <a:avLst/>
            </a:prstGeom>
            <a:grpFill/>
            <a:ln w="9525">
              <a:solidFill>
                <a:schemeClr val="tx1"/>
              </a:solidFill>
              <a:miter lim="800000"/>
              <a:headEnd/>
              <a:tailEnd/>
            </a:ln>
          </p:spPr>
          <p:txBody>
            <a:bodyPr wrap="none" anchor="ctr"/>
            <a:lstStyle/>
            <a:p>
              <a:endParaRPr lang="es-ES" u="none"/>
            </a:p>
          </p:txBody>
        </p:sp>
        <p:sp>
          <p:nvSpPr>
            <p:cNvPr id="652" name="Rectangle 675"/>
            <p:cNvSpPr>
              <a:spLocks noChangeArrowheads="1"/>
            </p:cNvSpPr>
            <p:nvPr/>
          </p:nvSpPr>
          <p:spPr bwMode="auto">
            <a:xfrm rot="10800000">
              <a:off x="1255" y="2635"/>
              <a:ext cx="235" cy="87"/>
            </a:xfrm>
            <a:prstGeom prst="rect">
              <a:avLst/>
            </a:prstGeom>
            <a:grpFill/>
            <a:ln w="9525">
              <a:solidFill>
                <a:schemeClr val="tx1"/>
              </a:solidFill>
              <a:miter lim="800000"/>
              <a:headEnd/>
              <a:tailEnd/>
            </a:ln>
          </p:spPr>
          <p:txBody>
            <a:bodyPr wrap="none" anchor="ctr"/>
            <a:lstStyle/>
            <a:p>
              <a:endParaRPr lang="es-ES" u="none"/>
            </a:p>
          </p:txBody>
        </p:sp>
        <p:grpSp>
          <p:nvGrpSpPr>
            <p:cNvPr id="653" name="Group 676"/>
            <p:cNvGrpSpPr>
              <a:grpSpLocks/>
            </p:cNvGrpSpPr>
            <p:nvPr/>
          </p:nvGrpSpPr>
          <p:grpSpPr bwMode="auto">
            <a:xfrm rot="10800000">
              <a:off x="1302" y="2646"/>
              <a:ext cx="190" cy="21"/>
              <a:chOff x="3696" y="3264"/>
              <a:chExt cx="1104" cy="144"/>
            </a:xfrm>
            <a:grpFill/>
          </p:grpSpPr>
          <p:sp>
            <p:nvSpPr>
              <p:cNvPr id="665" name="Oval 67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666" name="Oval 67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667" name="Oval 67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668" name="Oval 68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669" name="Oval 68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670" name="Oval 68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654" name="Group 683"/>
            <p:cNvGrpSpPr>
              <a:grpSpLocks/>
            </p:cNvGrpSpPr>
            <p:nvPr/>
          </p:nvGrpSpPr>
          <p:grpSpPr bwMode="auto">
            <a:xfrm rot="10800000">
              <a:off x="1302" y="2810"/>
              <a:ext cx="190" cy="22"/>
              <a:chOff x="3696" y="3264"/>
              <a:chExt cx="1104" cy="144"/>
            </a:xfrm>
            <a:grpFill/>
          </p:grpSpPr>
          <p:sp>
            <p:nvSpPr>
              <p:cNvPr id="659" name="Oval 684"/>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660" name="Oval 685"/>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661" name="Oval 686"/>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662" name="Oval 687"/>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663" name="Oval 688"/>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664" name="Oval 689"/>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655" name="Rectangle 690"/>
            <p:cNvSpPr>
              <a:spLocks noChangeArrowheads="1"/>
            </p:cNvSpPr>
            <p:nvPr/>
          </p:nvSpPr>
          <p:spPr bwMode="auto">
            <a:xfrm rot="10800000">
              <a:off x="1347" y="2678"/>
              <a:ext cx="65" cy="121"/>
            </a:xfrm>
            <a:prstGeom prst="rect">
              <a:avLst/>
            </a:prstGeom>
            <a:grpFill/>
            <a:ln w="9525">
              <a:solidFill>
                <a:schemeClr val="tx1"/>
              </a:solidFill>
              <a:miter lim="800000"/>
              <a:headEnd/>
              <a:tailEnd/>
            </a:ln>
          </p:spPr>
          <p:txBody>
            <a:bodyPr wrap="none" anchor="ctr"/>
            <a:lstStyle/>
            <a:p>
              <a:endParaRPr lang="es-ES" u="none"/>
            </a:p>
          </p:txBody>
        </p:sp>
        <p:sp>
          <p:nvSpPr>
            <p:cNvPr id="656" name="Rectangle 691"/>
            <p:cNvSpPr>
              <a:spLocks noChangeArrowheads="1"/>
            </p:cNvSpPr>
            <p:nvPr/>
          </p:nvSpPr>
          <p:spPr bwMode="auto">
            <a:xfrm rot="10800000">
              <a:off x="1321" y="2711"/>
              <a:ext cx="117" cy="55"/>
            </a:xfrm>
            <a:prstGeom prst="rect">
              <a:avLst/>
            </a:prstGeom>
            <a:grpFill/>
            <a:ln w="9525">
              <a:solidFill>
                <a:schemeClr val="tx1"/>
              </a:solidFill>
              <a:miter lim="800000"/>
              <a:headEnd/>
              <a:tailEnd/>
            </a:ln>
          </p:spPr>
          <p:txBody>
            <a:bodyPr wrap="none" anchor="ctr"/>
            <a:lstStyle/>
            <a:p>
              <a:endParaRPr lang="es-ES" u="none"/>
            </a:p>
          </p:txBody>
        </p:sp>
        <p:sp>
          <p:nvSpPr>
            <p:cNvPr id="657" name="Rectangle 692"/>
            <p:cNvSpPr>
              <a:spLocks noChangeArrowheads="1"/>
            </p:cNvSpPr>
            <p:nvPr/>
          </p:nvSpPr>
          <p:spPr bwMode="auto">
            <a:xfrm rot="10800000">
              <a:off x="1413" y="2691"/>
              <a:ext cx="52" cy="22"/>
            </a:xfrm>
            <a:prstGeom prst="rect">
              <a:avLst/>
            </a:prstGeom>
            <a:grpFill/>
            <a:ln w="9525">
              <a:solidFill>
                <a:schemeClr val="tx1"/>
              </a:solidFill>
              <a:miter lim="800000"/>
              <a:headEnd/>
              <a:tailEnd/>
            </a:ln>
          </p:spPr>
          <p:txBody>
            <a:bodyPr wrap="none" anchor="ctr"/>
            <a:lstStyle/>
            <a:p>
              <a:endParaRPr lang="es-ES" u="none"/>
            </a:p>
          </p:txBody>
        </p:sp>
        <p:sp>
          <p:nvSpPr>
            <p:cNvPr id="658" name="Rectangle 693"/>
            <p:cNvSpPr>
              <a:spLocks noChangeArrowheads="1"/>
            </p:cNvSpPr>
            <p:nvPr/>
          </p:nvSpPr>
          <p:spPr bwMode="auto">
            <a:xfrm rot="10800000">
              <a:off x="1413" y="2768"/>
              <a:ext cx="52" cy="22"/>
            </a:xfrm>
            <a:prstGeom prst="rect">
              <a:avLst/>
            </a:prstGeom>
            <a:grpFill/>
            <a:ln w="9525">
              <a:solidFill>
                <a:schemeClr val="tx1"/>
              </a:solidFill>
              <a:miter lim="800000"/>
              <a:headEnd/>
              <a:tailEnd/>
            </a:ln>
          </p:spPr>
          <p:txBody>
            <a:bodyPr wrap="none" anchor="ctr"/>
            <a:lstStyle/>
            <a:p>
              <a:endParaRPr lang="es-ES" u="none"/>
            </a:p>
          </p:txBody>
        </p:sp>
      </p:grpSp>
      <p:cxnSp>
        <p:nvCxnSpPr>
          <p:cNvPr id="694" name="AutoShape 694"/>
          <p:cNvCxnSpPr>
            <a:cxnSpLocks noChangeShapeType="1"/>
          </p:cNvCxnSpPr>
          <p:nvPr/>
        </p:nvCxnSpPr>
        <p:spPr bwMode="auto">
          <a:xfrm>
            <a:off x="3563995" y="2369158"/>
            <a:ext cx="298450" cy="84138"/>
          </a:xfrm>
          <a:prstGeom prst="curvedConnector3">
            <a:avLst>
              <a:gd name="adj1" fmla="val 49468"/>
            </a:avLst>
          </a:prstGeom>
          <a:noFill/>
          <a:ln w="38100">
            <a:solidFill>
              <a:schemeClr val="tx1"/>
            </a:solidFill>
            <a:round/>
            <a:headEnd/>
            <a:tailEnd/>
          </a:ln>
        </p:spPr>
      </p:cxnSp>
      <p:cxnSp>
        <p:nvCxnSpPr>
          <p:cNvPr id="695" name="AutoShape 695"/>
          <p:cNvCxnSpPr>
            <a:cxnSpLocks noChangeShapeType="1"/>
          </p:cNvCxnSpPr>
          <p:nvPr/>
        </p:nvCxnSpPr>
        <p:spPr bwMode="auto">
          <a:xfrm>
            <a:off x="3563995" y="2851758"/>
            <a:ext cx="300037" cy="92075"/>
          </a:xfrm>
          <a:prstGeom prst="curvedConnector3">
            <a:avLst>
              <a:gd name="adj1" fmla="val 49208"/>
            </a:avLst>
          </a:prstGeom>
          <a:noFill/>
          <a:ln w="38100">
            <a:solidFill>
              <a:schemeClr val="tx1"/>
            </a:solidFill>
            <a:round/>
            <a:headEnd/>
            <a:tailEnd/>
          </a:ln>
        </p:spPr>
      </p:cxnSp>
      <p:cxnSp>
        <p:nvCxnSpPr>
          <p:cNvPr id="696" name="AutoShape 696"/>
          <p:cNvCxnSpPr>
            <a:cxnSpLocks noChangeShapeType="1"/>
          </p:cNvCxnSpPr>
          <p:nvPr/>
        </p:nvCxnSpPr>
        <p:spPr bwMode="auto">
          <a:xfrm>
            <a:off x="3584632" y="2456471"/>
            <a:ext cx="279400" cy="200025"/>
          </a:xfrm>
          <a:prstGeom prst="bentConnector3">
            <a:avLst>
              <a:gd name="adj1" fmla="val 48866"/>
            </a:avLst>
          </a:prstGeom>
          <a:noFill/>
          <a:ln w="38100">
            <a:solidFill>
              <a:srgbClr val="800000"/>
            </a:solidFill>
            <a:miter lim="800000"/>
            <a:headEnd/>
            <a:tailEnd/>
          </a:ln>
        </p:spPr>
      </p:cxnSp>
      <p:cxnSp>
        <p:nvCxnSpPr>
          <p:cNvPr id="697" name="AutoShape 697"/>
          <p:cNvCxnSpPr>
            <a:cxnSpLocks noChangeShapeType="1"/>
          </p:cNvCxnSpPr>
          <p:nvPr/>
        </p:nvCxnSpPr>
        <p:spPr bwMode="auto">
          <a:xfrm>
            <a:off x="3584632" y="2939071"/>
            <a:ext cx="277813" cy="206375"/>
          </a:xfrm>
          <a:prstGeom prst="bentConnector3">
            <a:avLst>
              <a:gd name="adj1" fmla="val 49144"/>
            </a:avLst>
          </a:prstGeom>
          <a:noFill/>
          <a:ln w="38100">
            <a:solidFill>
              <a:srgbClr val="800000"/>
            </a:solidFill>
            <a:miter lim="800000"/>
            <a:headEnd/>
            <a:tailEnd/>
          </a:ln>
        </p:spPr>
      </p:cxnSp>
      <p:cxnSp>
        <p:nvCxnSpPr>
          <p:cNvPr id="698" name="AutoShape 698"/>
          <p:cNvCxnSpPr>
            <a:cxnSpLocks noChangeShapeType="1"/>
          </p:cNvCxnSpPr>
          <p:nvPr/>
        </p:nvCxnSpPr>
        <p:spPr bwMode="auto">
          <a:xfrm rot="16200000" flipH="1">
            <a:off x="3511607" y="1837346"/>
            <a:ext cx="514350" cy="196850"/>
          </a:xfrm>
          <a:prstGeom prst="bentConnector2">
            <a:avLst/>
          </a:prstGeom>
          <a:noFill/>
          <a:ln w="38100">
            <a:solidFill>
              <a:srgbClr val="800000"/>
            </a:solidFill>
            <a:miter lim="800000"/>
            <a:headEnd/>
            <a:tailEnd/>
          </a:ln>
        </p:spPr>
      </p:cxnSp>
      <p:sp>
        <p:nvSpPr>
          <p:cNvPr id="699" name="Rectangle 699"/>
          <p:cNvSpPr>
            <a:spLocks noChangeArrowheads="1"/>
          </p:cNvSpPr>
          <p:nvPr/>
        </p:nvSpPr>
        <p:spPr bwMode="auto">
          <a:xfrm>
            <a:off x="4173595" y="5113388"/>
            <a:ext cx="523875" cy="423862"/>
          </a:xfrm>
          <a:prstGeom prst="rect">
            <a:avLst/>
          </a:prstGeom>
          <a:solidFill>
            <a:schemeClr val="bg2"/>
          </a:solidFill>
          <a:ln w="9525" algn="ctr">
            <a:solidFill>
              <a:schemeClr val="tx1"/>
            </a:solidFill>
            <a:miter lim="800000"/>
            <a:headEnd/>
            <a:tailEnd/>
          </a:ln>
        </p:spPr>
        <p:txBody>
          <a:bodyPr wrap="none" anchor="ctr"/>
          <a:lstStyle/>
          <a:p>
            <a:endParaRPr lang="es-ES" u="none"/>
          </a:p>
        </p:txBody>
      </p:sp>
      <p:cxnSp>
        <p:nvCxnSpPr>
          <p:cNvPr id="700" name="AutoShape 700"/>
          <p:cNvCxnSpPr>
            <a:cxnSpLocks noChangeShapeType="1"/>
            <a:endCxn id="702" idx="0"/>
          </p:cNvCxnSpPr>
          <p:nvPr/>
        </p:nvCxnSpPr>
        <p:spPr bwMode="auto">
          <a:xfrm rot="16200000" flipH="1">
            <a:off x="3593661" y="4448275"/>
            <a:ext cx="1464218" cy="269422"/>
          </a:xfrm>
          <a:prstGeom prst="bentConnector3">
            <a:avLst>
              <a:gd name="adj1" fmla="val 50000"/>
            </a:avLst>
          </a:prstGeom>
          <a:noFill/>
          <a:ln w="38100">
            <a:solidFill>
              <a:srgbClr val="800000"/>
            </a:solidFill>
            <a:miter lim="800000"/>
            <a:headEnd/>
            <a:tailEnd/>
          </a:ln>
        </p:spPr>
      </p:cxnSp>
      <p:cxnSp>
        <p:nvCxnSpPr>
          <p:cNvPr id="701" name="AutoShape 701"/>
          <p:cNvCxnSpPr>
            <a:cxnSpLocks noChangeShapeType="1"/>
            <a:endCxn id="702" idx="1"/>
          </p:cNvCxnSpPr>
          <p:nvPr/>
        </p:nvCxnSpPr>
        <p:spPr bwMode="auto">
          <a:xfrm rot="16200000" flipH="1">
            <a:off x="3480897" y="4396997"/>
            <a:ext cx="1439061" cy="434796"/>
          </a:xfrm>
          <a:prstGeom prst="bentConnector3">
            <a:avLst>
              <a:gd name="adj1" fmla="val 50000"/>
            </a:avLst>
          </a:prstGeom>
          <a:noFill/>
          <a:ln w="38100">
            <a:solidFill>
              <a:srgbClr val="800000"/>
            </a:solidFill>
            <a:miter lim="800000"/>
            <a:headEnd/>
            <a:tailEnd/>
          </a:ln>
        </p:spPr>
      </p:cxnSp>
      <p:sp>
        <p:nvSpPr>
          <p:cNvPr id="702" name="Oval 702"/>
          <p:cNvSpPr>
            <a:spLocks noChangeArrowheads="1"/>
          </p:cNvSpPr>
          <p:nvPr/>
        </p:nvSpPr>
        <p:spPr bwMode="auto">
          <a:xfrm>
            <a:off x="4400156" y="5315095"/>
            <a:ext cx="120650" cy="128587"/>
          </a:xfrm>
          <a:prstGeom prst="ellipse">
            <a:avLst/>
          </a:prstGeom>
          <a:solidFill>
            <a:srgbClr val="CC0000"/>
          </a:solidFill>
          <a:ln w="9525" algn="ctr">
            <a:solidFill>
              <a:schemeClr val="tx1"/>
            </a:solidFill>
            <a:round/>
            <a:headEnd/>
            <a:tailEnd/>
          </a:ln>
        </p:spPr>
        <p:txBody>
          <a:bodyPr wrap="none" anchor="ctr"/>
          <a:lstStyle/>
          <a:p>
            <a:endParaRPr lang="es-ES" u="none"/>
          </a:p>
        </p:txBody>
      </p:sp>
      <p:grpSp>
        <p:nvGrpSpPr>
          <p:cNvPr id="706" name="Group 706"/>
          <p:cNvGrpSpPr>
            <a:grpSpLocks/>
          </p:cNvGrpSpPr>
          <p:nvPr/>
        </p:nvGrpSpPr>
        <p:grpSpPr bwMode="auto">
          <a:xfrm>
            <a:off x="533458" y="975334"/>
            <a:ext cx="2346328" cy="777875"/>
            <a:chOff x="288" y="1680"/>
            <a:chExt cx="1488" cy="480"/>
          </a:xfrm>
        </p:grpSpPr>
        <p:sp>
          <p:nvSpPr>
            <p:cNvPr id="707" name="Rectangle 707"/>
            <p:cNvSpPr>
              <a:spLocks noChangeArrowheads="1"/>
            </p:cNvSpPr>
            <p:nvPr/>
          </p:nvSpPr>
          <p:spPr bwMode="auto">
            <a:xfrm>
              <a:off x="288" y="1680"/>
              <a:ext cx="1392" cy="480"/>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08" name="Rectangle 708"/>
            <p:cNvSpPr>
              <a:spLocks noChangeArrowheads="1"/>
            </p:cNvSpPr>
            <p:nvPr/>
          </p:nvSpPr>
          <p:spPr bwMode="auto">
            <a:xfrm>
              <a:off x="432"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09" name="Rectangle 709"/>
            <p:cNvSpPr>
              <a:spLocks noChangeArrowheads="1"/>
            </p:cNvSpPr>
            <p:nvPr/>
          </p:nvSpPr>
          <p:spPr bwMode="auto">
            <a:xfrm>
              <a:off x="432"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0" name="Rectangle 710"/>
            <p:cNvSpPr>
              <a:spLocks noChangeArrowheads="1"/>
            </p:cNvSpPr>
            <p:nvPr/>
          </p:nvSpPr>
          <p:spPr bwMode="auto">
            <a:xfrm>
              <a:off x="768"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1" name="Rectangle 711"/>
            <p:cNvSpPr>
              <a:spLocks noChangeArrowheads="1"/>
            </p:cNvSpPr>
            <p:nvPr/>
          </p:nvSpPr>
          <p:spPr bwMode="auto">
            <a:xfrm>
              <a:off x="1104"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2" name="Rectangle 712"/>
            <p:cNvSpPr>
              <a:spLocks noChangeArrowheads="1"/>
            </p:cNvSpPr>
            <p:nvPr/>
          </p:nvSpPr>
          <p:spPr bwMode="auto">
            <a:xfrm>
              <a:off x="1104"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3" name="Rectangle 713"/>
            <p:cNvSpPr>
              <a:spLocks noChangeArrowheads="1"/>
            </p:cNvSpPr>
            <p:nvPr/>
          </p:nvSpPr>
          <p:spPr bwMode="auto">
            <a:xfrm>
              <a:off x="1440" y="1728"/>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4" name="Rectangle 714"/>
            <p:cNvSpPr>
              <a:spLocks noChangeArrowheads="1"/>
            </p:cNvSpPr>
            <p:nvPr/>
          </p:nvSpPr>
          <p:spPr bwMode="auto">
            <a:xfrm>
              <a:off x="1440"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5" name="Rectangle 715"/>
            <p:cNvSpPr>
              <a:spLocks noChangeArrowheads="1"/>
            </p:cNvSpPr>
            <p:nvPr/>
          </p:nvSpPr>
          <p:spPr bwMode="auto">
            <a:xfrm>
              <a:off x="768" y="2016"/>
              <a:ext cx="96" cy="96"/>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6" name="Rectangle 716" descr="Outlined diamond"/>
            <p:cNvSpPr>
              <a:spLocks noChangeArrowheads="1"/>
            </p:cNvSpPr>
            <p:nvPr/>
          </p:nvSpPr>
          <p:spPr bwMode="auto">
            <a:xfrm>
              <a:off x="336" y="1872"/>
              <a:ext cx="1296" cy="96"/>
            </a:xfrm>
            <a:prstGeom prst="rect">
              <a:avLst/>
            </a:prstGeom>
            <a:pattFill prst="openDmnd">
              <a:fgClr>
                <a:schemeClr val="bg2"/>
              </a:fgClr>
              <a:bgClr>
                <a:srgbClr val="C0C0C0"/>
              </a:bgClr>
            </a:pattFill>
            <a:ln w="9525">
              <a:noFill/>
              <a:miter lim="800000"/>
              <a:headEnd/>
              <a:tailEnd/>
            </a:ln>
          </p:spPr>
          <p:txBody>
            <a:bodyPr wrap="none" anchor="ctr"/>
            <a:lstStyle/>
            <a:p>
              <a:endParaRPr lang="es-ES" u="none"/>
            </a:p>
          </p:txBody>
        </p:sp>
        <p:sp>
          <p:nvSpPr>
            <p:cNvPr id="717" name="Rectangle 717"/>
            <p:cNvSpPr>
              <a:spLocks noChangeArrowheads="1"/>
            </p:cNvSpPr>
            <p:nvPr/>
          </p:nvSpPr>
          <p:spPr bwMode="auto">
            <a:xfrm>
              <a:off x="1680" y="1824"/>
              <a:ext cx="96" cy="192"/>
            </a:xfrm>
            <a:prstGeom prst="rect">
              <a:avLst/>
            </a:prstGeom>
            <a:solidFill>
              <a:srgbClr val="C0C0C0"/>
            </a:solidFill>
            <a:ln w="9525">
              <a:solidFill>
                <a:schemeClr val="tx1"/>
              </a:solidFill>
              <a:miter lim="800000"/>
              <a:headEnd/>
              <a:tailEnd/>
            </a:ln>
          </p:spPr>
          <p:txBody>
            <a:bodyPr wrap="none" anchor="ctr"/>
            <a:lstStyle/>
            <a:p>
              <a:endParaRPr lang="es-ES" u="none"/>
            </a:p>
          </p:txBody>
        </p:sp>
        <p:sp>
          <p:nvSpPr>
            <p:cNvPr id="718" name="Rectangle 718"/>
            <p:cNvSpPr>
              <a:spLocks noChangeArrowheads="1"/>
            </p:cNvSpPr>
            <p:nvPr/>
          </p:nvSpPr>
          <p:spPr bwMode="auto">
            <a:xfrm>
              <a:off x="1728" y="1872"/>
              <a:ext cx="48" cy="96"/>
            </a:xfrm>
            <a:prstGeom prst="rect">
              <a:avLst/>
            </a:prstGeom>
            <a:solidFill>
              <a:schemeClr val="tx1"/>
            </a:solidFill>
            <a:ln w="9525">
              <a:solidFill>
                <a:schemeClr val="tx1"/>
              </a:solidFill>
              <a:miter lim="800000"/>
              <a:headEnd/>
              <a:tailEnd/>
            </a:ln>
          </p:spPr>
          <p:txBody>
            <a:bodyPr wrap="none" anchor="ctr"/>
            <a:lstStyle/>
            <a:p>
              <a:endParaRPr lang="es-ES" u="none"/>
            </a:p>
          </p:txBody>
        </p:sp>
      </p:grpSp>
      <p:sp>
        <p:nvSpPr>
          <p:cNvPr id="721" name="Rectangle 721"/>
          <p:cNvSpPr>
            <a:spLocks noChangeArrowheads="1"/>
          </p:cNvSpPr>
          <p:nvPr/>
        </p:nvSpPr>
        <p:spPr bwMode="auto">
          <a:xfrm>
            <a:off x="762057" y="1308708"/>
            <a:ext cx="2338388" cy="74613"/>
          </a:xfrm>
          <a:prstGeom prst="rect">
            <a:avLst/>
          </a:prstGeom>
          <a:solidFill>
            <a:srgbClr val="FF9900"/>
          </a:solidFill>
          <a:ln w="9525">
            <a:solidFill>
              <a:schemeClr val="tx1"/>
            </a:solidFill>
            <a:miter lim="800000"/>
            <a:headEnd/>
            <a:tailEnd/>
          </a:ln>
        </p:spPr>
        <p:txBody>
          <a:bodyPr wrap="none" anchor="ctr"/>
          <a:lstStyle/>
          <a:p>
            <a:endParaRPr lang="es-ES" u="none"/>
          </a:p>
        </p:txBody>
      </p:sp>
      <p:sp>
        <p:nvSpPr>
          <p:cNvPr id="728" name="AutoShape 728"/>
          <p:cNvSpPr>
            <a:spLocks/>
          </p:cNvSpPr>
          <p:nvPr/>
        </p:nvSpPr>
        <p:spPr bwMode="auto">
          <a:xfrm>
            <a:off x="2057457" y="4404333"/>
            <a:ext cx="1143000" cy="533400"/>
          </a:xfrm>
          <a:prstGeom prst="borderCallout1">
            <a:avLst>
              <a:gd name="adj1" fmla="val 21431"/>
              <a:gd name="adj2" fmla="val 106667"/>
              <a:gd name="adj3" fmla="val 83333"/>
              <a:gd name="adj4" fmla="val 201528"/>
            </a:avLst>
          </a:prstGeom>
          <a:noFill/>
          <a:ln w="9525">
            <a:noFill/>
            <a:miter lim="800000"/>
            <a:headEnd/>
            <a:tailEnd/>
          </a:ln>
        </p:spPr>
        <p:txBody>
          <a:bodyPr/>
          <a:lstStyle/>
          <a:p>
            <a:r>
              <a:rPr lang="en-US" sz="1600" u="none">
                <a:latin typeface="+mj-lt"/>
              </a:rPr>
              <a:t>Pozo</a:t>
            </a:r>
          </a:p>
        </p:txBody>
      </p:sp>
      <p:sp>
        <p:nvSpPr>
          <p:cNvPr id="753" name="Rectangle 754"/>
          <p:cNvSpPr>
            <a:spLocks noChangeArrowheads="1"/>
          </p:cNvSpPr>
          <p:nvPr/>
        </p:nvSpPr>
        <p:spPr bwMode="auto">
          <a:xfrm>
            <a:off x="6781857" y="2346933"/>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4" name="Rectangle 756"/>
          <p:cNvSpPr>
            <a:spLocks noChangeArrowheads="1"/>
          </p:cNvSpPr>
          <p:nvPr/>
        </p:nvSpPr>
        <p:spPr bwMode="auto">
          <a:xfrm>
            <a:off x="6781857" y="2880333"/>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5" name="Rectangle 757"/>
          <p:cNvSpPr>
            <a:spLocks noChangeArrowheads="1"/>
          </p:cNvSpPr>
          <p:nvPr/>
        </p:nvSpPr>
        <p:spPr bwMode="auto">
          <a:xfrm>
            <a:off x="6781857" y="3337533"/>
            <a:ext cx="152400" cy="228600"/>
          </a:xfrm>
          <a:prstGeom prst="rect">
            <a:avLst/>
          </a:prstGeom>
          <a:solidFill>
            <a:srgbClr val="000000"/>
          </a:solidFill>
          <a:ln w="9525">
            <a:solidFill>
              <a:schemeClr val="tx1"/>
            </a:solidFill>
            <a:miter lim="800000"/>
            <a:headEnd/>
            <a:tailEnd/>
          </a:ln>
        </p:spPr>
        <p:txBody>
          <a:bodyPr wrap="none" anchor="ctr"/>
          <a:lstStyle/>
          <a:p>
            <a:endParaRPr lang="es-ES" u="none"/>
          </a:p>
        </p:txBody>
      </p:sp>
      <p:sp>
        <p:nvSpPr>
          <p:cNvPr id="756" name="Line 764"/>
          <p:cNvSpPr>
            <a:spLocks noChangeShapeType="1"/>
          </p:cNvSpPr>
          <p:nvPr/>
        </p:nvSpPr>
        <p:spPr bwMode="auto">
          <a:xfrm flipV="1">
            <a:off x="3962457" y="2651733"/>
            <a:ext cx="0" cy="1143000"/>
          </a:xfrm>
          <a:prstGeom prst="line">
            <a:avLst/>
          </a:prstGeom>
          <a:noFill/>
          <a:ln w="38100">
            <a:solidFill>
              <a:srgbClr val="800000"/>
            </a:solidFill>
            <a:round/>
            <a:headEnd/>
            <a:tailEnd/>
          </a:ln>
        </p:spPr>
        <p:txBody>
          <a:bodyPr wrap="none" anchor="ctr"/>
          <a:lstStyle/>
          <a:p>
            <a:endParaRPr lang="es-ES" u="none"/>
          </a:p>
        </p:txBody>
      </p:sp>
      <p:sp>
        <p:nvSpPr>
          <p:cNvPr id="757" name="Line 765"/>
          <p:cNvSpPr>
            <a:spLocks noChangeShapeType="1"/>
          </p:cNvSpPr>
          <p:nvPr/>
        </p:nvSpPr>
        <p:spPr bwMode="auto">
          <a:xfrm flipV="1">
            <a:off x="4191057" y="2651733"/>
            <a:ext cx="0" cy="1143000"/>
          </a:xfrm>
          <a:prstGeom prst="line">
            <a:avLst/>
          </a:prstGeom>
          <a:noFill/>
          <a:ln w="38100">
            <a:solidFill>
              <a:srgbClr val="800000"/>
            </a:solidFill>
            <a:round/>
            <a:headEnd/>
            <a:tailEnd/>
          </a:ln>
        </p:spPr>
        <p:txBody>
          <a:bodyPr wrap="none" anchor="ctr"/>
          <a:lstStyle/>
          <a:p>
            <a:endParaRPr lang="es-ES" u="none"/>
          </a:p>
        </p:txBody>
      </p:sp>
      <p:sp>
        <p:nvSpPr>
          <p:cNvPr id="758" name="Oval 766"/>
          <p:cNvSpPr>
            <a:spLocks noChangeArrowheads="1"/>
          </p:cNvSpPr>
          <p:nvPr/>
        </p:nvSpPr>
        <p:spPr bwMode="auto">
          <a:xfrm>
            <a:off x="3733857" y="1280133"/>
            <a:ext cx="381000" cy="228600"/>
          </a:xfrm>
          <a:prstGeom prst="ellipse">
            <a:avLst/>
          </a:prstGeom>
          <a:solidFill>
            <a:srgbClr val="00B050"/>
          </a:solidFill>
          <a:ln w="9525">
            <a:solidFill>
              <a:schemeClr val="tx1"/>
            </a:solidFill>
            <a:round/>
            <a:headEnd/>
            <a:tailEnd/>
          </a:ln>
        </p:spPr>
        <p:txBody>
          <a:bodyPr wrap="none" anchor="ctr"/>
          <a:lstStyle/>
          <a:p>
            <a:endParaRPr lang="es-ES" u="none"/>
          </a:p>
        </p:txBody>
      </p:sp>
      <p:grpSp>
        <p:nvGrpSpPr>
          <p:cNvPr id="759" name="Group 782"/>
          <p:cNvGrpSpPr>
            <a:grpSpLocks/>
          </p:cNvGrpSpPr>
          <p:nvPr/>
        </p:nvGrpSpPr>
        <p:grpSpPr bwMode="auto">
          <a:xfrm>
            <a:off x="6015358" y="4913921"/>
            <a:ext cx="1835154" cy="606425"/>
            <a:chOff x="4604" y="3744"/>
            <a:chExt cx="1156" cy="382"/>
          </a:xfrm>
          <a:solidFill>
            <a:srgbClr val="BAD405"/>
          </a:solidFill>
        </p:grpSpPr>
        <p:sp>
          <p:nvSpPr>
            <p:cNvPr id="760" name="Rectangle 783"/>
            <p:cNvSpPr>
              <a:spLocks noChangeArrowheads="1"/>
            </p:cNvSpPr>
            <p:nvPr/>
          </p:nvSpPr>
          <p:spPr bwMode="auto">
            <a:xfrm>
              <a:off x="4604" y="3744"/>
              <a:ext cx="69" cy="382"/>
            </a:xfrm>
            <a:prstGeom prst="rect">
              <a:avLst/>
            </a:prstGeom>
            <a:grpFill/>
            <a:ln w="9525">
              <a:solidFill>
                <a:schemeClr val="tx1"/>
              </a:solidFill>
              <a:miter lim="800000"/>
              <a:headEnd/>
              <a:tailEnd/>
            </a:ln>
          </p:spPr>
          <p:txBody>
            <a:bodyPr wrap="none" anchor="ctr"/>
            <a:lstStyle/>
            <a:p>
              <a:endParaRPr lang="es-ES" u="none"/>
            </a:p>
          </p:txBody>
        </p:sp>
        <p:sp>
          <p:nvSpPr>
            <p:cNvPr id="761" name="Rectangle 784"/>
            <p:cNvSpPr>
              <a:spLocks noChangeArrowheads="1"/>
            </p:cNvSpPr>
            <p:nvPr/>
          </p:nvSpPr>
          <p:spPr bwMode="auto">
            <a:xfrm>
              <a:off x="5411" y="3794"/>
              <a:ext cx="145" cy="295"/>
            </a:xfrm>
            <a:prstGeom prst="rect">
              <a:avLst/>
            </a:prstGeom>
            <a:grpFill/>
            <a:ln w="9525">
              <a:solidFill>
                <a:schemeClr val="tx1"/>
              </a:solidFill>
              <a:miter lim="800000"/>
              <a:headEnd/>
              <a:tailEnd/>
            </a:ln>
          </p:spPr>
          <p:txBody>
            <a:bodyPr wrap="none" anchor="ctr"/>
            <a:lstStyle/>
            <a:p>
              <a:endParaRPr lang="es-ES" u="none"/>
            </a:p>
          </p:txBody>
        </p:sp>
        <p:sp>
          <p:nvSpPr>
            <p:cNvPr id="762" name="Rectangle 785"/>
            <p:cNvSpPr>
              <a:spLocks noChangeArrowheads="1"/>
            </p:cNvSpPr>
            <p:nvPr/>
          </p:nvSpPr>
          <p:spPr bwMode="auto">
            <a:xfrm>
              <a:off x="5301" y="3841"/>
              <a:ext cx="128" cy="200"/>
            </a:xfrm>
            <a:prstGeom prst="rect">
              <a:avLst/>
            </a:prstGeom>
            <a:grpFill/>
            <a:ln w="9525">
              <a:solidFill>
                <a:schemeClr val="tx1"/>
              </a:solidFill>
              <a:miter lim="800000"/>
              <a:headEnd/>
              <a:tailEnd/>
            </a:ln>
          </p:spPr>
          <p:txBody>
            <a:bodyPr wrap="none" anchor="ctr"/>
            <a:lstStyle/>
            <a:p>
              <a:endParaRPr lang="es-ES" u="none"/>
            </a:p>
          </p:txBody>
        </p:sp>
        <p:sp>
          <p:nvSpPr>
            <p:cNvPr id="763" name="Rectangle 786"/>
            <p:cNvSpPr>
              <a:spLocks noChangeArrowheads="1"/>
            </p:cNvSpPr>
            <p:nvPr/>
          </p:nvSpPr>
          <p:spPr bwMode="auto">
            <a:xfrm>
              <a:off x="4838" y="3892"/>
              <a:ext cx="506" cy="98"/>
            </a:xfrm>
            <a:prstGeom prst="rect">
              <a:avLst/>
            </a:prstGeom>
            <a:grpFill/>
            <a:ln w="9525">
              <a:solidFill>
                <a:schemeClr val="tx1"/>
              </a:solidFill>
              <a:miter lim="800000"/>
              <a:headEnd/>
              <a:tailEnd/>
            </a:ln>
          </p:spPr>
          <p:txBody>
            <a:bodyPr wrap="none" anchor="ctr"/>
            <a:lstStyle/>
            <a:p>
              <a:endParaRPr lang="es-ES" u="none"/>
            </a:p>
          </p:txBody>
        </p:sp>
        <p:sp>
          <p:nvSpPr>
            <p:cNvPr id="764" name="Rectangle 787"/>
            <p:cNvSpPr>
              <a:spLocks noChangeArrowheads="1"/>
            </p:cNvSpPr>
            <p:nvPr/>
          </p:nvSpPr>
          <p:spPr bwMode="auto">
            <a:xfrm>
              <a:off x="5572" y="3814"/>
              <a:ext cx="125" cy="255"/>
            </a:xfrm>
            <a:prstGeom prst="rect">
              <a:avLst/>
            </a:prstGeom>
            <a:grpFill/>
            <a:ln w="9525">
              <a:solidFill>
                <a:schemeClr val="tx1"/>
              </a:solidFill>
              <a:miter lim="800000"/>
              <a:headEnd/>
              <a:tailEnd/>
            </a:ln>
          </p:spPr>
          <p:txBody>
            <a:bodyPr wrap="none" anchor="ctr"/>
            <a:lstStyle/>
            <a:p>
              <a:endParaRPr lang="es-ES" u="none"/>
            </a:p>
          </p:txBody>
        </p:sp>
        <p:sp>
          <p:nvSpPr>
            <p:cNvPr id="765" name="Rectangle 788"/>
            <p:cNvSpPr>
              <a:spLocks noChangeArrowheads="1"/>
            </p:cNvSpPr>
            <p:nvPr/>
          </p:nvSpPr>
          <p:spPr bwMode="auto">
            <a:xfrm>
              <a:off x="5406" y="3814"/>
              <a:ext cx="166" cy="255"/>
            </a:xfrm>
            <a:prstGeom prst="rect">
              <a:avLst/>
            </a:prstGeom>
            <a:grpFill/>
            <a:ln w="9525">
              <a:solidFill>
                <a:schemeClr val="tx1"/>
              </a:solidFill>
              <a:miter lim="800000"/>
              <a:headEnd/>
              <a:tailEnd/>
            </a:ln>
          </p:spPr>
          <p:txBody>
            <a:bodyPr wrap="none" anchor="ctr"/>
            <a:lstStyle/>
            <a:p>
              <a:endParaRPr lang="es-ES" u="none"/>
            </a:p>
          </p:txBody>
        </p:sp>
        <p:sp>
          <p:nvSpPr>
            <p:cNvPr id="766" name="Rectangle 789"/>
            <p:cNvSpPr>
              <a:spLocks noChangeArrowheads="1"/>
            </p:cNvSpPr>
            <p:nvPr/>
          </p:nvSpPr>
          <p:spPr bwMode="auto">
            <a:xfrm>
              <a:off x="5572" y="3833"/>
              <a:ext cx="146" cy="216"/>
            </a:xfrm>
            <a:prstGeom prst="rect">
              <a:avLst/>
            </a:prstGeom>
            <a:grpFill/>
            <a:ln w="9525">
              <a:solidFill>
                <a:schemeClr val="tx1"/>
              </a:solidFill>
              <a:miter lim="800000"/>
              <a:headEnd/>
              <a:tailEnd/>
            </a:ln>
          </p:spPr>
          <p:txBody>
            <a:bodyPr wrap="none" anchor="ctr"/>
            <a:lstStyle/>
            <a:p>
              <a:endParaRPr lang="es-ES" u="none"/>
            </a:p>
          </p:txBody>
        </p:sp>
        <p:sp>
          <p:nvSpPr>
            <p:cNvPr id="767" name="Rectangle 790"/>
            <p:cNvSpPr>
              <a:spLocks noChangeArrowheads="1"/>
            </p:cNvSpPr>
            <p:nvPr/>
          </p:nvSpPr>
          <p:spPr bwMode="auto">
            <a:xfrm>
              <a:off x="5572" y="3872"/>
              <a:ext cx="188" cy="138"/>
            </a:xfrm>
            <a:prstGeom prst="rect">
              <a:avLst/>
            </a:prstGeom>
            <a:grpFill/>
            <a:ln w="9525">
              <a:solidFill>
                <a:schemeClr val="tx1"/>
              </a:solidFill>
              <a:miter lim="800000"/>
              <a:headEnd/>
              <a:tailEnd/>
            </a:ln>
          </p:spPr>
          <p:txBody>
            <a:bodyPr wrap="none" anchor="ctr"/>
            <a:lstStyle/>
            <a:p>
              <a:endParaRPr lang="es-ES" u="none"/>
            </a:p>
          </p:txBody>
        </p:sp>
        <p:sp>
          <p:nvSpPr>
            <p:cNvPr id="768" name="Oval 791"/>
            <p:cNvSpPr>
              <a:spLocks noChangeArrowheads="1"/>
            </p:cNvSpPr>
            <p:nvPr/>
          </p:nvSpPr>
          <p:spPr bwMode="auto">
            <a:xfrm>
              <a:off x="5392" y="3769"/>
              <a:ext cx="37" cy="32"/>
            </a:xfrm>
            <a:prstGeom prst="ellipse">
              <a:avLst/>
            </a:prstGeom>
            <a:grpFill/>
            <a:ln w="9525">
              <a:solidFill>
                <a:schemeClr val="tx1"/>
              </a:solidFill>
              <a:round/>
              <a:headEnd/>
              <a:tailEnd/>
            </a:ln>
          </p:spPr>
          <p:txBody>
            <a:bodyPr wrap="none" anchor="ctr"/>
            <a:lstStyle/>
            <a:p>
              <a:endParaRPr lang="es-ES" u="none"/>
            </a:p>
          </p:txBody>
        </p:sp>
        <p:sp>
          <p:nvSpPr>
            <p:cNvPr id="769" name="Oval 792"/>
            <p:cNvSpPr>
              <a:spLocks noChangeArrowheads="1"/>
            </p:cNvSpPr>
            <p:nvPr/>
          </p:nvSpPr>
          <p:spPr bwMode="auto">
            <a:xfrm>
              <a:off x="5392" y="4081"/>
              <a:ext cx="37" cy="33"/>
            </a:xfrm>
            <a:prstGeom prst="ellipse">
              <a:avLst/>
            </a:prstGeom>
            <a:grpFill/>
            <a:ln w="9525">
              <a:solidFill>
                <a:schemeClr val="tx1"/>
              </a:solidFill>
              <a:round/>
              <a:headEnd/>
              <a:tailEnd/>
            </a:ln>
          </p:spPr>
          <p:txBody>
            <a:bodyPr wrap="none" anchor="ctr"/>
            <a:lstStyle/>
            <a:p>
              <a:endParaRPr lang="es-ES" u="none"/>
            </a:p>
          </p:txBody>
        </p:sp>
        <p:sp>
          <p:nvSpPr>
            <p:cNvPr id="770" name="Rectangle 793"/>
            <p:cNvSpPr>
              <a:spLocks noChangeArrowheads="1"/>
            </p:cNvSpPr>
            <p:nvPr/>
          </p:nvSpPr>
          <p:spPr bwMode="auto">
            <a:xfrm>
              <a:off x="4632" y="3744"/>
              <a:ext cx="729" cy="382"/>
            </a:xfrm>
            <a:prstGeom prst="rect">
              <a:avLst/>
            </a:prstGeom>
            <a:grpFill/>
            <a:ln w="9525">
              <a:solidFill>
                <a:schemeClr val="tx1"/>
              </a:solidFill>
              <a:miter lim="800000"/>
              <a:headEnd/>
              <a:tailEnd/>
            </a:ln>
          </p:spPr>
          <p:txBody>
            <a:bodyPr wrap="none" anchor="ctr"/>
            <a:lstStyle/>
            <a:p>
              <a:endParaRPr lang="es-ES" u="none"/>
            </a:p>
          </p:txBody>
        </p:sp>
        <p:sp>
          <p:nvSpPr>
            <p:cNvPr id="771" name="Rectangle 794"/>
            <p:cNvSpPr>
              <a:spLocks noChangeArrowheads="1"/>
            </p:cNvSpPr>
            <p:nvPr/>
          </p:nvSpPr>
          <p:spPr bwMode="auto">
            <a:xfrm>
              <a:off x="5141" y="3880"/>
              <a:ext cx="137" cy="110"/>
            </a:xfrm>
            <a:prstGeom prst="rect">
              <a:avLst/>
            </a:prstGeom>
            <a:grpFill/>
            <a:ln w="9525">
              <a:solidFill>
                <a:schemeClr val="tx1"/>
              </a:solidFill>
              <a:miter lim="800000"/>
              <a:headEnd/>
              <a:tailEnd/>
            </a:ln>
          </p:spPr>
          <p:txBody>
            <a:bodyPr wrap="none" anchor="ctr"/>
            <a:lstStyle/>
            <a:p>
              <a:endParaRPr lang="es-ES" u="none"/>
            </a:p>
          </p:txBody>
        </p:sp>
        <p:sp>
          <p:nvSpPr>
            <p:cNvPr id="772" name="Rectangle 795"/>
            <p:cNvSpPr>
              <a:spLocks noChangeArrowheads="1"/>
            </p:cNvSpPr>
            <p:nvPr/>
          </p:nvSpPr>
          <p:spPr bwMode="auto">
            <a:xfrm>
              <a:off x="4742" y="3880"/>
              <a:ext cx="137" cy="110"/>
            </a:xfrm>
            <a:prstGeom prst="rect">
              <a:avLst/>
            </a:prstGeom>
            <a:grpFill/>
            <a:ln w="9525">
              <a:solidFill>
                <a:schemeClr val="tx1"/>
              </a:solidFill>
              <a:miter lim="800000"/>
              <a:headEnd/>
              <a:tailEnd/>
            </a:ln>
          </p:spPr>
          <p:txBody>
            <a:bodyPr wrap="none" anchor="ctr"/>
            <a:lstStyle/>
            <a:p>
              <a:endParaRPr lang="es-ES" u="none"/>
            </a:p>
          </p:txBody>
        </p:sp>
      </p:grpSp>
      <p:grpSp>
        <p:nvGrpSpPr>
          <p:cNvPr id="751" name="Group 519"/>
          <p:cNvGrpSpPr>
            <a:grpSpLocks/>
          </p:cNvGrpSpPr>
          <p:nvPr/>
        </p:nvGrpSpPr>
        <p:grpSpPr bwMode="auto">
          <a:xfrm rot="10800000">
            <a:off x="893807" y="3235962"/>
            <a:ext cx="2752739" cy="484194"/>
            <a:chOff x="-576" y="2352"/>
            <a:chExt cx="6384" cy="1344"/>
          </a:xfrm>
          <a:solidFill>
            <a:srgbClr val="BAD405"/>
          </a:solidFill>
        </p:grpSpPr>
        <p:grpSp>
          <p:nvGrpSpPr>
            <p:cNvPr id="752" name="Group 520"/>
            <p:cNvGrpSpPr>
              <a:grpSpLocks/>
            </p:cNvGrpSpPr>
            <p:nvPr/>
          </p:nvGrpSpPr>
          <p:grpSpPr bwMode="auto">
            <a:xfrm>
              <a:off x="2592" y="2352"/>
              <a:ext cx="3216" cy="1344"/>
              <a:chOff x="2736" y="2352"/>
              <a:chExt cx="3216" cy="1344"/>
            </a:xfrm>
            <a:grpFill/>
          </p:grpSpPr>
          <p:sp>
            <p:nvSpPr>
              <p:cNvPr id="844" name="Rectangle 521"/>
              <p:cNvSpPr>
                <a:spLocks noChangeArrowheads="1"/>
              </p:cNvSpPr>
              <p:nvPr/>
            </p:nvSpPr>
            <p:spPr bwMode="auto">
              <a:xfrm>
                <a:off x="4735" y="2449"/>
                <a:ext cx="506" cy="1150"/>
              </a:xfrm>
              <a:prstGeom prst="rect">
                <a:avLst/>
              </a:prstGeom>
              <a:grpFill/>
              <a:ln w="9525">
                <a:solidFill>
                  <a:schemeClr val="tx1"/>
                </a:solidFill>
                <a:miter lim="800000"/>
                <a:headEnd/>
                <a:tailEnd/>
              </a:ln>
            </p:spPr>
            <p:txBody>
              <a:bodyPr wrap="none" anchor="ctr"/>
              <a:lstStyle/>
              <a:p>
                <a:endParaRPr lang="es-ES" u="none"/>
              </a:p>
            </p:txBody>
          </p:sp>
          <p:sp>
            <p:nvSpPr>
              <p:cNvPr id="845" name="Rectangle 522"/>
              <p:cNvSpPr>
                <a:spLocks noChangeArrowheads="1"/>
              </p:cNvSpPr>
              <p:nvPr/>
            </p:nvSpPr>
            <p:spPr bwMode="auto">
              <a:xfrm>
                <a:off x="4352" y="2634"/>
                <a:ext cx="445" cy="780"/>
              </a:xfrm>
              <a:prstGeom prst="rect">
                <a:avLst/>
              </a:prstGeom>
              <a:grpFill/>
              <a:ln w="9525">
                <a:solidFill>
                  <a:schemeClr val="tx1"/>
                </a:solidFill>
                <a:miter lim="800000"/>
                <a:headEnd/>
                <a:tailEnd/>
              </a:ln>
            </p:spPr>
            <p:txBody>
              <a:bodyPr wrap="none" anchor="ctr"/>
              <a:lstStyle/>
              <a:p>
                <a:endParaRPr lang="es-ES" u="none"/>
              </a:p>
            </p:txBody>
          </p:sp>
          <p:sp>
            <p:nvSpPr>
              <p:cNvPr id="846" name="Rectangle 523"/>
              <p:cNvSpPr>
                <a:spLocks noChangeArrowheads="1"/>
              </p:cNvSpPr>
              <p:nvPr/>
            </p:nvSpPr>
            <p:spPr bwMode="auto">
              <a:xfrm>
                <a:off x="2736" y="2832"/>
                <a:ext cx="1764" cy="384"/>
              </a:xfrm>
              <a:prstGeom prst="rect">
                <a:avLst/>
              </a:prstGeom>
              <a:grpFill/>
              <a:ln w="9525">
                <a:solidFill>
                  <a:schemeClr val="tx1"/>
                </a:solidFill>
                <a:miter lim="800000"/>
                <a:headEnd/>
                <a:tailEnd/>
              </a:ln>
            </p:spPr>
            <p:txBody>
              <a:bodyPr wrap="none" anchor="ctr"/>
              <a:lstStyle/>
              <a:p>
                <a:endParaRPr lang="es-ES" u="none"/>
              </a:p>
            </p:txBody>
          </p:sp>
          <p:sp>
            <p:nvSpPr>
              <p:cNvPr id="847" name="Rectangle 524"/>
              <p:cNvSpPr>
                <a:spLocks noChangeArrowheads="1"/>
              </p:cNvSpPr>
              <p:nvPr/>
            </p:nvSpPr>
            <p:spPr bwMode="auto">
              <a:xfrm>
                <a:off x="5297" y="2527"/>
                <a:ext cx="436" cy="994"/>
              </a:xfrm>
              <a:prstGeom prst="rect">
                <a:avLst/>
              </a:prstGeom>
              <a:grpFill/>
              <a:ln w="9525">
                <a:solidFill>
                  <a:schemeClr val="tx1"/>
                </a:solidFill>
                <a:miter lim="800000"/>
                <a:headEnd/>
                <a:tailEnd/>
              </a:ln>
            </p:spPr>
            <p:txBody>
              <a:bodyPr wrap="none" anchor="ctr"/>
              <a:lstStyle/>
              <a:p>
                <a:endParaRPr lang="es-ES" u="none"/>
              </a:p>
            </p:txBody>
          </p:sp>
          <p:sp>
            <p:nvSpPr>
              <p:cNvPr id="848" name="Rectangle 525"/>
              <p:cNvSpPr>
                <a:spLocks noChangeArrowheads="1"/>
              </p:cNvSpPr>
              <p:nvPr/>
            </p:nvSpPr>
            <p:spPr bwMode="auto">
              <a:xfrm>
                <a:off x="4716" y="2527"/>
                <a:ext cx="581" cy="994"/>
              </a:xfrm>
              <a:prstGeom prst="rect">
                <a:avLst/>
              </a:prstGeom>
              <a:grpFill/>
              <a:ln w="9525">
                <a:solidFill>
                  <a:schemeClr val="tx1"/>
                </a:solidFill>
                <a:miter lim="800000"/>
                <a:headEnd/>
                <a:tailEnd/>
              </a:ln>
            </p:spPr>
            <p:txBody>
              <a:bodyPr wrap="none" anchor="ctr"/>
              <a:lstStyle/>
              <a:p>
                <a:endParaRPr lang="es-ES" u="none"/>
              </a:p>
            </p:txBody>
          </p:sp>
          <p:sp>
            <p:nvSpPr>
              <p:cNvPr id="849" name="Rectangle 526"/>
              <p:cNvSpPr>
                <a:spLocks noChangeArrowheads="1"/>
              </p:cNvSpPr>
              <p:nvPr/>
            </p:nvSpPr>
            <p:spPr bwMode="auto">
              <a:xfrm>
                <a:off x="5297" y="2602"/>
                <a:ext cx="510" cy="844"/>
              </a:xfrm>
              <a:prstGeom prst="rect">
                <a:avLst/>
              </a:prstGeom>
              <a:grpFill/>
              <a:ln w="9525">
                <a:solidFill>
                  <a:schemeClr val="tx1"/>
                </a:solidFill>
                <a:miter lim="800000"/>
                <a:headEnd/>
                <a:tailEnd/>
              </a:ln>
            </p:spPr>
            <p:txBody>
              <a:bodyPr wrap="none" anchor="ctr"/>
              <a:lstStyle/>
              <a:p>
                <a:endParaRPr lang="es-ES" u="none"/>
              </a:p>
            </p:txBody>
          </p:sp>
          <p:sp>
            <p:nvSpPr>
              <p:cNvPr id="850" name="Rectangle 527"/>
              <p:cNvSpPr>
                <a:spLocks noChangeArrowheads="1"/>
              </p:cNvSpPr>
              <p:nvPr/>
            </p:nvSpPr>
            <p:spPr bwMode="auto">
              <a:xfrm>
                <a:off x="5297" y="2755"/>
                <a:ext cx="655" cy="538"/>
              </a:xfrm>
              <a:prstGeom prst="rect">
                <a:avLst/>
              </a:prstGeom>
              <a:grpFill/>
              <a:ln w="9525">
                <a:solidFill>
                  <a:schemeClr val="tx1"/>
                </a:solidFill>
                <a:miter lim="800000"/>
                <a:headEnd/>
                <a:tailEnd/>
              </a:ln>
            </p:spPr>
            <p:txBody>
              <a:bodyPr wrap="none" anchor="ctr"/>
              <a:lstStyle/>
              <a:p>
                <a:endParaRPr lang="es-ES" u="none"/>
              </a:p>
            </p:txBody>
          </p:sp>
          <p:sp>
            <p:nvSpPr>
              <p:cNvPr id="851" name="Oval 528"/>
              <p:cNvSpPr>
                <a:spLocks noChangeArrowheads="1"/>
              </p:cNvSpPr>
              <p:nvPr/>
            </p:nvSpPr>
            <p:spPr bwMode="auto">
              <a:xfrm>
                <a:off x="4670" y="2352"/>
                <a:ext cx="127" cy="127"/>
              </a:xfrm>
              <a:prstGeom prst="ellipse">
                <a:avLst/>
              </a:prstGeom>
              <a:grpFill/>
              <a:ln w="9525">
                <a:solidFill>
                  <a:schemeClr val="tx1"/>
                </a:solidFill>
                <a:round/>
                <a:headEnd/>
                <a:tailEnd/>
              </a:ln>
            </p:spPr>
            <p:txBody>
              <a:bodyPr wrap="none" anchor="ctr"/>
              <a:lstStyle/>
              <a:p>
                <a:endParaRPr lang="es-ES" u="none"/>
              </a:p>
            </p:txBody>
          </p:sp>
          <p:sp>
            <p:nvSpPr>
              <p:cNvPr id="852" name="Oval 529"/>
              <p:cNvSpPr>
                <a:spLocks noChangeArrowheads="1"/>
              </p:cNvSpPr>
              <p:nvPr/>
            </p:nvSpPr>
            <p:spPr bwMode="auto">
              <a:xfrm>
                <a:off x="4670" y="3569"/>
                <a:ext cx="127" cy="127"/>
              </a:xfrm>
              <a:prstGeom prst="ellipse">
                <a:avLst/>
              </a:prstGeom>
              <a:grpFill/>
              <a:ln w="9525">
                <a:solidFill>
                  <a:schemeClr val="tx1"/>
                </a:solidFill>
                <a:round/>
                <a:headEnd/>
                <a:tailEnd/>
              </a:ln>
            </p:spPr>
            <p:txBody>
              <a:bodyPr wrap="none" anchor="ctr"/>
              <a:lstStyle/>
              <a:p>
                <a:endParaRPr lang="es-ES" u="none"/>
              </a:p>
            </p:txBody>
          </p:sp>
          <p:sp>
            <p:nvSpPr>
              <p:cNvPr id="853" name="Rectangle 530"/>
              <p:cNvSpPr>
                <a:spLocks noChangeArrowheads="1"/>
              </p:cNvSpPr>
              <p:nvPr/>
            </p:nvSpPr>
            <p:spPr bwMode="auto">
              <a:xfrm>
                <a:off x="336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854" name="Rectangle 531"/>
              <p:cNvSpPr>
                <a:spLocks noChangeArrowheads="1"/>
              </p:cNvSpPr>
              <p:nvPr/>
            </p:nvSpPr>
            <p:spPr bwMode="auto">
              <a:xfrm>
                <a:off x="336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855" name="Rectangle 532"/>
              <p:cNvSpPr>
                <a:spLocks noChangeArrowheads="1"/>
              </p:cNvSpPr>
              <p:nvPr/>
            </p:nvSpPr>
            <p:spPr bwMode="auto">
              <a:xfrm>
                <a:off x="3592" y="2521"/>
                <a:ext cx="133" cy="1042"/>
              </a:xfrm>
              <a:prstGeom prst="rect">
                <a:avLst/>
              </a:prstGeom>
              <a:grpFill/>
              <a:ln w="9525">
                <a:solidFill>
                  <a:schemeClr val="tx1"/>
                </a:solidFill>
                <a:miter lim="800000"/>
                <a:headEnd/>
                <a:tailEnd/>
              </a:ln>
            </p:spPr>
            <p:txBody>
              <a:bodyPr wrap="none" anchor="ctr"/>
              <a:lstStyle/>
              <a:p>
                <a:endParaRPr lang="es-ES" u="none"/>
              </a:p>
            </p:txBody>
          </p:sp>
          <p:grpSp>
            <p:nvGrpSpPr>
              <p:cNvPr id="856" name="Group 533"/>
              <p:cNvGrpSpPr>
                <a:grpSpLocks/>
              </p:cNvGrpSpPr>
              <p:nvPr/>
            </p:nvGrpSpPr>
            <p:grpSpPr bwMode="auto">
              <a:xfrm>
                <a:off x="3366" y="3274"/>
                <a:ext cx="584" cy="325"/>
                <a:chOff x="4656" y="2422"/>
                <a:chExt cx="223" cy="122"/>
              </a:xfrm>
              <a:grpFill/>
            </p:grpSpPr>
            <p:sp>
              <p:nvSpPr>
                <p:cNvPr id="863" name="Rectangle 534"/>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864" name="Rectangle 535"/>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857" name="Rectangle 536"/>
              <p:cNvSpPr>
                <a:spLocks noChangeArrowheads="1"/>
              </p:cNvSpPr>
              <p:nvPr/>
            </p:nvSpPr>
            <p:spPr bwMode="auto">
              <a:xfrm>
                <a:off x="273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858" name="Rectangle 537"/>
              <p:cNvSpPr>
                <a:spLocks noChangeArrowheads="1"/>
              </p:cNvSpPr>
              <p:nvPr/>
            </p:nvSpPr>
            <p:spPr bwMode="auto">
              <a:xfrm>
                <a:off x="273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859" name="Rectangle 538"/>
              <p:cNvSpPr>
                <a:spLocks noChangeArrowheads="1"/>
              </p:cNvSpPr>
              <p:nvPr/>
            </p:nvSpPr>
            <p:spPr bwMode="auto">
              <a:xfrm>
                <a:off x="2962" y="2521"/>
                <a:ext cx="132" cy="1042"/>
              </a:xfrm>
              <a:prstGeom prst="rect">
                <a:avLst/>
              </a:prstGeom>
              <a:grpFill/>
              <a:ln w="9525">
                <a:solidFill>
                  <a:schemeClr val="tx1"/>
                </a:solidFill>
                <a:miter lim="800000"/>
                <a:headEnd/>
                <a:tailEnd/>
              </a:ln>
            </p:spPr>
            <p:txBody>
              <a:bodyPr wrap="none" anchor="ctr"/>
              <a:lstStyle/>
              <a:p>
                <a:endParaRPr lang="es-ES" u="none"/>
              </a:p>
            </p:txBody>
          </p:sp>
          <p:grpSp>
            <p:nvGrpSpPr>
              <p:cNvPr id="860" name="Group 539"/>
              <p:cNvGrpSpPr>
                <a:grpSpLocks/>
              </p:cNvGrpSpPr>
              <p:nvPr/>
            </p:nvGrpSpPr>
            <p:grpSpPr bwMode="auto">
              <a:xfrm>
                <a:off x="2736" y="3274"/>
                <a:ext cx="584" cy="325"/>
                <a:chOff x="4656" y="2422"/>
                <a:chExt cx="223" cy="122"/>
              </a:xfrm>
              <a:grpFill/>
            </p:grpSpPr>
            <p:sp>
              <p:nvSpPr>
                <p:cNvPr id="861" name="Rectangle 54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862" name="Rectangle 54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sp>
          <p:nvSpPr>
            <p:cNvPr id="777" name="Rectangle 542"/>
            <p:cNvSpPr>
              <a:spLocks noChangeArrowheads="1"/>
            </p:cNvSpPr>
            <p:nvPr/>
          </p:nvSpPr>
          <p:spPr bwMode="auto">
            <a:xfrm>
              <a:off x="2448" y="3312"/>
              <a:ext cx="624" cy="336"/>
            </a:xfrm>
            <a:prstGeom prst="rect">
              <a:avLst/>
            </a:prstGeom>
            <a:grpFill/>
            <a:ln w="9525">
              <a:solidFill>
                <a:schemeClr val="tx1"/>
              </a:solidFill>
              <a:miter lim="800000"/>
              <a:headEnd/>
              <a:tailEnd/>
            </a:ln>
          </p:spPr>
          <p:txBody>
            <a:bodyPr wrap="none" anchor="ctr"/>
            <a:lstStyle/>
            <a:p>
              <a:endParaRPr lang="es-ES" u="none"/>
            </a:p>
          </p:txBody>
        </p:sp>
        <p:sp>
          <p:nvSpPr>
            <p:cNvPr id="780" name="Rectangle 543"/>
            <p:cNvSpPr>
              <a:spLocks noChangeArrowheads="1"/>
            </p:cNvSpPr>
            <p:nvPr/>
          </p:nvSpPr>
          <p:spPr bwMode="auto">
            <a:xfrm>
              <a:off x="2450" y="2445"/>
              <a:ext cx="626" cy="335"/>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781" name="Rectangle 544"/>
            <p:cNvSpPr>
              <a:spLocks noChangeArrowheads="1"/>
            </p:cNvSpPr>
            <p:nvPr/>
          </p:nvSpPr>
          <p:spPr bwMode="auto">
            <a:xfrm>
              <a:off x="2640" y="2448"/>
              <a:ext cx="48" cy="288"/>
            </a:xfrm>
            <a:prstGeom prst="rect">
              <a:avLst/>
            </a:prstGeom>
            <a:grpFill/>
            <a:ln w="9525">
              <a:solidFill>
                <a:schemeClr val="tx1"/>
              </a:solidFill>
              <a:miter lim="800000"/>
              <a:headEnd/>
              <a:tailEnd/>
            </a:ln>
          </p:spPr>
          <p:txBody>
            <a:bodyPr wrap="none" anchor="ctr"/>
            <a:lstStyle/>
            <a:p>
              <a:endParaRPr lang="es-ES" u="none"/>
            </a:p>
          </p:txBody>
        </p:sp>
        <p:sp>
          <p:nvSpPr>
            <p:cNvPr id="782" name="Rectangle 545"/>
            <p:cNvSpPr>
              <a:spLocks noChangeArrowheads="1"/>
            </p:cNvSpPr>
            <p:nvPr/>
          </p:nvSpPr>
          <p:spPr bwMode="auto">
            <a:xfrm>
              <a:off x="2640" y="3312"/>
              <a:ext cx="48" cy="336"/>
            </a:xfrm>
            <a:prstGeom prst="rect">
              <a:avLst/>
            </a:prstGeom>
            <a:grpFill/>
            <a:ln w="9525">
              <a:solidFill>
                <a:schemeClr val="tx1"/>
              </a:solidFill>
              <a:miter lim="800000"/>
              <a:headEnd/>
              <a:tailEnd/>
            </a:ln>
          </p:spPr>
          <p:txBody>
            <a:bodyPr wrap="none" anchor="ctr"/>
            <a:lstStyle/>
            <a:p>
              <a:endParaRPr lang="es-ES" u="none"/>
            </a:p>
          </p:txBody>
        </p:sp>
        <p:sp>
          <p:nvSpPr>
            <p:cNvPr id="783" name="Rectangle 546"/>
            <p:cNvSpPr>
              <a:spLocks noChangeArrowheads="1"/>
            </p:cNvSpPr>
            <p:nvPr/>
          </p:nvSpPr>
          <p:spPr bwMode="auto">
            <a:xfrm>
              <a:off x="2976" y="2400"/>
              <a:ext cx="1152" cy="1248"/>
            </a:xfrm>
            <a:prstGeom prst="rect">
              <a:avLst/>
            </a:prstGeom>
            <a:grpFill/>
            <a:ln w="9525">
              <a:solidFill>
                <a:schemeClr val="tx1"/>
              </a:solidFill>
              <a:miter lim="800000"/>
              <a:headEnd/>
              <a:tailEnd/>
            </a:ln>
          </p:spPr>
          <p:txBody>
            <a:bodyPr rot="10800000" wrap="none" anchor="ctr"/>
            <a:lstStyle/>
            <a:p>
              <a:endParaRPr lang="es-ES" u="none"/>
            </a:p>
          </p:txBody>
        </p:sp>
        <p:sp>
          <p:nvSpPr>
            <p:cNvPr id="784" name="Rectangle 547" descr="Weave"/>
            <p:cNvSpPr>
              <a:spLocks noChangeArrowheads="1"/>
            </p:cNvSpPr>
            <p:nvPr/>
          </p:nvSpPr>
          <p:spPr bwMode="auto">
            <a:xfrm>
              <a:off x="-240" y="2400"/>
              <a:ext cx="1296" cy="1248"/>
            </a:xfrm>
            <a:prstGeom prst="rect">
              <a:avLst/>
            </a:prstGeom>
            <a:grpFill/>
            <a:ln w="9525">
              <a:solidFill>
                <a:schemeClr val="tx1"/>
              </a:solidFill>
              <a:miter lim="800000"/>
              <a:headEnd/>
              <a:tailEnd/>
            </a:ln>
          </p:spPr>
          <p:txBody>
            <a:bodyPr wrap="none" anchor="ctr"/>
            <a:lstStyle/>
            <a:p>
              <a:endParaRPr lang="es-ES" u="none"/>
            </a:p>
          </p:txBody>
        </p:sp>
        <p:sp>
          <p:nvSpPr>
            <p:cNvPr id="785" name="Rectangle 548" descr="Weave"/>
            <p:cNvSpPr>
              <a:spLocks noChangeArrowheads="1"/>
            </p:cNvSpPr>
            <p:nvPr/>
          </p:nvSpPr>
          <p:spPr bwMode="auto">
            <a:xfrm>
              <a:off x="672"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786" name="Rectangle 549" descr="Weave"/>
            <p:cNvSpPr>
              <a:spLocks noChangeArrowheads="1"/>
            </p:cNvSpPr>
            <p:nvPr/>
          </p:nvSpPr>
          <p:spPr bwMode="auto">
            <a:xfrm>
              <a:off x="-576"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787" name="Rectangle 550"/>
            <p:cNvSpPr>
              <a:spLocks noChangeArrowheads="1"/>
            </p:cNvSpPr>
            <p:nvPr/>
          </p:nvSpPr>
          <p:spPr bwMode="auto">
            <a:xfrm>
              <a:off x="384" y="3072"/>
              <a:ext cx="384" cy="336"/>
            </a:xfrm>
            <a:prstGeom prst="rect">
              <a:avLst/>
            </a:prstGeom>
            <a:grpFill/>
            <a:ln w="9525">
              <a:solidFill>
                <a:schemeClr val="tx1"/>
              </a:solidFill>
              <a:miter lim="800000"/>
              <a:headEnd/>
              <a:tailEnd/>
            </a:ln>
          </p:spPr>
          <p:txBody>
            <a:bodyPr wrap="none" anchor="ctr"/>
            <a:lstStyle/>
            <a:p>
              <a:endParaRPr lang="es-ES" u="none"/>
            </a:p>
          </p:txBody>
        </p:sp>
        <p:grpSp>
          <p:nvGrpSpPr>
            <p:cNvPr id="788" name="Group 551"/>
            <p:cNvGrpSpPr>
              <a:grpSpLocks/>
            </p:cNvGrpSpPr>
            <p:nvPr/>
          </p:nvGrpSpPr>
          <p:grpSpPr bwMode="auto">
            <a:xfrm rot="16200000">
              <a:off x="576" y="3072"/>
              <a:ext cx="480" cy="384"/>
              <a:chOff x="2544" y="2544"/>
              <a:chExt cx="480" cy="384"/>
            </a:xfrm>
            <a:grpFill/>
          </p:grpSpPr>
          <p:sp>
            <p:nvSpPr>
              <p:cNvPr id="838" name="Rectangle 552"/>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839" name="Rectangle 553"/>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840" name="Oval 554"/>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841" name="Oval 555"/>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842" name="Rectangle 556"/>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843" name="Rectangle 557"/>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789" name="Rectangle 558"/>
            <p:cNvSpPr>
              <a:spLocks noChangeArrowheads="1"/>
            </p:cNvSpPr>
            <p:nvPr/>
          </p:nvSpPr>
          <p:spPr bwMode="auto">
            <a:xfrm>
              <a:off x="48" y="2880"/>
              <a:ext cx="912" cy="144"/>
            </a:xfrm>
            <a:prstGeom prst="rect">
              <a:avLst/>
            </a:prstGeom>
            <a:grpFill/>
            <a:ln w="9525">
              <a:solidFill>
                <a:schemeClr val="tx1"/>
              </a:solidFill>
              <a:miter lim="800000"/>
              <a:headEnd/>
              <a:tailEnd/>
            </a:ln>
          </p:spPr>
          <p:txBody>
            <a:bodyPr wrap="none" anchor="ctr"/>
            <a:lstStyle/>
            <a:p>
              <a:endParaRPr lang="es-ES" u="none"/>
            </a:p>
          </p:txBody>
        </p:sp>
        <p:sp>
          <p:nvSpPr>
            <p:cNvPr id="790" name="Rectangle 559"/>
            <p:cNvSpPr>
              <a:spLocks noChangeArrowheads="1"/>
            </p:cNvSpPr>
            <p:nvPr/>
          </p:nvSpPr>
          <p:spPr bwMode="auto">
            <a:xfrm>
              <a:off x="48" y="2448"/>
              <a:ext cx="912" cy="432"/>
            </a:xfrm>
            <a:prstGeom prst="rect">
              <a:avLst/>
            </a:prstGeom>
            <a:grpFill/>
            <a:ln w="9525">
              <a:solidFill>
                <a:schemeClr val="tx1"/>
              </a:solidFill>
              <a:miter lim="800000"/>
              <a:headEnd/>
              <a:tailEnd/>
            </a:ln>
          </p:spPr>
          <p:txBody>
            <a:bodyPr wrap="none" anchor="ctr"/>
            <a:lstStyle/>
            <a:p>
              <a:endParaRPr lang="es-ES" u="none"/>
            </a:p>
          </p:txBody>
        </p:sp>
        <p:sp>
          <p:nvSpPr>
            <p:cNvPr id="791" name="Rectangle 560"/>
            <p:cNvSpPr>
              <a:spLocks noChangeArrowheads="1"/>
            </p:cNvSpPr>
            <p:nvPr/>
          </p:nvSpPr>
          <p:spPr bwMode="auto">
            <a:xfrm>
              <a:off x="1056" y="2928"/>
              <a:ext cx="1920" cy="240"/>
            </a:xfrm>
            <a:prstGeom prst="rect">
              <a:avLst/>
            </a:prstGeom>
            <a:grpFill/>
            <a:ln w="9525">
              <a:solidFill>
                <a:schemeClr val="tx1"/>
              </a:solidFill>
              <a:miter lim="800000"/>
              <a:headEnd/>
              <a:tailEnd/>
            </a:ln>
          </p:spPr>
          <p:txBody>
            <a:bodyPr wrap="none" anchor="ctr"/>
            <a:lstStyle/>
            <a:p>
              <a:endParaRPr lang="es-ES" u="none"/>
            </a:p>
          </p:txBody>
        </p:sp>
        <p:sp>
          <p:nvSpPr>
            <p:cNvPr id="792" name="Rectangle 561" descr="Outlined diamond"/>
            <p:cNvSpPr>
              <a:spLocks noChangeArrowheads="1"/>
            </p:cNvSpPr>
            <p:nvPr/>
          </p:nvSpPr>
          <p:spPr bwMode="auto">
            <a:xfrm>
              <a:off x="1152" y="2976"/>
              <a:ext cx="288" cy="144"/>
            </a:xfrm>
            <a:prstGeom prst="rect">
              <a:avLst/>
            </a:prstGeom>
            <a:grpFill/>
            <a:ln w="9525">
              <a:solidFill>
                <a:schemeClr val="tx1"/>
              </a:solidFill>
              <a:miter lim="800000"/>
              <a:headEnd/>
              <a:tailEnd/>
            </a:ln>
          </p:spPr>
          <p:txBody>
            <a:bodyPr wrap="none" anchor="ctr"/>
            <a:lstStyle/>
            <a:p>
              <a:endParaRPr lang="es-ES" u="none"/>
            </a:p>
          </p:txBody>
        </p:sp>
        <p:sp>
          <p:nvSpPr>
            <p:cNvPr id="793" name="Rectangle 562" descr="Outlined diamond"/>
            <p:cNvSpPr>
              <a:spLocks noChangeArrowheads="1"/>
            </p:cNvSpPr>
            <p:nvPr/>
          </p:nvSpPr>
          <p:spPr bwMode="auto">
            <a:xfrm>
              <a:off x="2544" y="2976"/>
              <a:ext cx="288" cy="144"/>
            </a:xfrm>
            <a:prstGeom prst="rect">
              <a:avLst/>
            </a:prstGeom>
            <a:grpFill/>
            <a:ln w="9525">
              <a:solidFill>
                <a:schemeClr val="tx1"/>
              </a:solidFill>
              <a:miter lim="800000"/>
              <a:headEnd/>
              <a:tailEnd/>
            </a:ln>
          </p:spPr>
          <p:txBody>
            <a:bodyPr wrap="none" anchor="ctr"/>
            <a:lstStyle/>
            <a:p>
              <a:endParaRPr lang="es-ES" u="none"/>
            </a:p>
          </p:txBody>
        </p:sp>
        <p:grpSp>
          <p:nvGrpSpPr>
            <p:cNvPr id="794" name="Group 563"/>
            <p:cNvGrpSpPr>
              <a:grpSpLocks/>
            </p:cNvGrpSpPr>
            <p:nvPr/>
          </p:nvGrpSpPr>
          <p:grpSpPr bwMode="auto">
            <a:xfrm>
              <a:off x="-384" y="3360"/>
              <a:ext cx="336" cy="192"/>
              <a:chOff x="720" y="3888"/>
              <a:chExt cx="336" cy="192"/>
            </a:xfrm>
            <a:grpFill/>
          </p:grpSpPr>
          <p:sp>
            <p:nvSpPr>
              <p:cNvPr id="836" name="Rectangle 564"/>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837" name="Rectangle 565"/>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795" name="Group 566"/>
            <p:cNvGrpSpPr>
              <a:grpSpLocks/>
            </p:cNvGrpSpPr>
            <p:nvPr/>
          </p:nvGrpSpPr>
          <p:grpSpPr bwMode="auto">
            <a:xfrm rot="16200000">
              <a:off x="-48" y="2976"/>
              <a:ext cx="480" cy="576"/>
              <a:chOff x="1008" y="2352"/>
              <a:chExt cx="480" cy="576"/>
            </a:xfrm>
            <a:grpFill/>
          </p:grpSpPr>
          <p:sp>
            <p:nvSpPr>
              <p:cNvPr id="827" name="Rectangle 567"/>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828" name="Rectangle 568"/>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829" name="Rectangle 569"/>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830" name="Oval 570"/>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831" name="Oval 571"/>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832" name="Oval 572"/>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833" name="Rectangle 573"/>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834" name="Rectangle 574"/>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835" name="Rectangle 575"/>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796" name="Rectangle 576"/>
            <p:cNvSpPr>
              <a:spLocks noChangeArrowheads="1"/>
            </p:cNvSpPr>
            <p:nvPr/>
          </p:nvSpPr>
          <p:spPr bwMode="auto">
            <a:xfrm>
              <a:off x="1056" y="2832"/>
              <a:ext cx="1920" cy="48"/>
            </a:xfrm>
            <a:prstGeom prst="rect">
              <a:avLst/>
            </a:prstGeom>
            <a:grpFill/>
            <a:ln w="9525">
              <a:solidFill>
                <a:schemeClr val="tx1"/>
              </a:solidFill>
              <a:miter lim="800000"/>
              <a:headEnd/>
              <a:tailEnd/>
            </a:ln>
          </p:spPr>
          <p:txBody>
            <a:bodyPr wrap="none" anchor="ctr"/>
            <a:lstStyle/>
            <a:p>
              <a:endParaRPr lang="es-ES" u="none"/>
            </a:p>
          </p:txBody>
        </p:sp>
        <p:sp>
          <p:nvSpPr>
            <p:cNvPr id="797" name="Rectangle 577"/>
            <p:cNvSpPr>
              <a:spLocks noChangeArrowheads="1"/>
            </p:cNvSpPr>
            <p:nvPr/>
          </p:nvSpPr>
          <p:spPr bwMode="auto">
            <a:xfrm>
              <a:off x="1056" y="2736"/>
              <a:ext cx="1920" cy="48"/>
            </a:xfrm>
            <a:prstGeom prst="rect">
              <a:avLst/>
            </a:prstGeom>
            <a:grpFill/>
            <a:ln w="9525">
              <a:solidFill>
                <a:schemeClr val="tx1"/>
              </a:solidFill>
              <a:miter lim="800000"/>
              <a:headEnd/>
              <a:tailEnd/>
            </a:ln>
          </p:spPr>
          <p:txBody>
            <a:bodyPr wrap="none" anchor="ctr"/>
            <a:lstStyle/>
            <a:p>
              <a:endParaRPr lang="es-ES" u="none"/>
            </a:p>
          </p:txBody>
        </p:sp>
        <p:sp>
          <p:nvSpPr>
            <p:cNvPr id="798" name="Rectangle 578"/>
            <p:cNvSpPr>
              <a:spLocks noChangeArrowheads="1"/>
            </p:cNvSpPr>
            <p:nvPr/>
          </p:nvSpPr>
          <p:spPr bwMode="auto">
            <a:xfrm>
              <a:off x="1056" y="3216"/>
              <a:ext cx="1920" cy="48"/>
            </a:xfrm>
            <a:prstGeom prst="rect">
              <a:avLst/>
            </a:prstGeom>
            <a:grpFill/>
            <a:ln w="9525">
              <a:solidFill>
                <a:schemeClr val="tx1"/>
              </a:solidFill>
              <a:miter lim="800000"/>
              <a:headEnd/>
              <a:tailEnd/>
            </a:ln>
          </p:spPr>
          <p:txBody>
            <a:bodyPr wrap="none" anchor="ctr"/>
            <a:lstStyle/>
            <a:p>
              <a:endParaRPr lang="es-ES" u="none"/>
            </a:p>
          </p:txBody>
        </p:sp>
        <p:sp>
          <p:nvSpPr>
            <p:cNvPr id="799" name="Rectangle 579"/>
            <p:cNvSpPr>
              <a:spLocks noChangeArrowheads="1"/>
            </p:cNvSpPr>
            <p:nvPr/>
          </p:nvSpPr>
          <p:spPr bwMode="auto">
            <a:xfrm>
              <a:off x="1056" y="3312"/>
              <a:ext cx="1920" cy="48"/>
            </a:xfrm>
            <a:prstGeom prst="rect">
              <a:avLst/>
            </a:prstGeom>
            <a:grpFill/>
            <a:ln w="9525">
              <a:solidFill>
                <a:schemeClr val="tx1"/>
              </a:solidFill>
              <a:miter lim="800000"/>
              <a:headEnd/>
              <a:tailEnd/>
            </a:ln>
          </p:spPr>
          <p:txBody>
            <a:bodyPr wrap="none" anchor="ctr"/>
            <a:lstStyle/>
            <a:p>
              <a:endParaRPr lang="es-ES" u="none"/>
            </a:p>
          </p:txBody>
        </p:sp>
        <p:sp>
          <p:nvSpPr>
            <p:cNvPr id="800" name="Rectangle 580"/>
            <p:cNvSpPr>
              <a:spLocks noChangeArrowheads="1"/>
            </p:cNvSpPr>
            <p:nvPr/>
          </p:nvSpPr>
          <p:spPr bwMode="auto">
            <a:xfrm>
              <a:off x="1488" y="2640"/>
              <a:ext cx="96" cy="288"/>
            </a:xfrm>
            <a:prstGeom prst="rect">
              <a:avLst/>
            </a:prstGeom>
            <a:grpFill/>
            <a:ln w="9525">
              <a:solidFill>
                <a:schemeClr val="tx1"/>
              </a:solidFill>
              <a:miter lim="800000"/>
              <a:headEnd/>
              <a:tailEnd/>
            </a:ln>
          </p:spPr>
          <p:txBody>
            <a:bodyPr wrap="none" anchor="ctr"/>
            <a:lstStyle/>
            <a:p>
              <a:endParaRPr lang="es-ES" u="none"/>
            </a:p>
          </p:txBody>
        </p:sp>
        <p:sp>
          <p:nvSpPr>
            <p:cNvPr id="801" name="Rectangle 581"/>
            <p:cNvSpPr>
              <a:spLocks noChangeArrowheads="1"/>
            </p:cNvSpPr>
            <p:nvPr/>
          </p:nvSpPr>
          <p:spPr bwMode="auto">
            <a:xfrm>
              <a:off x="2496"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802" name="Rectangle 582"/>
            <p:cNvSpPr>
              <a:spLocks noChangeArrowheads="1"/>
            </p:cNvSpPr>
            <p:nvPr/>
          </p:nvSpPr>
          <p:spPr bwMode="auto">
            <a:xfrm>
              <a:off x="1488"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803" name="Rectangle 583"/>
            <p:cNvSpPr>
              <a:spLocks noChangeArrowheads="1"/>
            </p:cNvSpPr>
            <p:nvPr/>
          </p:nvSpPr>
          <p:spPr bwMode="auto">
            <a:xfrm>
              <a:off x="2496" y="2640"/>
              <a:ext cx="96" cy="288"/>
            </a:xfrm>
            <a:prstGeom prst="rect">
              <a:avLst/>
            </a:prstGeom>
            <a:grpFill/>
            <a:ln w="9525">
              <a:solidFill>
                <a:schemeClr val="tx1"/>
              </a:solidFill>
              <a:miter lim="800000"/>
              <a:headEnd/>
              <a:tailEnd/>
            </a:ln>
          </p:spPr>
          <p:txBody>
            <a:bodyPr wrap="none" anchor="ctr"/>
            <a:lstStyle/>
            <a:p>
              <a:endParaRPr lang="es-ES" u="none"/>
            </a:p>
          </p:txBody>
        </p:sp>
        <p:grpSp>
          <p:nvGrpSpPr>
            <p:cNvPr id="804" name="Group 584"/>
            <p:cNvGrpSpPr>
              <a:grpSpLocks/>
            </p:cNvGrpSpPr>
            <p:nvPr/>
          </p:nvGrpSpPr>
          <p:grpSpPr bwMode="auto">
            <a:xfrm>
              <a:off x="-432" y="3120"/>
              <a:ext cx="336" cy="192"/>
              <a:chOff x="720" y="3888"/>
              <a:chExt cx="336" cy="192"/>
            </a:xfrm>
            <a:grpFill/>
          </p:grpSpPr>
          <p:sp>
            <p:nvSpPr>
              <p:cNvPr id="825" name="Rectangle 585"/>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826" name="Rectangle 586"/>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805" name="Rectangle 587"/>
            <p:cNvSpPr>
              <a:spLocks noChangeArrowheads="1"/>
            </p:cNvSpPr>
            <p:nvPr/>
          </p:nvSpPr>
          <p:spPr bwMode="auto">
            <a:xfrm>
              <a:off x="3120" y="2544"/>
              <a:ext cx="864" cy="384"/>
            </a:xfrm>
            <a:prstGeom prst="rect">
              <a:avLst/>
            </a:prstGeom>
            <a:grpFill/>
            <a:ln w="9525">
              <a:solidFill>
                <a:schemeClr val="tx1"/>
              </a:solidFill>
              <a:miter lim="800000"/>
              <a:headEnd/>
              <a:tailEnd/>
            </a:ln>
          </p:spPr>
          <p:txBody>
            <a:bodyPr wrap="none" anchor="ctr"/>
            <a:lstStyle/>
            <a:p>
              <a:endParaRPr lang="es-ES" u="none"/>
            </a:p>
          </p:txBody>
        </p:sp>
        <p:sp>
          <p:nvSpPr>
            <p:cNvPr id="806" name="Rectangle 588"/>
            <p:cNvSpPr>
              <a:spLocks noChangeArrowheads="1"/>
            </p:cNvSpPr>
            <p:nvPr/>
          </p:nvSpPr>
          <p:spPr bwMode="auto">
            <a:xfrm>
              <a:off x="3120" y="3072"/>
              <a:ext cx="864" cy="384"/>
            </a:xfrm>
            <a:prstGeom prst="rect">
              <a:avLst/>
            </a:prstGeom>
            <a:grpFill/>
            <a:ln w="9525">
              <a:solidFill>
                <a:schemeClr val="tx1"/>
              </a:solidFill>
              <a:miter lim="800000"/>
              <a:headEnd/>
              <a:tailEnd/>
            </a:ln>
          </p:spPr>
          <p:txBody>
            <a:bodyPr wrap="none" anchor="ctr"/>
            <a:lstStyle/>
            <a:p>
              <a:endParaRPr lang="es-ES" u="none"/>
            </a:p>
          </p:txBody>
        </p:sp>
        <p:grpSp>
          <p:nvGrpSpPr>
            <p:cNvPr id="807" name="Group 589"/>
            <p:cNvGrpSpPr>
              <a:grpSpLocks/>
            </p:cNvGrpSpPr>
            <p:nvPr/>
          </p:nvGrpSpPr>
          <p:grpSpPr bwMode="auto">
            <a:xfrm>
              <a:off x="3166" y="3312"/>
              <a:ext cx="719" cy="96"/>
              <a:chOff x="3696" y="3264"/>
              <a:chExt cx="1104" cy="144"/>
            </a:xfrm>
            <a:grpFill/>
          </p:grpSpPr>
          <p:sp>
            <p:nvSpPr>
              <p:cNvPr id="819" name="Oval 590"/>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820" name="Oval 591"/>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821" name="Oval 592"/>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822" name="Oval 593"/>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823" name="Oval 594"/>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824" name="Oval 595"/>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808" name="Group 596"/>
            <p:cNvGrpSpPr>
              <a:grpSpLocks/>
            </p:cNvGrpSpPr>
            <p:nvPr/>
          </p:nvGrpSpPr>
          <p:grpSpPr bwMode="auto">
            <a:xfrm>
              <a:off x="3166" y="2592"/>
              <a:ext cx="719" cy="96"/>
              <a:chOff x="3696" y="3264"/>
              <a:chExt cx="1104" cy="144"/>
            </a:xfrm>
            <a:grpFill/>
          </p:grpSpPr>
          <p:sp>
            <p:nvSpPr>
              <p:cNvPr id="813" name="Oval 59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814" name="Oval 59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815" name="Oval 59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816" name="Oval 60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817" name="Oval 60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818" name="Oval 60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809" name="Rectangle 603"/>
            <p:cNvSpPr>
              <a:spLocks noChangeArrowheads="1"/>
            </p:cNvSpPr>
            <p:nvPr/>
          </p:nvSpPr>
          <p:spPr bwMode="auto">
            <a:xfrm>
              <a:off x="3408" y="2736"/>
              <a:ext cx="240" cy="528"/>
            </a:xfrm>
            <a:prstGeom prst="rect">
              <a:avLst/>
            </a:prstGeom>
            <a:grpFill/>
            <a:ln w="9525">
              <a:solidFill>
                <a:schemeClr val="tx1"/>
              </a:solidFill>
              <a:miter lim="800000"/>
              <a:headEnd/>
              <a:tailEnd/>
            </a:ln>
          </p:spPr>
          <p:txBody>
            <a:bodyPr wrap="none" anchor="ctr"/>
            <a:lstStyle/>
            <a:p>
              <a:endParaRPr lang="es-ES" u="none"/>
            </a:p>
          </p:txBody>
        </p:sp>
        <p:sp>
          <p:nvSpPr>
            <p:cNvPr id="810" name="Rectangle 604"/>
            <p:cNvSpPr>
              <a:spLocks noChangeArrowheads="1"/>
            </p:cNvSpPr>
            <p:nvPr/>
          </p:nvSpPr>
          <p:spPr bwMode="auto">
            <a:xfrm>
              <a:off x="3312" y="2880"/>
              <a:ext cx="432" cy="240"/>
            </a:xfrm>
            <a:prstGeom prst="rect">
              <a:avLst/>
            </a:prstGeom>
            <a:grpFill/>
            <a:ln w="9525">
              <a:solidFill>
                <a:schemeClr val="tx1"/>
              </a:solidFill>
              <a:miter lim="800000"/>
              <a:headEnd/>
              <a:tailEnd/>
            </a:ln>
          </p:spPr>
          <p:txBody>
            <a:bodyPr wrap="none" anchor="ctr"/>
            <a:lstStyle/>
            <a:p>
              <a:endParaRPr lang="es-ES" u="none"/>
            </a:p>
          </p:txBody>
        </p:sp>
        <p:sp>
          <p:nvSpPr>
            <p:cNvPr id="811" name="Rectangle 605"/>
            <p:cNvSpPr>
              <a:spLocks noChangeArrowheads="1"/>
            </p:cNvSpPr>
            <p:nvPr/>
          </p:nvSpPr>
          <p:spPr bwMode="auto">
            <a:xfrm>
              <a:off x="3216" y="3120"/>
              <a:ext cx="192" cy="96"/>
            </a:xfrm>
            <a:prstGeom prst="rect">
              <a:avLst/>
            </a:prstGeom>
            <a:grpFill/>
            <a:ln w="9525">
              <a:solidFill>
                <a:schemeClr val="tx1"/>
              </a:solidFill>
              <a:miter lim="800000"/>
              <a:headEnd/>
              <a:tailEnd/>
            </a:ln>
          </p:spPr>
          <p:txBody>
            <a:bodyPr wrap="none" anchor="ctr"/>
            <a:lstStyle/>
            <a:p>
              <a:endParaRPr lang="es-ES" u="none"/>
            </a:p>
          </p:txBody>
        </p:sp>
        <p:sp>
          <p:nvSpPr>
            <p:cNvPr id="812" name="Rectangle 606"/>
            <p:cNvSpPr>
              <a:spLocks noChangeArrowheads="1"/>
            </p:cNvSpPr>
            <p:nvPr/>
          </p:nvSpPr>
          <p:spPr bwMode="auto">
            <a:xfrm>
              <a:off x="3216" y="2784"/>
              <a:ext cx="192" cy="96"/>
            </a:xfrm>
            <a:prstGeom prst="rect">
              <a:avLst/>
            </a:prstGeom>
            <a:grpFill/>
            <a:ln w="9525">
              <a:solidFill>
                <a:schemeClr val="tx1"/>
              </a:solidFill>
              <a:miter lim="800000"/>
              <a:headEnd/>
              <a:tailEnd/>
            </a:ln>
          </p:spPr>
          <p:txBody>
            <a:bodyPr wrap="none" anchor="ctr"/>
            <a:lstStyle/>
            <a:p>
              <a:endParaRPr lang="es-ES" u="none"/>
            </a:p>
          </p:txBody>
        </p:sp>
      </p:grpSp>
      <p:grpSp>
        <p:nvGrpSpPr>
          <p:cNvPr id="865" name="Group 519"/>
          <p:cNvGrpSpPr>
            <a:grpSpLocks/>
          </p:cNvGrpSpPr>
          <p:nvPr/>
        </p:nvGrpSpPr>
        <p:grpSpPr bwMode="auto">
          <a:xfrm rot="10800000">
            <a:off x="893807" y="3729826"/>
            <a:ext cx="2752739" cy="484194"/>
            <a:chOff x="-576" y="2352"/>
            <a:chExt cx="6384" cy="1344"/>
          </a:xfrm>
          <a:solidFill>
            <a:srgbClr val="BAD405"/>
          </a:solidFill>
        </p:grpSpPr>
        <p:grpSp>
          <p:nvGrpSpPr>
            <p:cNvPr id="866" name="Group 520"/>
            <p:cNvGrpSpPr>
              <a:grpSpLocks/>
            </p:cNvGrpSpPr>
            <p:nvPr/>
          </p:nvGrpSpPr>
          <p:grpSpPr bwMode="auto">
            <a:xfrm>
              <a:off x="2592" y="2352"/>
              <a:ext cx="3216" cy="1344"/>
              <a:chOff x="2736" y="2352"/>
              <a:chExt cx="3216" cy="1344"/>
            </a:xfrm>
            <a:grpFill/>
          </p:grpSpPr>
          <p:sp>
            <p:nvSpPr>
              <p:cNvPr id="932" name="Rectangle 521"/>
              <p:cNvSpPr>
                <a:spLocks noChangeArrowheads="1"/>
              </p:cNvSpPr>
              <p:nvPr/>
            </p:nvSpPr>
            <p:spPr bwMode="auto">
              <a:xfrm>
                <a:off x="4735" y="2449"/>
                <a:ext cx="506" cy="1150"/>
              </a:xfrm>
              <a:prstGeom prst="rect">
                <a:avLst/>
              </a:prstGeom>
              <a:grpFill/>
              <a:ln w="9525">
                <a:solidFill>
                  <a:schemeClr val="tx1"/>
                </a:solidFill>
                <a:miter lim="800000"/>
                <a:headEnd/>
                <a:tailEnd/>
              </a:ln>
            </p:spPr>
            <p:txBody>
              <a:bodyPr wrap="none" anchor="ctr"/>
              <a:lstStyle/>
              <a:p>
                <a:endParaRPr lang="es-ES" u="none"/>
              </a:p>
            </p:txBody>
          </p:sp>
          <p:sp>
            <p:nvSpPr>
              <p:cNvPr id="933" name="Rectangle 522"/>
              <p:cNvSpPr>
                <a:spLocks noChangeArrowheads="1"/>
              </p:cNvSpPr>
              <p:nvPr/>
            </p:nvSpPr>
            <p:spPr bwMode="auto">
              <a:xfrm>
                <a:off x="4352" y="2634"/>
                <a:ext cx="445" cy="780"/>
              </a:xfrm>
              <a:prstGeom prst="rect">
                <a:avLst/>
              </a:prstGeom>
              <a:grpFill/>
              <a:ln w="9525">
                <a:solidFill>
                  <a:schemeClr val="tx1"/>
                </a:solidFill>
                <a:miter lim="800000"/>
                <a:headEnd/>
                <a:tailEnd/>
              </a:ln>
            </p:spPr>
            <p:txBody>
              <a:bodyPr wrap="none" anchor="ctr"/>
              <a:lstStyle/>
              <a:p>
                <a:endParaRPr lang="es-ES" u="none"/>
              </a:p>
            </p:txBody>
          </p:sp>
          <p:sp>
            <p:nvSpPr>
              <p:cNvPr id="934" name="Rectangle 523"/>
              <p:cNvSpPr>
                <a:spLocks noChangeArrowheads="1"/>
              </p:cNvSpPr>
              <p:nvPr/>
            </p:nvSpPr>
            <p:spPr bwMode="auto">
              <a:xfrm>
                <a:off x="2736" y="2832"/>
                <a:ext cx="1764" cy="384"/>
              </a:xfrm>
              <a:prstGeom prst="rect">
                <a:avLst/>
              </a:prstGeom>
              <a:grpFill/>
              <a:ln w="9525">
                <a:solidFill>
                  <a:schemeClr val="tx1"/>
                </a:solidFill>
                <a:miter lim="800000"/>
                <a:headEnd/>
                <a:tailEnd/>
              </a:ln>
            </p:spPr>
            <p:txBody>
              <a:bodyPr wrap="none" anchor="ctr"/>
              <a:lstStyle/>
              <a:p>
                <a:endParaRPr lang="es-ES" u="none"/>
              </a:p>
            </p:txBody>
          </p:sp>
          <p:sp>
            <p:nvSpPr>
              <p:cNvPr id="935" name="Rectangle 524"/>
              <p:cNvSpPr>
                <a:spLocks noChangeArrowheads="1"/>
              </p:cNvSpPr>
              <p:nvPr/>
            </p:nvSpPr>
            <p:spPr bwMode="auto">
              <a:xfrm>
                <a:off x="5297" y="2527"/>
                <a:ext cx="436" cy="994"/>
              </a:xfrm>
              <a:prstGeom prst="rect">
                <a:avLst/>
              </a:prstGeom>
              <a:grpFill/>
              <a:ln w="9525">
                <a:solidFill>
                  <a:schemeClr val="tx1"/>
                </a:solidFill>
                <a:miter lim="800000"/>
                <a:headEnd/>
                <a:tailEnd/>
              </a:ln>
            </p:spPr>
            <p:txBody>
              <a:bodyPr wrap="none" anchor="ctr"/>
              <a:lstStyle/>
              <a:p>
                <a:endParaRPr lang="es-ES" u="none"/>
              </a:p>
            </p:txBody>
          </p:sp>
          <p:sp>
            <p:nvSpPr>
              <p:cNvPr id="936" name="Rectangle 525"/>
              <p:cNvSpPr>
                <a:spLocks noChangeArrowheads="1"/>
              </p:cNvSpPr>
              <p:nvPr/>
            </p:nvSpPr>
            <p:spPr bwMode="auto">
              <a:xfrm>
                <a:off x="4716" y="2527"/>
                <a:ext cx="581" cy="994"/>
              </a:xfrm>
              <a:prstGeom prst="rect">
                <a:avLst/>
              </a:prstGeom>
              <a:grpFill/>
              <a:ln w="9525">
                <a:solidFill>
                  <a:schemeClr val="tx1"/>
                </a:solidFill>
                <a:miter lim="800000"/>
                <a:headEnd/>
                <a:tailEnd/>
              </a:ln>
            </p:spPr>
            <p:txBody>
              <a:bodyPr wrap="none" anchor="ctr"/>
              <a:lstStyle/>
              <a:p>
                <a:endParaRPr lang="es-ES" u="none"/>
              </a:p>
            </p:txBody>
          </p:sp>
          <p:sp>
            <p:nvSpPr>
              <p:cNvPr id="937" name="Rectangle 526"/>
              <p:cNvSpPr>
                <a:spLocks noChangeArrowheads="1"/>
              </p:cNvSpPr>
              <p:nvPr/>
            </p:nvSpPr>
            <p:spPr bwMode="auto">
              <a:xfrm>
                <a:off x="5297" y="2602"/>
                <a:ext cx="510" cy="844"/>
              </a:xfrm>
              <a:prstGeom prst="rect">
                <a:avLst/>
              </a:prstGeom>
              <a:grpFill/>
              <a:ln w="9525">
                <a:solidFill>
                  <a:schemeClr val="tx1"/>
                </a:solidFill>
                <a:miter lim="800000"/>
                <a:headEnd/>
                <a:tailEnd/>
              </a:ln>
            </p:spPr>
            <p:txBody>
              <a:bodyPr wrap="none" anchor="ctr"/>
              <a:lstStyle/>
              <a:p>
                <a:endParaRPr lang="es-ES" u="none"/>
              </a:p>
            </p:txBody>
          </p:sp>
          <p:sp>
            <p:nvSpPr>
              <p:cNvPr id="938" name="Rectangle 527"/>
              <p:cNvSpPr>
                <a:spLocks noChangeArrowheads="1"/>
              </p:cNvSpPr>
              <p:nvPr/>
            </p:nvSpPr>
            <p:spPr bwMode="auto">
              <a:xfrm>
                <a:off x="5297" y="2755"/>
                <a:ext cx="655" cy="538"/>
              </a:xfrm>
              <a:prstGeom prst="rect">
                <a:avLst/>
              </a:prstGeom>
              <a:grpFill/>
              <a:ln w="9525">
                <a:solidFill>
                  <a:schemeClr val="tx1"/>
                </a:solidFill>
                <a:miter lim="800000"/>
                <a:headEnd/>
                <a:tailEnd/>
              </a:ln>
            </p:spPr>
            <p:txBody>
              <a:bodyPr wrap="none" anchor="ctr"/>
              <a:lstStyle/>
              <a:p>
                <a:endParaRPr lang="es-ES" u="none"/>
              </a:p>
            </p:txBody>
          </p:sp>
          <p:sp>
            <p:nvSpPr>
              <p:cNvPr id="939" name="Oval 528"/>
              <p:cNvSpPr>
                <a:spLocks noChangeArrowheads="1"/>
              </p:cNvSpPr>
              <p:nvPr/>
            </p:nvSpPr>
            <p:spPr bwMode="auto">
              <a:xfrm>
                <a:off x="4670" y="2352"/>
                <a:ext cx="127" cy="127"/>
              </a:xfrm>
              <a:prstGeom prst="ellipse">
                <a:avLst/>
              </a:prstGeom>
              <a:grpFill/>
              <a:ln w="9525">
                <a:solidFill>
                  <a:schemeClr val="tx1"/>
                </a:solidFill>
                <a:round/>
                <a:headEnd/>
                <a:tailEnd/>
              </a:ln>
            </p:spPr>
            <p:txBody>
              <a:bodyPr wrap="none" anchor="ctr"/>
              <a:lstStyle/>
              <a:p>
                <a:endParaRPr lang="es-ES" u="none"/>
              </a:p>
            </p:txBody>
          </p:sp>
          <p:sp>
            <p:nvSpPr>
              <p:cNvPr id="940" name="Oval 529"/>
              <p:cNvSpPr>
                <a:spLocks noChangeArrowheads="1"/>
              </p:cNvSpPr>
              <p:nvPr/>
            </p:nvSpPr>
            <p:spPr bwMode="auto">
              <a:xfrm>
                <a:off x="4670" y="3569"/>
                <a:ext cx="127" cy="127"/>
              </a:xfrm>
              <a:prstGeom prst="ellipse">
                <a:avLst/>
              </a:prstGeom>
              <a:grpFill/>
              <a:ln w="9525">
                <a:solidFill>
                  <a:schemeClr val="tx1"/>
                </a:solidFill>
                <a:round/>
                <a:headEnd/>
                <a:tailEnd/>
              </a:ln>
            </p:spPr>
            <p:txBody>
              <a:bodyPr wrap="none" anchor="ctr"/>
              <a:lstStyle/>
              <a:p>
                <a:endParaRPr lang="es-ES" u="none"/>
              </a:p>
            </p:txBody>
          </p:sp>
          <p:sp>
            <p:nvSpPr>
              <p:cNvPr id="941" name="Rectangle 530"/>
              <p:cNvSpPr>
                <a:spLocks noChangeArrowheads="1"/>
              </p:cNvSpPr>
              <p:nvPr/>
            </p:nvSpPr>
            <p:spPr bwMode="auto">
              <a:xfrm>
                <a:off x="336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942" name="Rectangle 531"/>
              <p:cNvSpPr>
                <a:spLocks noChangeArrowheads="1"/>
              </p:cNvSpPr>
              <p:nvPr/>
            </p:nvSpPr>
            <p:spPr bwMode="auto">
              <a:xfrm>
                <a:off x="336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943" name="Rectangle 532"/>
              <p:cNvSpPr>
                <a:spLocks noChangeArrowheads="1"/>
              </p:cNvSpPr>
              <p:nvPr/>
            </p:nvSpPr>
            <p:spPr bwMode="auto">
              <a:xfrm>
                <a:off x="3592" y="2521"/>
                <a:ext cx="133" cy="1042"/>
              </a:xfrm>
              <a:prstGeom prst="rect">
                <a:avLst/>
              </a:prstGeom>
              <a:grpFill/>
              <a:ln w="9525">
                <a:solidFill>
                  <a:schemeClr val="tx1"/>
                </a:solidFill>
                <a:miter lim="800000"/>
                <a:headEnd/>
                <a:tailEnd/>
              </a:ln>
            </p:spPr>
            <p:txBody>
              <a:bodyPr wrap="none" anchor="ctr"/>
              <a:lstStyle/>
              <a:p>
                <a:endParaRPr lang="es-ES" u="none"/>
              </a:p>
            </p:txBody>
          </p:sp>
          <p:grpSp>
            <p:nvGrpSpPr>
              <p:cNvPr id="944" name="Group 533"/>
              <p:cNvGrpSpPr>
                <a:grpSpLocks/>
              </p:cNvGrpSpPr>
              <p:nvPr/>
            </p:nvGrpSpPr>
            <p:grpSpPr bwMode="auto">
              <a:xfrm>
                <a:off x="3366" y="3274"/>
                <a:ext cx="584" cy="325"/>
                <a:chOff x="4656" y="2422"/>
                <a:chExt cx="223" cy="122"/>
              </a:xfrm>
              <a:grpFill/>
            </p:grpSpPr>
            <p:sp>
              <p:nvSpPr>
                <p:cNvPr id="951" name="Rectangle 534"/>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952" name="Rectangle 535"/>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945" name="Rectangle 536"/>
              <p:cNvSpPr>
                <a:spLocks noChangeArrowheads="1"/>
              </p:cNvSpPr>
              <p:nvPr/>
            </p:nvSpPr>
            <p:spPr bwMode="auto">
              <a:xfrm>
                <a:off x="273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946" name="Rectangle 537"/>
              <p:cNvSpPr>
                <a:spLocks noChangeArrowheads="1"/>
              </p:cNvSpPr>
              <p:nvPr/>
            </p:nvSpPr>
            <p:spPr bwMode="auto">
              <a:xfrm>
                <a:off x="273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947" name="Rectangle 538"/>
              <p:cNvSpPr>
                <a:spLocks noChangeArrowheads="1"/>
              </p:cNvSpPr>
              <p:nvPr/>
            </p:nvSpPr>
            <p:spPr bwMode="auto">
              <a:xfrm>
                <a:off x="2962" y="2521"/>
                <a:ext cx="132" cy="1042"/>
              </a:xfrm>
              <a:prstGeom prst="rect">
                <a:avLst/>
              </a:prstGeom>
              <a:grpFill/>
              <a:ln w="9525">
                <a:solidFill>
                  <a:schemeClr val="tx1"/>
                </a:solidFill>
                <a:miter lim="800000"/>
                <a:headEnd/>
                <a:tailEnd/>
              </a:ln>
            </p:spPr>
            <p:txBody>
              <a:bodyPr wrap="none" anchor="ctr"/>
              <a:lstStyle/>
              <a:p>
                <a:endParaRPr lang="es-ES" u="none"/>
              </a:p>
            </p:txBody>
          </p:sp>
          <p:grpSp>
            <p:nvGrpSpPr>
              <p:cNvPr id="948" name="Group 539"/>
              <p:cNvGrpSpPr>
                <a:grpSpLocks/>
              </p:cNvGrpSpPr>
              <p:nvPr/>
            </p:nvGrpSpPr>
            <p:grpSpPr bwMode="auto">
              <a:xfrm>
                <a:off x="2736" y="3274"/>
                <a:ext cx="584" cy="325"/>
                <a:chOff x="4656" y="2422"/>
                <a:chExt cx="223" cy="122"/>
              </a:xfrm>
              <a:grpFill/>
            </p:grpSpPr>
            <p:sp>
              <p:nvSpPr>
                <p:cNvPr id="949" name="Rectangle 54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950" name="Rectangle 54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sp>
          <p:nvSpPr>
            <p:cNvPr id="867" name="Rectangle 542"/>
            <p:cNvSpPr>
              <a:spLocks noChangeArrowheads="1"/>
            </p:cNvSpPr>
            <p:nvPr/>
          </p:nvSpPr>
          <p:spPr bwMode="auto">
            <a:xfrm>
              <a:off x="2448" y="3312"/>
              <a:ext cx="624" cy="336"/>
            </a:xfrm>
            <a:prstGeom prst="rect">
              <a:avLst/>
            </a:prstGeom>
            <a:grpFill/>
            <a:ln w="9525">
              <a:solidFill>
                <a:schemeClr val="tx1"/>
              </a:solidFill>
              <a:miter lim="800000"/>
              <a:headEnd/>
              <a:tailEnd/>
            </a:ln>
          </p:spPr>
          <p:txBody>
            <a:bodyPr wrap="none" anchor="ctr"/>
            <a:lstStyle/>
            <a:p>
              <a:endParaRPr lang="es-ES" u="none"/>
            </a:p>
          </p:txBody>
        </p:sp>
        <p:sp>
          <p:nvSpPr>
            <p:cNvPr id="868" name="Rectangle 543"/>
            <p:cNvSpPr>
              <a:spLocks noChangeArrowheads="1"/>
            </p:cNvSpPr>
            <p:nvPr/>
          </p:nvSpPr>
          <p:spPr bwMode="auto">
            <a:xfrm>
              <a:off x="2450" y="2445"/>
              <a:ext cx="626" cy="335"/>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869" name="Rectangle 544"/>
            <p:cNvSpPr>
              <a:spLocks noChangeArrowheads="1"/>
            </p:cNvSpPr>
            <p:nvPr/>
          </p:nvSpPr>
          <p:spPr bwMode="auto">
            <a:xfrm>
              <a:off x="2640" y="2448"/>
              <a:ext cx="48" cy="288"/>
            </a:xfrm>
            <a:prstGeom prst="rect">
              <a:avLst/>
            </a:prstGeom>
            <a:grpFill/>
            <a:ln w="9525">
              <a:solidFill>
                <a:schemeClr val="tx1"/>
              </a:solidFill>
              <a:miter lim="800000"/>
              <a:headEnd/>
              <a:tailEnd/>
            </a:ln>
          </p:spPr>
          <p:txBody>
            <a:bodyPr wrap="none" anchor="ctr"/>
            <a:lstStyle/>
            <a:p>
              <a:endParaRPr lang="es-ES" u="none"/>
            </a:p>
          </p:txBody>
        </p:sp>
        <p:sp>
          <p:nvSpPr>
            <p:cNvPr id="870" name="Rectangle 545"/>
            <p:cNvSpPr>
              <a:spLocks noChangeArrowheads="1"/>
            </p:cNvSpPr>
            <p:nvPr/>
          </p:nvSpPr>
          <p:spPr bwMode="auto">
            <a:xfrm>
              <a:off x="2640" y="3312"/>
              <a:ext cx="48" cy="336"/>
            </a:xfrm>
            <a:prstGeom prst="rect">
              <a:avLst/>
            </a:prstGeom>
            <a:grpFill/>
            <a:ln w="9525">
              <a:solidFill>
                <a:schemeClr val="tx1"/>
              </a:solidFill>
              <a:miter lim="800000"/>
              <a:headEnd/>
              <a:tailEnd/>
            </a:ln>
          </p:spPr>
          <p:txBody>
            <a:bodyPr wrap="none" anchor="ctr"/>
            <a:lstStyle/>
            <a:p>
              <a:endParaRPr lang="es-ES" u="none"/>
            </a:p>
          </p:txBody>
        </p:sp>
        <p:sp>
          <p:nvSpPr>
            <p:cNvPr id="871" name="Rectangle 546"/>
            <p:cNvSpPr>
              <a:spLocks noChangeArrowheads="1"/>
            </p:cNvSpPr>
            <p:nvPr/>
          </p:nvSpPr>
          <p:spPr bwMode="auto">
            <a:xfrm>
              <a:off x="2976" y="2400"/>
              <a:ext cx="1152" cy="1248"/>
            </a:xfrm>
            <a:prstGeom prst="rect">
              <a:avLst/>
            </a:prstGeom>
            <a:grpFill/>
            <a:ln w="9525">
              <a:solidFill>
                <a:schemeClr val="tx1"/>
              </a:solidFill>
              <a:miter lim="800000"/>
              <a:headEnd/>
              <a:tailEnd/>
            </a:ln>
          </p:spPr>
          <p:txBody>
            <a:bodyPr rot="10800000" wrap="none" anchor="ctr"/>
            <a:lstStyle/>
            <a:p>
              <a:endParaRPr lang="es-ES" u="none"/>
            </a:p>
          </p:txBody>
        </p:sp>
        <p:sp>
          <p:nvSpPr>
            <p:cNvPr id="872" name="Rectangle 547" descr="Weave"/>
            <p:cNvSpPr>
              <a:spLocks noChangeArrowheads="1"/>
            </p:cNvSpPr>
            <p:nvPr/>
          </p:nvSpPr>
          <p:spPr bwMode="auto">
            <a:xfrm>
              <a:off x="-240" y="2400"/>
              <a:ext cx="1296" cy="1248"/>
            </a:xfrm>
            <a:prstGeom prst="rect">
              <a:avLst/>
            </a:prstGeom>
            <a:grpFill/>
            <a:ln w="9525">
              <a:solidFill>
                <a:schemeClr val="tx1"/>
              </a:solidFill>
              <a:miter lim="800000"/>
              <a:headEnd/>
              <a:tailEnd/>
            </a:ln>
          </p:spPr>
          <p:txBody>
            <a:bodyPr wrap="none" anchor="ctr"/>
            <a:lstStyle/>
            <a:p>
              <a:endParaRPr lang="es-ES" u="none"/>
            </a:p>
          </p:txBody>
        </p:sp>
        <p:sp>
          <p:nvSpPr>
            <p:cNvPr id="873" name="Rectangle 548" descr="Weave"/>
            <p:cNvSpPr>
              <a:spLocks noChangeArrowheads="1"/>
            </p:cNvSpPr>
            <p:nvPr/>
          </p:nvSpPr>
          <p:spPr bwMode="auto">
            <a:xfrm>
              <a:off x="672"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874" name="Rectangle 549" descr="Weave"/>
            <p:cNvSpPr>
              <a:spLocks noChangeArrowheads="1"/>
            </p:cNvSpPr>
            <p:nvPr/>
          </p:nvSpPr>
          <p:spPr bwMode="auto">
            <a:xfrm>
              <a:off x="-576"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875" name="Rectangle 550"/>
            <p:cNvSpPr>
              <a:spLocks noChangeArrowheads="1"/>
            </p:cNvSpPr>
            <p:nvPr/>
          </p:nvSpPr>
          <p:spPr bwMode="auto">
            <a:xfrm>
              <a:off x="384" y="3072"/>
              <a:ext cx="384" cy="336"/>
            </a:xfrm>
            <a:prstGeom prst="rect">
              <a:avLst/>
            </a:prstGeom>
            <a:grpFill/>
            <a:ln w="9525">
              <a:solidFill>
                <a:schemeClr val="tx1"/>
              </a:solidFill>
              <a:miter lim="800000"/>
              <a:headEnd/>
              <a:tailEnd/>
            </a:ln>
          </p:spPr>
          <p:txBody>
            <a:bodyPr wrap="none" anchor="ctr"/>
            <a:lstStyle/>
            <a:p>
              <a:endParaRPr lang="es-ES" u="none"/>
            </a:p>
          </p:txBody>
        </p:sp>
        <p:grpSp>
          <p:nvGrpSpPr>
            <p:cNvPr id="876" name="Group 551"/>
            <p:cNvGrpSpPr>
              <a:grpSpLocks/>
            </p:cNvGrpSpPr>
            <p:nvPr/>
          </p:nvGrpSpPr>
          <p:grpSpPr bwMode="auto">
            <a:xfrm rot="16200000">
              <a:off x="576" y="3072"/>
              <a:ext cx="480" cy="384"/>
              <a:chOff x="2544" y="2544"/>
              <a:chExt cx="480" cy="384"/>
            </a:xfrm>
            <a:grpFill/>
          </p:grpSpPr>
          <p:sp>
            <p:nvSpPr>
              <p:cNvPr id="926" name="Rectangle 552"/>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927" name="Rectangle 553"/>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928" name="Oval 554"/>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929" name="Oval 555"/>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930" name="Rectangle 556"/>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931" name="Rectangle 557"/>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877" name="Rectangle 558"/>
            <p:cNvSpPr>
              <a:spLocks noChangeArrowheads="1"/>
            </p:cNvSpPr>
            <p:nvPr/>
          </p:nvSpPr>
          <p:spPr bwMode="auto">
            <a:xfrm>
              <a:off x="48" y="2880"/>
              <a:ext cx="912" cy="144"/>
            </a:xfrm>
            <a:prstGeom prst="rect">
              <a:avLst/>
            </a:prstGeom>
            <a:grpFill/>
            <a:ln w="9525">
              <a:solidFill>
                <a:schemeClr val="tx1"/>
              </a:solidFill>
              <a:miter lim="800000"/>
              <a:headEnd/>
              <a:tailEnd/>
            </a:ln>
          </p:spPr>
          <p:txBody>
            <a:bodyPr wrap="none" anchor="ctr"/>
            <a:lstStyle/>
            <a:p>
              <a:endParaRPr lang="es-ES" u="none"/>
            </a:p>
          </p:txBody>
        </p:sp>
        <p:sp>
          <p:nvSpPr>
            <p:cNvPr id="878" name="Rectangle 559"/>
            <p:cNvSpPr>
              <a:spLocks noChangeArrowheads="1"/>
            </p:cNvSpPr>
            <p:nvPr/>
          </p:nvSpPr>
          <p:spPr bwMode="auto">
            <a:xfrm>
              <a:off x="48" y="2448"/>
              <a:ext cx="912" cy="432"/>
            </a:xfrm>
            <a:prstGeom prst="rect">
              <a:avLst/>
            </a:prstGeom>
            <a:grpFill/>
            <a:ln w="9525">
              <a:solidFill>
                <a:schemeClr val="tx1"/>
              </a:solidFill>
              <a:miter lim="800000"/>
              <a:headEnd/>
              <a:tailEnd/>
            </a:ln>
          </p:spPr>
          <p:txBody>
            <a:bodyPr wrap="none" anchor="ctr"/>
            <a:lstStyle/>
            <a:p>
              <a:endParaRPr lang="es-ES" u="none"/>
            </a:p>
          </p:txBody>
        </p:sp>
        <p:sp>
          <p:nvSpPr>
            <p:cNvPr id="879" name="Rectangle 560"/>
            <p:cNvSpPr>
              <a:spLocks noChangeArrowheads="1"/>
            </p:cNvSpPr>
            <p:nvPr/>
          </p:nvSpPr>
          <p:spPr bwMode="auto">
            <a:xfrm>
              <a:off x="1056" y="2928"/>
              <a:ext cx="1920" cy="240"/>
            </a:xfrm>
            <a:prstGeom prst="rect">
              <a:avLst/>
            </a:prstGeom>
            <a:grpFill/>
            <a:ln w="9525">
              <a:solidFill>
                <a:schemeClr val="tx1"/>
              </a:solidFill>
              <a:miter lim="800000"/>
              <a:headEnd/>
              <a:tailEnd/>
            </a:ln>
          </p:spPr>
          <p:txBody>
            <a:bodyPr wrap="none" anchor="ctr"/>
            <a:lstStyle/>
            <a:p>
              <a:endParaRPr lang="es-ES" u="none"/>
            </a:p>
          </p:txBody>
        </p:sp>
        <p:sp>
          <p:nvSpPr>
            <p:cNvPr id="880" name="Rectangle 561" descr="Outlined diamond"/>
            <p:cNvSpPr>
              <a:spLocks noChangeArrowheads="1"/>
            </p:cNvSpPr>
            <p:nvPr/>
          </p:nvSpPr>
          <p:spPr bwMode="auto">
            <a:xfrm>
              <a:off x="1152" y="2976"/>
              <a:ext cx="288" cy="144"/>
            </a:xfrm>
            <a:prstGeom prst="rect">
              <a:avLst/>
            </a:prstGeom>
            <a:grpFill/>
            <a:ln w="9525">
              <a:solidFill>
                <a:schemeClr val="tx1"/>
              </a:solidFill>
              <a:miter lim="800000"/>
              <a:headEnd/>
              <a:tailEnd/>
            </a:ln>
          </p:spPr>
          <p:txBody>
            <a:bodyPr wrap="none" anchor="ctr"/>
            <a:lstStyle/>
            <a:p>
              <a:endParaRPr lang="es-ES" u="none"/>
            </a:p>
          </p:txBody>
        </p:sp>
        <p:sp>
          <p:nvSpPr>
            <p:cNvPr id="881" name="Rectangle 562" descr="Outlined diamond"/>
            <p:cNvSpPr>
              <a:spLocks noChangeArrowheads="1"/>
            </p:cNvSpPr>
            <p:nvPr/>
          </p:nvSpPr>
          <p:spPr bwMode="auto">
            <a:xfrm>
              <a:off x="2544" y="2976"/>
              <a:ext cx="288" cy="144"/>
            </a:xfrm>
            <a:prstGeom prst="rect">
              <a:avLst/>
            </a:prstGeom>
            <a:grpFill/>
            <a:ln w="9525">
              <a:solidFill>
                <a:schemeClr val="tx1"/>
              </a:solidFill>
              <a:miter lim="800000"/>
              <a:headEnd/>
              <a:tailEnd/>
            </a:ln>
          </p:spPr>
          <p:txBody>
            <a:bodyPr wrap="none" anchor="ctr"/>
            <a:lstStyle/>
            <a:p>
              <a:endParaRPr lang="es-ES" u="none"/>
            </a:p>
          </p:txBody>
        </p:sp>
        <p:grpSp>
          <p:nvGrpSpPr>
            <p:cNvPr id="882" name="Group 563"/>
            <p:cNvGrpSpPr>
              <a:grpSpLocks/>
            </p:cNvGrpSpPr>
            <p:nvPr/>
          </p:nvGrpSpPr>
          <p:grpSpPr bwMode="auto">
            <a:xfrm>
              <a:off x="-384" y="3360"/>
              <a:ext cx="336" cy="192"/>
              <a:chOff x="720" y="3888"/>
              <a:chExt cx="336" cy="192"/>
            </a:xfrm>
            <a:grpFill/>
          </p:grpSpPr>
          <p:sp>
            <p:nvSpPr>
              <p:cNvPr id="924" name="Rectangle 564"/>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925" name="Rectangle 565"/>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883" name="Group 566"/>
            <p:cNvGrpSpPr>
              <a:grpSpLocks/>
            </p:cNvGrpSpPr>
            <p:nvPr/>
          </p:nvGrpSpPr>
          <p:grpSpPr bwMode="auto">
            <a:xfrm rot="16200000">
              <a:off x="-48" y="2976"/>
              <a:ext cx="480" cy="576"/>
              <a:chOff x="1008" y="2352"/>
              <a:chExt cx="480" cy="576"/>
            </a:xfrm>
            <a:grpFill/>
          </p:grpSpPr>
          <p:sp>
            <p:nvSpPr>
              <p:cNvPr id="915" name="Rectangle 567"/>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916" name="Rectangle 568"/>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917" name="Rectangle 569"/>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918" name="Oval 570"/>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919" name="Oval 571"/>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920" name="Oval 572"/>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921" name="Rectangle 573"/>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922" name="Rectangle 574"/>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923" name="Rectangle 575"/>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884" name="Rectangle 576"/>
            <p:cNvSpPr>
              <a:spLocks noChangeArrowheads="1"/>
            </p:cNvSpPr>
            <p:nvPr/>
          </p:nvSpPr>
          <p:spPr bwMode="auto">
            <a:xfrm>
              <a:off x="1056" y="2832"/>
              <a:ext cx="1920" cy="48"/>
            </a:xfrm>
            <a:prstGeom prst="rect">
              <a:avLst/>
            </a:prstGeom>
            <a:grpFill/>
            <a:ln w="9525">
              <a:solidFill>
                <a:schemeClr val="tx1"/>
              </a:solidFill>
              <a:miter lim="800000"/>
              <a:headEnd/>
              <a:tailEnd/>
            </a:ln>
          </p:spPr>
          <p:txBody>
            <a:bodyPr wrap="none" anchor="ctr"/>
            <a:lstStyle/>
            <a:p>
              <a:endParaRPr lang="es-ES" u="none"/>
            </a:p>
          </p:txBody>
        </p:sp>
        <p:sp>
          <p:nvSpPr>
            <p:cNvPr id="885" name="Rectangle 577"/>
            <p:cNvSpPr>
              <a:spLocks noChangeArrowheads="1"/>
            </p:cNvSpPr>
            <p:nvPr/>
          </p:nvSpPr>
          <p:spPr bwMode="auto">
            <a:xfrm>
              <a:off x="1056" y="2736"/>
              <a:ext cx="1920" cy="48"/>
            </a:xfrm>
            <a:prstGeom prst="rect">
              <a:avLst/>
            </a:prstGeom>
            <a:grpFill/>
            <a:ln w="9525">
              <a:solidFill>
                <a:schemeClr val="tx1"/>
              </a:solidFill>
              <a:miter lim="800000"/>
              <a:headEnd/>
              <a:tailEnd/>
            </a:ln>
          </p:spPr>
          <p:txBody>
            <a:bodyPr wrap="none" anchor="ctr"/>
            <a:lstStyle/>
            <a:p>
              <a:endParaRPr lang="es-ES" u="none"/>
            </a:p>
          </p:txBody>
        </p:sp>
        <p:sp>
          <p:nvSpPr>
            <p:cNvPr id="886" name="Rectangle 578"/>
            <p:cNvSpPr>
              <a:spLocks noChangeArrowheads="1"/>
            </p:cNvSpPr>
            <p:nvPr/>
          </p:nvSpPr>
          <p:spPr bwMode="auto">
            <a:xfrm>
              <a:off x="1056" y="3216"/>
              <a:ext cx="1920" cy="48"/>
            </a:xfrm>
            <a:prstGeom prst="rect">
              <a:avLst/>
            </a:prstGeom>
            <a:grpFill/>
            <a:ln w="9525">
              <a:solidFill>
                <a:schemeClr val="tx1"/>
              </a:solidFill>
              <a:miter lim="800000"/>
              <a:headEnd/>
              <a:tailEnd/>
            </a:ln>
          </p:spPr>
          <p:txBody>
            <a:bodyPr wrap="none" anchor="ctr"/>
            <a:lstStyle/>
            <a:p>
              <a:endParaRPr lang="es-ES" u="none"/>
            </a:p>
          </p:txBody>
        </p:sp>
        <p:sp>
          <p:nvSpPr>
            <p:cNvPr id="887" name="Rectangle 579"/>
            <p:cNvSpPr>
              <a:spLocks noChangeArrowheads="1"/>
            </p:cNvSpPr>
            <p:nvPr/>
          </p:nvSpPr>
          <p:spPr bwMode="auto">
            <a:xfrm>
              <a:off x="1056" y="3312"/>
              <a:ext cx="1920" cy="48"/>
            </a:xfrm>
            <a:prstGeom prst="rect">
              <a:avLst/>
            </a:prstGeom>
            <a:grpFill/>
            <a:ln w="9525">
              <a:solidFill>
                <a:schemeClr val="tx1"/>
              </a:solidFill>
              <a:miter lim="800000"/>
              <a:headEnd/>
              <a:tailEnd/>
            </a:ln>
          </p:spPr>
          <p:txBody>
            <a:bodyPr wrap="none" anchor="ctr"/>
            <a:lstStyle/>
            <a:p>
              <a:endParaRPr lang="es-ES" u="none"/>
            </a:p>
          </p:txBody>
        </p:sp>
        <p:sp>
          <p:nvSpPr>
            <p:cNvPr id="888" name="Rectangle 580"/>
            <p:cNvSpPr>
              <a:spLocks noChangeArrowheads="1"/>
            </p:cNvSpPr>
            <p:nvPr/>
          </p:nvSpPr>
          <p:spPr bwMode="auto">
            <a:xfrm>
              <a:off x="1488" y="2640"/>
              <a:ext cx="96" cy="288"/>
            </a:xfrm>
            <a:prstGeom prst="rect">
              <a:avLst/>
            </a:prstGeom>
            <a:grpFill/>
            <a:ln w="9525">
              <a:solidFill>
                <a:schemeClr val="tx1"/>
              </a:solidFill>
              <a:miter lim="800000"/>
              <a:headEnd/>
              <a:tailEnd/>
            </a:ln>
          </p:spPr>
          <p:txBody>
            <a:bodyPr wrap="none" anchor="ctr"/>
            <a:lstStyle/>
            <a:p>
              <a:endParaRPr lang="es-ES" u="none"/>
            </a:p>
          </p:txBody>
        </p:sp>
        <p:sp>
          <p:nvSpPr>
            <p:cNvPr id="889" name="Rectangle 581"/>
            <p:cNvSpPr>
              <a:spLocks noChangeArrowheads="1"/>
            </p:cNvSpPr>
            <p:nvPr/>
          </p:nvSpPr>
          <p:spPr bwMode="auto">
            <a:xfrm>
              <a:off x="2496"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890" name="Rectangle 582"/>
            <p:cNvSpPr>
              <a:spLocks noChangeArrowheads="1"/>
            </p:cNvSpPr>
            <p:nvPr/>
          </p:nvSpPr>
          <p:spPr bwMode="auto">
            <a:xfrm>
              <a:off x="1488"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891" name="Rectangle 583"/>
            <p:cNvSpPr>
              <a:spLocks noChangeArrowheads="1"/>
            </p:cNvSpPr>
            <p:nvPr/>
          </p:nvSpPr>
          <p:spPr bwMode="auto">
            <a:xfrm>
              <a:off x="2496" y="2640"/>
              <a:ext cx="96" cy="288"/>
            </a:xfrm>
            <a:prstGeom prst="rect">
              <a:avLst/>
            </a:prstGeom>
            <a:grpFill/>
            <a:ln w="9525">
              <a:solidFill>
                <a:schemeClr val="tx1"/>
              </a:solidFill>
              <a:miter lim="800000"/>
              <a:headEnd/>
              <a:tailEnd/>
            </a:ln>
          </p:spPr>
          <p:txBody>
            <a:bodyPr wrap="none" anchor="ctr"/>
            <a:lstStyle/>
            <a:p>
              <a:endParaRPr lang="es-ES" u="none"/>
            </a:p>
          </p:txBody>
        </p:sp>
        <p:grpSp>
          <p:nvGrpSpPr>
            <p:cNvPr id="892" name="Group 584"/>
            <p:cNvGrpSpPr>
              <a:grpSpLocks/>
            </p:cNvGrpSpPr>
            <p:nvPr/>
          </p:nvGrpSpPr>
          <p:grpSpPr bwMode="auto">
            <a:xfrm>
              <a:off x="-432" y="3120"/>
              <a:ext cx="336" cy="192"/>
              <a:chOff x="720" y="3888"/>
              <a:chExt cx="336" cy="192"/>
            </a:xfrm>
            <a:grpFill/>
          </p:grpSpPr>
          <p:sp>
            <p:nvSpPr>
              <p:cNvPr id="913" name="Rectangle 585"/>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914" name="Rectangle 586"/>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893" name="Rectangle 587"/>
            <p:cNvSpPr>
              <a:spLocks noChangeArrowheads="1"/>
            </p:cNvSpPr>
            <p:nvPr/>
          </p:nvSpPr>
          <p:spPr bwMode="auto">
            <a:xfrm>
              <a:off x="3120" y="2544"/>
              <a:ext cx="864" cy="384"/>
            </a:xfrm>
            <a:prstGeom prst="rect">
              <a:avLst/>
            </a:prstGeom>
            <a:grpFill/>
            <a:ln w="9525">
              <a:solidFill>
                <a:schemeClr val="tx1"/>
              </a:solidFill>
              <a:miter lim="800000"/>
              <a:headEnd/>
              <a:tailEnd/>
            </a:ln>
          </p:spPr>
          <p:txBody>
            <a:bodyPr wrap="none" anchor="ctr"/>
            <a:lstStyle/>
            <a:p>
              <a:endParaRPr lang="es-ES" u="none"/>
            </a:p>
          </p:txBody>
        </p:sp>
        <p:sp>
          <p:nvSpPr>
            <p:cNvPr id="894" name="Rectangle 588"/>
            <p:cNvSpPr>
              <a:spLocks noChangeArrowheads="1"/>
            </p:cNvSpPr>
            <p:nvPr/>
          </p:nvSpPr>
          <p:spPr bwMode="auto">
            <a:xfrm>
              <a:off x="3120" y="3072"/>
              <a:ext cx="864" cy="384"/>
            </a:xfrm>
            <a:prstGeom prst="rect">
              <a:avLst/>
            </a:prstGeom>
            <a:grpFill/>
            <a:ln w="9525">
              <a:solidFill>
                <a:schemeClr val="tx1"/>
              </a:solidFill>
              <a:miter lim="800000"/>
              <a:headEnd/>
              <a:tailEnd/>
            </a:ln>
          </p:spPr>
          <p:txBody>
            <a:bodyPr wrap="none" anchor="ctr"/>
            <a:lstStyle/>
            <a:p>
              <a:endParaRPr lang="es-ES" u="none"/>
            </a:p>
          </p:txBody>
        </p:sp>
        <p:grpSp>
          <p:nvGrpSpPr>
            <p:cNvPr id="895" name="Group 589"/>
            <p:cNvGrpSpPr>
              <a:grpSpLocks/>
            </p:cNvGrpSpPr>
            <p:nvPr/>
          </p:nvGrpSpPr>
          <p:grpSpPr bwMode="auto">
            <a:xfrm>
              <a:off x="3166" y="3312"/>
              <a:ext cx="719" cy="96"/>
              <a:chOff x="3696" y="3264"/>
              <a:chExt cx="1104" cy="144"/>
            </a:xfrm>
            <a:grpFill/>
          </p:grpSpPr>
          <p:sp>
            <p:nvSpPr>
              <p:cNvPr id="907" name="Oval 590"/>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908" name="Oval 591"/>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909" name="Oval 592"/>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910" name="Oval 593"/>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911" name="Oval 594"/>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912" name="Oval 595"/>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896" name="Group 596"/>
            <p:cNvGrpSpPr>
              <a:grpSpLocks/>
            </p:cNvGrpSpPr>
            <p:nvPr/>
          </p:nvGrpSpPr>
          <p:grpSpPr bwMode="auto">
            <a:xfrm>
              <a:off x="3166" y="2592"/>
              <a:ext cx="719" cy="96"/>
              <a:chOff x="3696" y="3264"/>
              <a:chExt cx="1104" cy="144"/>
            </a:xfrm>
            <a:grpFill/>
          </p:grpSpPr>
          <p:sp>
            <p:nvSpPr>
              <p:cNvPr id="901" name="Oval 59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902" name="Oval 59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903" name="Oval 59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904" name="Oval 60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905" name="Oval 60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906" name="Oval 60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897" name="Rectangle 603"/>
            <p:cNvSpPr>
              <a:spLocks noChangeArrowheads="1"/>
            </p:cNvSpPr>
            <p:nvPr/>
          </p:nvSpPr>
          <p:spPr bwMode="auto">
            <a:xfrm>
              <a:off x="3408" y="2736"/>
              <a:ext cx="240" cy="528"/>
            </a:xfrm>
            <a:prstGeom prst="rect">
              <a:avLst/>
            </a:prstGeom>
            <a:grpFill/>
            <a:ln w="9525">
              <a:solidFill>
                <a:schemeClr val="tx1"/>
              </a:solidFill>
              <a:miter lim="800000"/>
              <a:headEnd/>
              <a:tailEnd/>
            </a:ln>
          </p:spPr>
          <p:txBody>
            <a:bodyPr wrap="none" anchor="ctr"/>
            <a:lstStyle/>
            <a:p>
              <a:endParaRPr lang="es-ES" u="none"/>
            </a:p>
          </p:txBody>
        </p:sp>
        <p:sp>
          <p:nvSpPr>
            <p:cNvPr id="898" name="Rectangle 604"/>
            <p:cNvSpPr>
              <a:spLocks noChangeArrowheads="1"/>
            </p:cNvSpPr>
            <p:nvPr/>
          </p:nvSpPr>
          <p:spPr bwMode="auto">
            <a:xfrm>
              <a:off x="3312" y="2880"/>
              <a:ext cx="432" cy="240"/>
            </a:xfrm>
            <a:prstGeom prst="rect">
              <a:avLst/>
            </a:prstGeom>
            <a:grpFill/>
            <a:ln w="9525">
              <a:solidFill>
                <a:schemeClr val="tx1"/>
              </a:solidFill>
              <a:miter lim="800000"/>
              <a:headEnd/>
              <a:tailEnd/>
            </a:ln>
          </p:spPr>
          <p:txBody>
            <a:bodyPr wrap="none" anchor="ctr"/>
            <a:lstStyle/>
            <a:p>
              <a:endParaRPr lang="es-ES" u="none"/>
            </a:p>
          </p:txBody>
        </p:sp>
        <p:sp>
          <p:nvSpPr>
            <p:cNvPr id="899" name="Rectangle 605"/>
            <p:cNvSpPr>
              <a:spLocks noChangeArrowheads="1"/>
            </p:cNvSpPr>
            <p:nvPr/>
          </p:nvSpPr>
          <p:spPr bwMode="auto">
            <a:xfrm>
              <a:off x="3216" y="3120"/>
              <a:ext cx="192" cy="96"/>
            </a:xfrm>
            <a:prstGeom prst="rect">
              <a:avLst/>
            </a:prstGeom>
            <a:grpFill/>
            <a:ln w="9525">
              <a:solidFill>
                <a:schemeClr val="tx1"/>
              </a:solidFill>
              <a:miter lim="800000"/>
              <a:headEnd/>
              <a:tailEnd/>
            </a:ln>
          </p:spPr>
          <p:txBody>
            <a:bodyPr wrap="none" anchor="ctr"/>
            <a:lstStyle/>
            <a:p>
              <a:endParaRPr lang="es-ES" u="none"/>
            </a:p>
          </p:txBody>
        </p:sp>
        <p:sp>
          <p:nvSpPr>
            <p:cNvPr id="900" name="Rectangle 606"/>
            <p:cNvSpPr>
              <a:spLocks noChangeArrowheads="1"/>
            </p:cNvSpPr>
            <p:nvPr/>
          </p:nvSpPr>
          <p:spPr bwMode="auto">
            <a:xfrm>
              <a:off x="3216" y="2784"/>
              <a:ext cx="192" cy="96"/>
            </a:xfrm>
            <a:prstGeom prst="rect">
              <a:avLst/>
            </a:prstGeom>
            <a:grpFill/>
            <a:ln w="9525">
              <a:solidFill>
                <a:schemeClr val="tx1"/>
              </a:solidFill>
              <a:miter lim="800000"/>
              <a:headEnd/>
              <a:tailEnd/>
            </a:ln>
          </p:spPr>
          <p:txBody>
            <a:bodyPr wrap="none" anchor="ctr"/>
            <a:lstStyle/>
            <a:p>
              <a:endParaRPr lang="es-ES" u="none"/>
            </a:p>
          </p:txBody>
        </p:sp>
      </p:grpSp>
      <p:grpSp>
        <p:nvGrpSpPr>
          <p:cNvPr id="953" name="Group 519"/>
          <p:cNvGrpSpPr>
            <a:grpSpLocks/>
          </p:cNvGrpSpPr>
          <p:nvPr/>
        </p:nvGrpSpPr>
        <p:grpSpPr bwMode="auto">
          <a:xfrm rot="10800000">
            <a:off x="893806" y="4251933"/>
            <a:ext cx="2752739" cy="484194"/>
            <a:chOff x="-576" y="2352"/>
            <a:chExt cx="6384" cy="1344"/>
          </a:xfrm>
          <a:solidFill>
            <a:srgbClr val="BAD405"/>
          </a:solidFill>
        </p:grpSpPr>
        <p:grpSp>
          <p:nvGrpSpPr>
            <p:cNvPr id="954" name="Group 520"/>
            <p:cNvGrpSpPr>
              <a:grpSpLocks/>
            </p:cNvGrpSpPr>
            <p:nvPr/>
          </p:nvGrpSpPr>
          <p:grpSpPr bwMode="auto">
            <a:xfrm>
              <a:off x="2592" y="2352"/>
              <a:ext cx="3216" cy="1344"/>
              <a:chOff x="2736" y="2352"/>
              <a:chExt cx="3216" cy="1344"/>
            </a:xfrm>
            <a:grpFill/>
          </p:grpSpPr>
          <p:sp>
            <p:nvSpPr>
              <p:cNvPr id="1020" name="Rectangle 521"/>
              <p:cNvSpPr>
                <a:spLocks noChangeArrowheads="1"/>
              </p:cNvSpPr>
              <p:nvPr/>
            </p:nvSpPr>
            <p:spPr bwMode="auto">
              <a:xfrm>
                <a:off x="4735" y="2449"/>
                <a:ext cx="506" cy="1150"/>
              </a:xfrm>
              <a:prstGeom prst="rect">
                <a:avLst/>
              </a:prstGeom>
              <a:grpFill/>
              <a:ln w="9525">
                <a:solidFill>
                  <a:schemeClr val="tx1"/>
                </a:solidFill>
                <a:miter lim="800000"/>
                <a:headEnd/>
                <a:tailEnd/>
              </a:ln>
            </p:spPr>
            <p:txBody>
              <a:bodyPr wrap="none" anchor="ctr"/>
              <a:lstStyle/>
              <a:p>
                <a:endParaRPr lang="es-ES" u="none"/>
              </a:p>
            </p:txBody>
          </p:sp>
          <p:sp>
            <p:nvSpPr>
              <p:cNvPr id="1021" name="Rectangle 522"/>
              <p:cNvSpPr>
                <a:spLocks noChangeArrowheads="1"/>
              </p:cNvSpPr>
              <p:nvPr/>
            </p:nvSpPr>
            <p:spPr bwMode="auto">
              <a:xfrm>
                <a:off x="4352" y="2634"/>
                <a:ext cx="445" cy="780"/>
              </a:xfrm>
              <a:prstGeom prst="rect">
                <a:avLst/>
              </a:prstGeom>
              <a:grpFill/>
              <a:ln w="9525">
                <a:solidFill>
                  <a:schemeClr val="tx1"/>
                </a:solidFill>
                <a:miter lim="800000"/>
                <a:headEnd/>
                <a:tailEnd/>
              </a:ln>
            </p:spPr>
            <p:txBody>
              <a:bodyPr wrap="none" anchor="ctr"/>
              <a:lstStyle/>
              <a:p>
                <a:endParaRPr lang="es-ES" u="none"/>
              </a:p>
            </p:txBody>
          </p:sp>
          <p:sp>
            <p:nvSpPr>
              <p:cNvPr id="1022" name="Rectangle 523"/>
              <p:cNvSpPr>
                <a:spLocks noChangeArrowheads="1"/>
              </p:cNvSpPr>
              <p:nvPr/>
            </p:nvSpPr>
            <p:spPr bwMode="auto">
              <a:xfrm>
                <a:off x="2736" y="2832"/>
                <a:ext cx="1764" cy="384"/>
              </a:xfrm>
              <a:prstGeom prst="rect">
                <a:avLst/>
              </a:prstGeom>
              <a:grpFill/>
              <a:ln w="9525">
                <a:solidFill>
                  <a:schemeClr val="tx1"/>
                </a:solidFill>
                <a:miter lim="800000"/>
                <a:headEnd/>
                <a:tailEnd/>
              </a:ln>
            </p:spPr>
            <p:txBody>
              <a:bodyPr wrap="none" anchor="ctr"/>
              <a:lstStyle/>
              <a:p>
                <a:endParaRPr lang="es-ES" u="none"/>
              </a:p>
            </p:txBody>
          </p:sp>
          <p:sp>
            <p:nvSpPr>
              <p:cNvPr id="1023" name="Rectangle 524"/>
              <p:cNvSpPr>
                <a:spLocks noChangeArrowheads="1"/>
              </p:cNvSpPr>
              <p:nvPr/>
            </p:nvSpPr>
            <p:spPr bwMode="auto">
              <a:xfrm>
                <a:off x="5297" y="2527"/>
                <a:ext cx="436" cy="994"/>
              </a:xfrm>
              <a:prstGeom prst="rect">
                <a:avLst/>
              </a:prstGeom>
              <a:grpFill/>
              <a:ln w="9525">
                <a:solidFill>
                  <a:schemeClr val="tx1"/>
                </a:solidFill>
                <a:miter lim="800000"/>
                <a:headEnd/>
                <a:tailEnd/>
              </a:ln>
            </p:spPr>
            <p:txBody>
              <a:bodyPr wrap="none" anchor="ctr"/>
              <a:lstStyle/>
              <a:p>
                <a:endParaRPr lang="es-ES" u="none"/>
              </a:p>
            </p:txBody>
          </p:sp>
          <p:sp>
            <p:nvSpPr>
              <p:cNvPr id="1024" name="Rectangle 525"/>
              <p:cNvSpPr>
                <a:spLocks noChangeArrowheads="1"/>
              </p:cNvSpPr>
              <p:nvPr/>
            </p:nvSpPr>
            <p:spPr bwMode="auto">
              <a:xfrm>
                <a:off x="4716" y="2527"/>
                <a:ext cx="581" cy="994"/>
              </a:xfrm>
              <a:prstGeom prst="rect">
                <a:avLst/>
              </a:prstGeom>
              <a:grpFill/>
              <a:ln w="9525">
                <a:solidFill>
                  <a:schemeClr val="tx1"/>
                </a:solidFill>
                <a:miter lim="800000"/>
                <a:headEnd/>
                <a:tailEnd/>
              </a:ln>
            </p:spPr>
            <p:txBody>
              <a:bodyPr wrap="none" anchor="ctr"/>
              <a:lstStyle/>
              <a:p>
                <a:endParaRPr lang="es-ES" u="none"/>
              </a:p>
            </p:txBody>
          </p:sp>
          <p:sp>
            <p:nvSpPr>
              <p:cNvPr id="1025" name="Rectangle 526"/>
              <p:cNvSpPr>
                <a:spLocks noChangeArrowheads="1"/>
              </p:cNvSpPr>
              <p:nvPr/>
            </p:nvSpPr>
            <p:spPr bwMode="auto">
              <a:xfrm>
                <a:off x="5297" y="2602"/>
                <a:ext cx="510" cy="844"/>
              </a:xfrm>
              <a:prstGeom prst="rect">
                <a:avLst/>
              </a:prstGeom>
              <a:grpFill/>
              <a:ln w="9525">
                <a:solidFill>
                  <a:schemeClr val="tx1"/>
                </a:solidFill>
                <a:miter lim="800000"/>
                <a:headEnd/>
                <a:tailEnd/>
              </a:ln>
            </p:spPr>
            <p:txBody>
              <a:bodyPr wrap="none" anchor="ctr"/>
              <a:lstStyle/>
              <a:p>
                <a:endParaRPr lang="es-ES" u="none"/>
              </a:p>
            </p:txBody>
          </p:sp>
          <p:sp>
            <p:nvSpPr>
              <p:cNvPr id="1026" name="Rectangle 527"/>
              <p:cNvSpPr>
                <a:spLocks noChangeArrowheads="1"/>
              </p:cNvSpPr>
              <p:nvPr/>
            </p:nvSpPr>
            <p:spPr bwMode="auto">
              <a:xfrm>
                <a:off x="5297" y="2755"/>
                <a:ext cx="655" cy="538"/>
              </a:xfrm>
              <a:prstGeom prst="rect">
                <a:avLst/>
              </a:prstGeom>
              <a:grpFill/>
              <a:ln w="9525">
                <a:solidFill>
                  <a:schemeClr val="tx1"/>
                </a:solidFill>
                <a:miter lim="800000"/>
                <a:headEnd/>
                <a:tailEnd/>
              </a:ln>
            </p:spPr>
            <p:txBody>
              <a:bodyPr wrap="none" anchor="ctr"/>
              <a:lstStyle/>
              <a:p>
                <a:endParaRPr lang="es-ES" u="none"/>
              </a:p>
            </p:txBody>
          </p:sp>
          <p:sp>
            <p:nvSpPr>
              <p:cNvPr id="1027" name="Oval 528"/>
              <p:cNvSpPr>
                <a:spLocks noChangeArrowheads="1"/>
              </p:cNvSpPr>
              <p:nvPr/>
            </p:nvSpPr>
            <p:spPr bwMode="auto">
              <a:xfrm>
                <a:off x="4670" y="2352"/>
                <a:ext cx="127" cy="127"/>
              </a:xfrm>
              <a:prstGeom prst="ellipse">
                <a:avLst/>
              </a:prstGeom>
              <a:grpFill/>
              <a:ln w="9525">
                <a:solidFill>
                  <a:schemeClr val="tx1"/>
                </a:solidFill>
                <a:round/>
                <a:headEnd/>
                <a:tailEnd/>
              </a:ln>
            </p:spPr>
            <p:txBody>
              <a:bodyPr wrap="none" anchor="ctr"/>
              <a:lstStyle/>
              <a:p>
                <a:endParaRPr lang="es-ES" u="none"/>
              </a:p>
            </p:txBody>
          </p:sp>
          <p:sp>
            <p:nvSpPr>
              <p:cNvPr id="1028" name="Oval 529"/>
              <p:cNvSpPr>
                <a:spLocks noChangeArrowheads="1"/>
              </p:cNvSpPr>
              <p:nvPr/>
            </p:nvSpPr>
            <p:spPr bwMode="auto">
              <a:xfrm>
                <a:off x="4670" y="3569"/>
                <a:ext cx="127" cy="127"/>
              </a:xfrm>
              <a:prstGeom prst="ellipse">
                <a:avLst/>
              </a:prstGeom>
              <a:grpFill/>
              <a:ln w="9525">
                <a:solidFill>
                  <a:schemeClr val="tx1"/>
                </a:solidFill>
                <a:round/>
                <a:headEnd/>
                <a:tailEnd/>
              </a:ln>
            </p:spPr>
            <p:txBody>
              <a:bodyPr wrap="none" anchor="ctr"/>
              <a:lstStyle/>
              <a:p>
                <a:endParaRPr lang="es-ES" u="none"/>
              </a:p>
            </p:txBody>
          </p:sp>
          <p:sp>
            <p:nvSpPr>
              <p:cNvPr id="1029" name="Rectangle 530"/>
              <p:cNvSpPr>
                <a:spLocks noChangeArrowheads="1"/>
              </p:cNvSpPr>
              <p:nvPr/>
            </p:nvSpPr>
            <p:spPr bwMode="auto">
              <a:xfrm>
                <a:off x="336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1030" name="Rectangle 531"/>
              <p:cNvSpPr>
                <a:spLocks noChangeArrowheads="1"/>
              </p:cNvSpPr>
              <p:nvPr/>
            </p:nvSpPr>
            <p:spPr bwMode="auto">
              <a:xfrm>
                <a:off x="336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1031" name="Rectangle 532"/>
              <p:cNvSpPr>
                <a:spLocks noChangeArrowheads="1"/>
              </p:cNvSpPr>
              <p:nvPr/>
            </p:nvSpPr>
            <p:spPr bwMode="auto">
              <a:xfrm>
                <a:off x="3592" y="2521"/>
                <a:ext cx="133" cy="1042"/>
              </a:xfrm>
              <a:prstGeom prst="rect">
                <a:avLst/>
              </a:prstGeom>
              <a:grpFill/>
              <a:ln w="9525">
                <a:solidFill>
                  <a:schemeClr val="tx1"/>
                </a:solidFill>
                <a:miter lim="800000"/>
                <a:headEnd/>
                <a:tailEnd/>
              </a:ln>
            </p:spPr>
            <p:txBody>
              <a:bodyPr wrap="none" anchor="ctr"/>
              <a:lstStyle/>
              <a:p>
                <a:endParaRPr lang="es-ES" u="none"/>
              </a:p>
            </p:txBody>
          </p:sp>
          <p:grpSp>
            <p:nvGrpSpPr>
              <p:cNvPr id="1032" name="Group 533"/>
              <p:cNvGrpSpPr>
                <a:grpSpLocks/>
              </p:cNvGrpSpPr>
              <p:nvPr/>
            </p:nvGrpSpPr>
            <p:grpSpPr bwMode="auto">
              <a:xfrm>
                <a:off x="3366" y="3274"/>
                <a:ext cx="584" cy="325"/>
                <a:chOff x="4656" y="2422"/>
                <a:chExt cx="223" cy="122"/>
              </a:xfrm>
              <a:grpFill/>
            </p:grpSpPr>
            <p:sp>
              <p:nvSpPr>
                <p:cNvPr id="1039" name="Rectangle 534"/>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040" name="Rectangle 535"/>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1033" name="Rectangle 536"/>
              <p:cNvSpPr>
                <a:spLocks noChangeArrowheads="1"/>
              </p:cNvSpPr>
              <p:nvPr/>
            </p:nvSpPr>
            <p:spPr bwMode="auto">
              <a:xfrm>
                <a:off x="2736" y="2449"/>
                <a:ext cx="584" cy="143"/>
              </a:xfrm>
              <a:prstGeom prst="rect">
                <a:avLst/>
              </a:prstGeom>
              <a:grpFill/>
              <a:ln w="9525">
                <a:solidFill>
                  <a:schemeClr val="tx1"/>
                </a:solidFill>
                <a:miter lim="800000"/>
                <a:headEnd/>
                <a:tailEnd/>
              </a:ln>
            </p:spPr>
            <p:txBody>
              <a:bodyPr wrap="none" anchor="ctr"/>
              <a:lstStyle/>
              <a:p>
                <a:endParaRPr lang="es-ES" u="none"/>
              </a:p>
            </p:txBody>
          </p:sp>
          <p:sp>
            <p:nvSpPr>
              <p:cNvPr id="1034" name="Rectangle 537"/>
              <p:cNvSpPr>
                <a:spLocks noChangeArrowheads="1"/>
              </p:cNvSpPr>
              <p:nvPr/>
            </p:nvSpPr>
            <p:spPr bwMode="auto">
              <a:xfrm>
                <a:off x="2736" y="2631"/>
                <a:ext cx="584" cy="143"/>
              </a:xfrm>
              <a:prstGeom prst="rect">
                <a:avLst/>
              </a:prstGeom>
              <a:grpFill/>
              <a:ln w="9525">
                <a:solidFill>
                  <a:schemeClr val="tx1"/>
                </a:solidFill>
                <a:miter lim="800000"/>
                <a:headEnd/>
                <a:tailEnd/>
              </a:ln>
            </p:spPr>
            <p:txBody>
              <a:bodyPr wrap="none" anchor="ctr"/>
              <a:lstStyle/>
              <a:p>
                <a:endParaRPr lang="es-ES" u="none"/>
              </a:p>
            </p:txBody>
          </p:sp>
          <p:sp>
            <p:nvSpPr>
              <p:cNvPr id="1035" name="Rectangle 538"/>
              <p:cNvSpPr>
                <a:spLocks noChangeArrowheads="1"/>
              </p:cNvSpPr>
              <p:nvPr/>
            </p:nvSpPr>
            <p:spPr bwMode="auto">
              <a:xfrm>
                <a:off x="2962" y="2521"/>
                <a:ext cx="132" cy="1042"/>
              </a:xfrm>
              <a:prstGeom prst="rect">
                <a:avLst/>
              </a:prstGeom>
              <a:grpFill/>
              <a:ln w="9525">
                <a:solidFill>
                  <a:schemeClr val="tx1"/>
                </a:solidFill>
                <a:miter lim="800000"/>
                <a:headEnd/>
                <a:tailEnd/>
              </a:ln>
            </p:spPr>
            <p:txBody>
              <a:bodyPr wrap="none" anchor="ctr"/>
              <a:lstStyle/>
              <a:p>
                <a:endParaRPr lang="es-ES" u="none"/>
              </a:p>
            </p:txBody>
          </p:sp>
          <p:grpSp>
            <p:nvGrpSpPr>
              <p:cNvPr id="1036" name="Group 539"/>
              <p:cNvGrpSpPr>
                <a:grpSpLocks/>
              </p:cNvGrpSpPr>
              <p:nvPr/>
            </p:nvGrpSpPr>
            <p:grpSpPr bwMode="auto">
              <a:xfrm>
                <a:off x="2736" y="3274"/>
                <a:ext cx="584" cy="325"/>
                <a:chOff x="4656" y="2422"/>
                <a:chExt cx="223" cy="122"/>
              </a:xfrm>
              <a:grpFill/>
            </p:grpSpPr>
            <p:sp>
              <p:nvSpPr>
                <p:cNvPr id="1037" name="Rectangle 540"/>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038" name="Rectangle 541"/>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sp>
          <p:nvSpPr>
            <p:cNvPr id="955" name="Rectangle 542"/>
            <p:cNvSpPr>
              <a:spLocks noChangeArrowheads="1"/>
            </p:cNvSpPr>
            <p:nvPr/>
          </p:nvSpPr>
          <p:spPr bwMode="auto">
            <a:xfrm>
              <a:off x="2448" y="3312"/>
              <a:ext cx="624" cy="336"/>
            </a:xfrm>
            <a:prstGeom prst="rect">
              <a:avLst/>
            </a:prstGeom>
            <a:grpFill/>
            <a:ln w="9525">
              <a:solidFill>
                <a:schemeClr val="tx1"/>
              </a:solidFill>
              <a:miter lim="800000"/>
              <a:headEnd/>
              <a:tailEnd/>
            </a:ln>
          </p:spPr>
          <p:txBody>
            <a:bodyPr wrap="none" anchor="ctr"/>
            <a:lstStyle/>
            <a:p>
              <a:endParaRPr lang="es-ES" u="none"/>
            </a:p>
          </p:txBody>
        </p:sp>
        <p:sp>
          <p:nvSpPr>
            <p:cNvPr id="956" name="Rectangle 543"/>
            <p:cNvSpPr>
              <a:spLocks noChangeArrowheads="1"/>
            </p:cNvSpPr>
            <p:nvPr/>
          </p:nvSpPr>
          <p:spPr bwMode="auto">
            <a:xfrm>
              <a:off x="2450" y="2445"/>
              <a:ext cx="626" cy="335"/>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957" name="Rectangle 544"/>
            <p:cNvSpPr>
              <a:spLocks noChangeArrowheads="1"/>
            </p:cNvSpPr>
            <p:nvPr/>
          </p:nvSpPr>
          <p:spPr bwMode="auto">
            <a:xfrm>
              <a:off x="2640" y="2448"/>
              <a:ext cx="48" cy="288"/>
            </a:xfrm>
            <a:prstGeom prst="rect">
              <a:avLst/>
            </a:prstGeom>
            <a:grpFill/>
            <a:ln w="9525">
              <a:solidFill>
                <a:schemeClr val="tx1"/>
              </a:solidFill>
              <a:miter lim="800000"/>
              <a:headEnd/>
              <a:tailEnd/>
            </a:ln>
          </p:spPr>
          <p:txBody>
            <a:bodyPr wrap="none" anchor="ctr"/>
            <a:lstStyle/>
            <a:p>
              <a:endParaRPr lang="es-ES" u="none"/>
            </a:p>
          </p:txBody>
        </p:sp>
        <p:sp>
          <p:nvSpPr>
            <p:cNvPr id="958" name="Rectangle 545"/>
            <p:cNvSpPr>
              <a:spLocks noChangeArrowheads="1"/>
            </p:cNvSpPr>
            <p:nvPr/>
          </p:nvSpPr>
          <p:spPr bwMode="auto">
            <a:xfrm>
              <a:off x="2640" y="3312"/>
              <a:ext cx="48" cy="336"/>
            </a:xfrm>
            <a:prstGeom prst="rect">
              <a:avLst/>
            </a:prstGeom>
            <a:grpFill/>
            <a:ln w="9525">
              <a:solidFill>
                <a:schemeClr val="tx1"/>
              </a:solidFill>
              <a:miter lim="800000"/>
              <a:headEnd/>
              <a:tailEnd/>
            </a:ln>
          </p:spPr>
          <p:txBody>
            <a:bodyPr wrap="none" anchor="ctr"/>
            <a:lstStyle/>
            <a:p>
              <a:endParaRPr lang="es-ES" u="none"/>
            </a:p>
          </p:txBody>
        </p:sp>
        <p:sp>
          <p:nvSpPr>
            <p:cNvPr id="959" name="Rectangle 546"/>
            <p:cNvSpPr>
              <a:spLocks noChangeArrowheads="1"/>
            </p:cNvSpPr>
            <p:nvPr/>
          </p:nvSpPr>
          <p:spPr bwMode="auto">
            <a:xfrm>
              <a:off x="2976" y="2400"/>
              <a:ext cx="1152" cy="1248"/>
            </a:xfrm>
            <a:prstGeom prst="rect">
              <a:avLst/>
            </a:prstGeom>
            <a:grpFill/>
            <a:ln w="9525">
              <a:solidFill>
                <a:schemeClr val="tx1"/>
              </a:solidFill>
              <a:miter lim="800000"/>
              <a:headEnd/>
              <a:tailEnd/>
            </a:ln>
          </p:spPr>
          <p:txBody>
            <a:bodyPr rot="10800000" wrap="none" anchor="ctr"/>
            <a:lstStyle/>
            <a:p>
              <a:endParaRPr lang="es-ES" u="none"/>
            </a:p>
          </p:txBody>
        </p:sp>
        <p:sp>
          <p:nvSpPr>
            <p:cNvPr id="960" name="Rectangle 547" descr="Weave"/>
            <p:cNvSpPr>
              <a:spLocks noChangeArrowheads="1"/>
            </p:cNvSpPr>
            <p:nvPr/>
          </p:nvSpPr>
          <p:spPr bwMode="auto">
            <a:xfrm>
              <a:off x="-240" y="2400"/>
              <a:ext cx="1296" cy="1248"/>
            </a:xfrm>
            <a:prstGeom prst="rect">
              <a:avLst/>
            </a:prstGeom>
            <a:grpFill/>
            <a:ln w="9525">
              <a:solidFill>
                <a:schemeClr val="tx1"/>
              </a:solidFill>
              <a:miter lim="800000"/>
              <a:headEnd/>
              <a:tailEnd/>
            </a:ln>
          </p:spPr>
          <p:txBody>
            <a:bodyPr wrap="none" anchor="ctr"/>
            <a:lstStyle/>
            <a:p>
              <a:endParaRPr lang="es-ES" u="none"/>
            </a:p>
          </p:txBody>
        </p:sp>
        <p:sp>
          <p:nvSpPr>
            <p:cNvPr id="961" name="Rectangle 548" descr="Weave"/>
            <p:cNvSpPr>
              <a:spLocks noChangeArrowheads="1"/>
            </p:cNvSpPr>
            <p:nvPr/>
          </p:nvSpPr>
          <p:spPr bwMode="auto">
            <a:xfrm>
              <a:off x="672"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962" name="Rectangle 549" descr="Weave"/>
            <p:cNvSpPr>
              <a:spLocks noChangeArrowheads="1"/>
            </p:cNvSpPr>
            <p:nvPr/>
          </p:nvSpPr>
          <p:spPr bwMode="auto">
            <a:xfrm>
              <a:off x="-576" y="2400"/>
              <a:ext cx="384" cy="1248"/>
            </a:xfrm>
            <a:prstGeom prst="rect">
              <a:avLst/>
            </a:prstGeom>
            <a:grpFill/>
            <a:ln w="9525">
              <a:solidFill>
                <a:schemeClr val="tx1"/>
              </a:solidFill>
              <a:miter lim="800000"/>
              <a:headEnd/>
              <a:tailEnd/>
            </a:ln>
          </p:spPr>
          <p:txBody>
            <a:bodyPr wrap="none" anchor="ctr"/>
            <a:lstStyle/>
            <a:p>
              <a:endParaRPr lang="es-ES" u="none"/>
            </a:p>
          </p:txBody>
        </p:sp>
        <p:sp>
          <p:nvSpPr>
            <p:cNvPr id="963" name="Rectangle 550"/>
            <p:cNvSpPr>
              <a:spLocks noChangeArrowheads="1"/>
            </p:cNvSpPr>
            <p:nvPr/>
          </p:nvSpPr>
          <p:spPr bwMode="auto">
            <a:xfrm>
              <a:off x="384" y="3072"/>
              <a:ext cx="384" cy="336"/>
            </a:xfrm>
            <a:prstGeom prst="rect">
              <a:avLst/>
            </a:prstGeom>
            <a:grpFill/>
            <a:ln w="9525">
              <a:solidFill>
                <a:schemeClr val="tx1"/>
              </a:solidFill>
              <a:miter lim="800000"/>
              <a:headEnd/>
              <a:tailEnd/>
            </a:ln>
          </p:spPr>
          <p:txBody>
            <a:bodyPr wrap="none" anchor="ctr"/>
            <a:lstStyle/>
            <a:p>
              <a:endParaRPr lang="es-ES" u="none"/>
            </a:p>
          </p:txBody>
        </p:sp>
        <p:grpSp>
          <p:nvGrpSpPr>
            <p:cNvPr id="964" name="Group 551"/>
            <p:cNvGrpSpPr>
              <a:grpSpLocks/>
            </p:cNvGrpSpPr>
            <p:nvPr/>
          </p:nvGrpSpPr>
          <p:grpSpPr bwMode="auto">
            <a:xfrm rot="16200000">
              <a:off x="576" y="3072"/>
              <a:ext cx="480" cy="384"/>
              <a:chOff x="2544" y="2544"/>
              <a:chExt cx="480" cy="384"/>
            </a:xfrm>
            <a:grpFill/>
          </p:grpSpPr>
          <p:sp>
            <p:nvSpPr>
              <p:cNvPr id="1014" name="Rectangle 552"/>
              <p:cNvSpPr>
                <a:spLocks noChangeArrowheads="1"/>
              </p:cNvSpPr>
              <p:nvPr/>
            </p:nvSpPr>
            <p:spPr bwMode="auto">
              <a:xfrm>
                <a:off x="2592"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1015" name="Rectangle 553"/>
              <p:cNvSpPr>
                <a:spLocks noChangeArrowheads="1"/>
              </p:cNvSpPr>
              <p:nvPr/>
            </p:nvSpPr>
            <p:spPr bwMode="auto">
              <a:xfrm>
                <a:off x="2592"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1016" name="Oval 554"/>
              <p:cNvSpPr>
                <a:spLocks noChangeArrowheads="1"/>
              </p:cNvSpPr>
              <p:nvPr/>
            </p:nvSpPr>
            <p:spPr bwMode="auto">
              <a:xfrm>
                <a:off x="2688" y="2544"/>
                <a:ext cx="192" cy="192"/>
              </a:xfrm>
              <a:prstGeom prst="ellipse">
                <a:avLst/>
              </a:prstGeom>
              <a:grpFill/>
              <a:ln w="9525">
                <a:solidFill>
                  <a:schemeClr val="tx1"/>
                </a:solidFill>
                <a:round/>
                <a:headEnd/>
                <a:tailEnd/>
              </a:ln>
            </p:spPr>
            <p:txBody>
              <a:bodyPr wrap="none" anchor="ctr"/>
              <a:lstStyle/>
              <a:p>
                <a:endParaRPr lang="es-ES" u="none"/>
              </a:p>
            </p:txBody>
          </p:sp>
          <p:sp>
            <p:nvSpPr>
              <p:cNvPr id="1017" name="Oval 555"/>
              <p:cNvSpPr>
                <a:spLocks noChangeArrowheads="1"/>
              </p:cNvSpPr>
              <p:nvPr/>
            </p:nvSpPr>
            <p:spPr bwMode="auto">
              <a:xfrm>
                <a:off x="2688" y="2736"/>
                <a:ext cx="192" cy="192"/>
              </a:xfrm>
              <a:prstGeom prst="ellipse">
                <a:avLst/>
              </a:prstGeom>
              <a:grpFill/>
              <a:ln w="9525">
                <a:solidFill>
                  <a:schemeClr val="tx1"/>
                </a:solidFill>
                <a:round/>
                <a:headEnd/>
                <a:tailEnd/>
              </a:ln>
            </p:spPr>
            <p:txBody>
              <a:bodyPr wrap="none" anchor="ctr"/>
              <a:lstStyle/>
              <a:p>
                <a:endParaRPr lang="es-ES" u="none"/>
              </a:p>
            </p:txBody>
          </p:sp>
          <p:sp>
            <p:nvSpPr>
              <p:cNvPr id="1018" name="Rectangle 556"/>
              <p:cNvSpPr>
                <a:spLocks noChangeArrowheads="1"/>
              </p:cNvSpPr>
              <p:nvPr/>
            </p:nvSpPr>
            <p:spPr bwMode="auto">
              <a:xfrm>
                <a:off x="2544"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1019" name="Rectangle 557"/>
              <p:cNvSpPr>
                <a:spLocks noChangeArrowheads="1"/>
              </p:cNvSpPr>
              <p:nvPr/>
            </p:nvSpPr>
            <p:spPr bwMode="auto">
              <a:xfrm>
                <a:off x="2544" y="2736"/>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965" name="Rectangle 558"/>
            <p:cNvSpPr>
              <a:spLocks noChangeArrowheads="1"/>
            </p:cNvSpPr>
            <p:nvPr/>
          </p:nvSpPr>
          <p:spPr bwMode="auto">
            <a:xfrm>
              <a:off x="48" y="2880"/>
              <a:ext cx="912" cy="144"/>
            </a:xfrm>
            <a:prstGeom prst="rect">
              <a:avLst/>
            </a:prstGeom>
            <a:grpFill/>
            <a:ln w="9525">
              <a:solidFill>
                <a:schemeClr val="tx1"/>
              </a:solidFill>
              <a:miter lim="800000"/>
              <a:headEnd/>
              <a:tailEnd/>
            </a:ln>
          </p:spPr>
          <p:txBody>
            <a:bodyPr wrap="none" anchor="ctr"/>
            <a:lstStyle/>
            <a:p>
              <a:endParaRPr lang="es-ES" u="none"/>
            </a:p>
          </p:txBody>
        </p:sp>
        <p:sp>
          <p:nvSpPr>
            <p:cNvPr id="966" name="Rectangle 559"/>
            <p:cNvSpPr>
              <a:spLocks noChangeArrowheads="1"/>
            </p:cNvSpPr>
            <p:nvPr/>
          </p:nvSpPr>
          <p:spPr bwMode="auto">
            <a:xfrm>
              <a:off x="48" y="2448"/>
              <a:ext cx="912" cy="432"/>
            </a:xfrm>
            <a:prstGeom prst="rect">
              <a:avLst/>
            </a:prstGeom>
            <a:grpFill/>
            <a:ln w="9525">
              <a:solidFill>
                <a:schemeClr val="tx1"/>
              </a:solidFill>
              <a:miter lim="800000"/>
              <a:headEnd/>
              <a:tailEnd/>
            </a:ln>
          </p:spPr>
          <p:txBody>
            <a:bodyPr wrap="none" anchor="ctr"/>
            <a:lstStyle/>
            <a:p>
              <a:endParaRPr lang="es-ES" u="none"/>
            </a:p>
          </p:txBody>
        </p:sp>
        <p:sp>
          <p:nvSpPr>
            <p:cNvPr id="967" name="Rectangle 560"/>
            <p:cNvSpPr>
              <a:spLocks noChangeArrowheads="1"/>
            </p:cNvSpPr>
            <p:nvPr/>
          </p:nvSpPr>
          <p:spPr bwMode="auto">
            <a:xfrm>
              <a:off x="1056" y="2928"/>
              <a:ext cx="1920" cy="240"/>
            </a:xfrm>
            <a:prstGeom prst="rect">
              <a:avLst/>
            </a:prstGeom>
            <a:grpFill/>
            <a:ln w="9525">
              <a:solidFill>
                <a:schemeClr val="tx1"/>
              </a:solidFill>
              <a:miter lim="800000"/>
              <a:headEnd/>
              <a:tailEnd/>
            </a:ln>
          </p:spPr>
          <p:txBody>
            <a:bodyPr wrap="none" anchor="ctr"/>
            <a:lstStyle/>
            <a:p>
              <a:endParaRPr lang="es-ES" u="none"/>
            </a:p>
          </p:txBody>
        </p:sp>
        <p:sp>
          <p:nvSpPr>
            <p:cNvPr id="968" name="Rectangle 561" descr="Outlined diamond"/>
            <p:cNvSpPr>
              <a:spLocks noChangeArrowheads="1"/>
            </p:cNvSpPr>
            <p:nvPr/>
          </p:nvSpPr>
          <p:spPr bwMode="auto">
            <a:xfrm>
              <a:off x="1152" y="2976"/>
              <a:ext cx="288" cy="144"/>
            </a:xfrm>
            <a:prstGeom prst="rect">
              <a:avLst/>
            </a:prstGeom>
            <a:grpFill/>
            <a:ln w="9525">
              <a:solidFill>
                <a:schemeClr val="tx1"/>
              </a:solidFill>
              <a:miter lim="800000"/>
              <a:headEnd/>
              <a:tailEnd/>
            </a:ln>
          </p:spPr>
          <p:txBody>
            <a:bodyPr wrap="none" anchor="ctr"/>
            <a:lstStyle/>
            <a:p>
              <a:endParaRPr lang="es-ES" u="none"/>
            </a:p>
          </p:txBody>
        </p:sp>
        <p:sp>
          <p:nvSpPr>
            <p:cNvPr id="969" name="Rectangle 562" descr="Outlined diamond"/>
            <p:cNvSpPr>
              <a:spLocks noChangeArrowheads="1"/>
            </p:cNvSpPr>
            <p:nvPr/>
          </p:nvSpPr>
          <p:spPr bwMode="auto">
            <a:xfrm>
              <a:off x="2544" y="2976"/>
              <a:ext cx="288" cy="144"/>
            </a:xfrm>
            <a:prstGeom prst="rect">
              <a:avLst/>
            </a:prstGeom>
            <a:grpFill/>
            <a:ln w="9525">
              <a:solidFill>
                <a:schemeClr val="tx1"/>
              </a:solidFill>
              <a:miter lim="800000"/>
              <a:headEnd/>
              <a:tailEnd/>
            </a:ln>
          </p:spPr>
          <p:txBody>
            <a:bodyPr wrap="none" anchor="ctr"/>
            <a:lstStyle/>
            <a:p>
              <a:endParaRPr lang="es-ES" u="none"/>
            </a:p>
          </p:txBody>
        </p:sp>
        <p:grpSp>
          <p:nvGrpSpPr>
            <p:cNvPr id="970" name="Group 563"/>
            <p:cNvGrpSpPr>
              <a:grpSpLocks/>
            </p:cNvGrpSpPr>
            <p:nvPr/>
          </p:nvGrpSpPr>
          <p:grpSpPr bwMode="auto">
            <a:xfrm>
              <a:off x="-384" y="3360"/>
              <a:ext cx="336" cy="192"/>
              <a:chOff x="720" y="3888"/>
              <a:chExt cx="336" cy="192"/>
            </a:xfrm>
            <a:grpFill/>
          </p:grpSpPr>
          <p:sp>
            <p:nvSpPr>
              <p:cNvPr id="1012" name="Rectangle 564"/>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1013" name="Rectangle 565"/>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grpSp>
          <p:nvGrpSpPr>
            <p:cNvPr id="971" name="Group 566"/>
            <p:cNvGrpSpPr>
              <a:grpSpLocks/>
            </p:cNvGrpSpPr>
            <p:nvPr/>
          </p:nvGrpSpPr>
          <p:grpSpPr bwMode="auto">
            <a:xfrm rot="16200000">
              <a:off x="-48" y="2976"/>
              <a:ext cx="480" cy="576"/>
              <a:chOff x="1008" y="2352"/>
              <a:chExt cx="480" cy="576"/>
            </a:xfrm>
            <a:grpFill/>
          </p:grpSpPr>
          <p:sp>
            <p:nvSpPr>
              <p:cNvPr id="1003" name="Rectangle 567"/>
              <p:cNvSpPr>
                <a:spLocks noChangeArrowheads="1"/>
              </p:cNvSpPr>
              <p:nvPr/>
            </p:nvSpPr>
            <p:spPr bwMode="auto">
              <a:xfrm>
                <a:off x="1056" y="2544"/>
                <a:ext cx="432" cy="192"/>
              </a:xfrm>
              <a:prstGeom prst="rect">
                <a:avLst/>
              </a:prstGeom>
              <a:grpFill/>
              <a:ln w="9525">
                <a:solidFill>
                  <a:schemeClr val="tx1"/>
                </a:solidFill>
                <a:miter lim="800000"/>
                <a:headEnd/>
                <a:tailEnd/>
              </a:ln>
            </p:spPr>
            <p:txBody>
              <a:bodyPr wrap="none" anchor="ctr"/>
              <a:lstStyle/>
              <a:p>
                <a:endParaRPr lang="es-ES" u="none"/>
              </a:p>
            </p:txBody>
          </p:sp>
          <p:sp>
            <p:nvSpPr>
              <p:cNvPr id="1004" name="Rectangle 568"/>
              <p:cNvSpPr>
                <a:spLocks noChangeArrowheads="1"/>
              </p:cNvSpPr>
              <p:nvPr/>
            </p:nvSpPr>
            <p:spPr bwMode="auto">
              <a:xfrm>
                <a:off x="1056" y="2736"/>
                <a:ext cx="432" cy="192"/>
              </a:xfrm>
              <a:prstGeom prst="rect">
                <a:avLst/>
              </a:prstGeom>
              <a:grpFill/>
              <a:ln w="9525">
                <a:solidFill>
                  <a:schemeClr val="tx1"/>
                </a:solidFill>
                <a:miter lim="800000"/>
                <a:headEnd/>
                <a:tailEnd/>
              </a:ln>
            </p:spPr>
            <p:txBody>
              <a:bodyPr wrap="none" anchor="ctr"/>
              <a:lstStyle/>
              <a:p>
                <a:endParaRPr lang="es-ES" u="none"/>
              </a:p>
            </p:txBody>
          </p:sp>
          <p:sp>
            <p:nvSpPr>
              <p:cNvPr id="1005" name="Rectangle 569"/>
              <p:cNvSpPr>
                <a:spLocks noChangeArrowheads="1"/>
              </p:cNvSpPr>
              <p:nvPr/>
            </p:nvSpPr>
            <p:spPr bwMode="auto">
              <a:xfrm>
                <a:off x="1056" y="2352"/>
                <a:ext cx="432" cy="192"/>
              </a:xfrm>
              <a:prstGeom prst="rect">
                <a:avLst/>
              </a:prstGeom>
              <a:grpFill/>
              <a:ln w="9525">
                <a:solidFill>
                  <a:schemeClr val="tx1"/>
                </a:solidFill>
                <a:miter lim="800000"/>
                <a:headEnd/>
                <a:tailEnd/>
              </a:ln>
            </p:spPr>
            <p:txBody>
              <a:bodyPr wrap="none" anchor="ctr"/>
              <a:lstStyle/>
              <a:p>
                <a:endParaRPr lang="es-ES" u="none"/>
              </a:p>
            </p:txBody>
          </p:sp>
          <p:sp>
            <p:nvSpPr>
              <p:cNvPr id="1006" name="Oval 570"/>
              <p:cNvSpPr>
                <a:spLocks noChangeArrowheads="1"/>
              </p:cNvSpPr>
              <p:nvPr/>
            </p:nvSpPr>
            <p:spPr bwMode="auto">
              <a:xfrm>
                <a:off x="1152" y="2352"/>
                <a:ext cx="192" cy="192"/>
              </a:xfrm>
              <a:prstGeom prst="ellipse">
                <a:avLst/>
              </a:prstGeom>
              <a:grpFill/>
              <a:ln w="9525">
                <a:solidFill>
                  <a:schemeClr val="tx1"/>
                </a:solidFill>
                <a:round/>
                <a:headEnd/>
                <a:tailEnd/>
              </a:ln>
            </p:spPr>
            <p:txBody>
              <a:bodyPr wrap="none" anchor="ctr"/>
              <a:lstStyle/>
              <a:p>
                <a:endParaRPr lang="es-ES" u="none"/>
              </a:p>
            </p:txBody>
          </p:sp>
          <p:sp>
            <p:nvSpPr>
              <p:cNvPr id="1007" name="Oval 571"/>
              <p:cNvSpPr>
                <a:spLocks noChangeArrowheads="1"/>
              </p:cNvSpPr>
              <p:nvPr/>
            </p:nvSpPr>
            <p:spPr bwMode="auto">
              <a:xfrm>
                <a:off x="1152" y="2544"/>
                <a:ext cx="192" cy="192"/>
              </a:xfrm>
              <a:prstGeom prst="ellipse">
                <a:avLst/>
              </a:prstGeom>
              <a:grpFill/>
              <a:ln w="9525">
                <a:solidFill>
                  <a:schemeClr val="tx1"/>
                </a:solidFill>
                <a:round/>
                <a:headEnd/>
                <a:tailEnd/>
              </a:ln>
            </p:spPr>
            <p:txBody>
              <a:bodyPr wrap="none" anchor="ctr"/>
              <a:lstStyle/>
              <a:p>
                <a:endParaRPr lang="es-ES" u="none"/>
              </a:p>
            </p:txBody>
          </p:sp>
          <p:sp>
            <p:nvSpPr>
              <p:cNvPr id="1008" name="Oval 572"/>
              <p:cNvSpPr>
                <a:spLocks noChangeArrowheads="1"/>
              </p:cNvSpPr>
              <p:nvPr/>
            </p:nvSpPr>
            <p:spPr bwMode="auto">
              <a:xfrm>
                <a:off x="1152" y="2736"/>
                <a:ext cx="192" cy="192"/>
              </a:xfrm>
              <a:prstGeom prst="ellipse">
                <a:avLst/>
              </a:prstGeom>
              <a:grpFill/>
              <a:ln w="9525">
                <a:solidFill>
                  <a:schemeClr val="tx1"/>
                </a:solidFill>
                <a:round/>
                <a:headEnd/>
                <a:tailEnd/>
              </a:ln>
            </p:spPr>
            <p:txBody>
              <a:bodyPr wrap="none" anchor="ctr"/>
              <a:lstStyle/>
              <a:p>
                <a:endParaRPr lang="es-ES" u="none"/>
              </a:p>
            </p:txBody>
          </p:sp>
          <p:sp>
            <p:nvSpPr>
              <p:cNvPr id="1009" name="Rectangle 573"/>
              <p:cNvSpPr>
                <a:spLocks noChangeArrowheads="1"/>
              </p:cNvSpPr>
              <p:nvPr/>
            </p:nvSpPr>
            <p:spPr bwMode="auto">
              <a:xfrm>
                <a:off x="1008" y="2544"/>
                <a:ext cx="48" cy="192"/>
              </a:xfrm>
              <a:prstGeom prst="rect">
                <a:avLst/>
              </a:prstGeom>
              <a:grpFill/>
              <a:ln w="9525">
                <a:solidFill>
                  <a:schemeClr val="tx1"/>
                </a:solidFill>
                <a:miter lim="800000"/>
                <a:headEnd/>
                <a:tailEnd/>
              </a:ln>
            </p:spPr>
            <p:txBody>
              <a:bodyPr wrap="none" anchor="ctr"/>
              <a:lstStyle/>
              <a:p>
                <a:endParaRPr lang="es-ES" u="none"/>
              </a:p>
            </p:txBody>
          </p:sp>
          <p:sp>
            <p:nvSpPr>
              <p:cNvPr id="1010" name="Rectangle 574"/>
              <p:cNvSpPr>
                <a:spLocks noChangeArrowheads="1"/>
              </p:cNvSpPr>
              <p:nvPr/>
            </p:nvSpPr>
            <p:spPr bwMode="auto">
              <a:xfrm>
                <a:off x="1008" y="2736"/>
                <a:ext cx="48" cy="192"/>
              </a:xfrm>
              <a:prstGeom prst="rect">
                <a:avLst/>
              </a:prstGeom>
              <a:grpFill/>
              <a:ln w="9525">
                <a:solidFill>
                  <a:schemeClr val="tx1"/>
                </a:solidFill>
                <a:miter lim="800000"/>
                <a:headEnd/>
                <a:tailEnd/>
              </a:ln>
            </p:spPr>
            <p:txBody>
              <a:bodyPr wrap="none" anchor="ctr"/>
              <a:lstStyle/>
              <a:p>
                <a:endParaRPr lang="es-ES" u="none"/>
              </a:p>
            </p:txBody>
          </p:sp>
          <p:sp>
            <p:nvSpPr>
              <p:cNvPr id="1011" name="Rectangle 575"/>
              <p:cNvSpPr>
                <a:spLocks noChangeArrowheads="1"/>
              </p:cNvSpPr>
              <p:nvPr/>
            </p:nvSpPr>
            <p:spPr bwMode="auto">
              <a:xfrm>
                <a:off x="1008" y="235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972" name="Rectangle 576"/>
            <p:cNvSpPr>
              <a:spLocks noChangeArrowheads="1"/>
            </p:cNvSpPr>
            <p:nvPr/>
          </p:nvSpPr>
          <p:spPr bwMode="auto">
            <a:xfrm>
              <a:off x="1056" y="2832"/>
              <a:ext cx="1920" cy="48"/>
            </a:xfrm>
            <a:prstGeom prst="rect">
              <a:avLst/>
            </a:prstGeom>
            <a:grpFill/>
            <a:ln w="9525">
              <a:solidFill>
                <a:schemeClr val="tx1"/>
              </a:solidFill>
              <a:miter lim="800000"/>
              <a:headEnd/>
              <a:tailEnd/>
            </a:ln>
          </p:spPr>
          <p:txBody>
            <a:bodyPr wrap="none" anchor="ctr"/>
            <a:lstStyle/>
            <a:p>
              <a:endParaRPr lang="es-ES" u="none"/>
            </a:p>
          </p:txBody>
        </p:sp>
        <p:sp>
          <p:nvSpPr>
            <p:cNvPr id="973" name="Rectangle 577"/>
            <p:cNvSpPr>
              <a:spLocks noChangeArrowheads="1"/>
            </p:cNvSpPr>
            <p:nvPr/>
          </p:nvSpPr>
          <p:spPr bwMode="auto">
            <a:xfrm>
              <a:off x="1056" y="2736"/>
              <a:ext cx="1920" cy="48"/>
            </a:xfrm>
            <a:prstGeom prst="rect">
              <a:avLst/>
            </a:prstGeom>
            <a:grpFill/>
            <a:ln w="9525">
              <a:solidFill>
                <a:schemeClr val="tx1"/>
              </a:solidFill>
              <a:miter lim="800000"/>
              <a:headEnd/>
              <a:tailEnd/>
            </a:ln>
          </p:spPr>
          <p:txBody>
            <a:bodyPr wrap="none" anchor="ctr"/>
            <a:lstStyle/>
            <a:p>
              <a:endParaRPr lang="es-ES" u="none"/>
            </a:p>
          </p:txBody>
        </p:sp>
        <p:sp>
          <p:nvSpPr>
            <p:cNvPr id="974" name="Rectangle 578"/>
            <p:cNvSpPr>
              <a:spLocks noChangeArrowheads="1"/>
            </p:cNvSpPr>
            <p:nvPr/>
          </p:nvSpPr>
          <p:spPr bwMode="auto">
            <a:xfrm>
              <a:off x="1056" y="3216"/>
              <a:ext cx="1920" cy="48"/>
            </a:xfrm>
            <a:prstGeom prst="rect">
              <a:avLst/>
            </a:prstGeom>
            <a:grpFill/>
            <a:ln w="9525">
              <a:solidFill>
                <a:schemeClr val="tx1"/>
              </a:solidFill>
              <a:miter lim="800000"/>
              <a:headEnd/>
              <a:tailEnd/>
            </a:ln>
          </p:spPr>
          <p:txBody>
            <a:bodyPr wrap="none" anchor="ctr"/>
            <a:lstStyle/>
            <a:p>
              <a:endParaRPr lang="es-ES" u="none"/>
            </a:p>
          </p:txBody>
        </p:sp>
        <p:sp>
          <p:nvSpPr>
            <p:cNvPr id="975" name="Rectangle 579"/>
            <p:cNvSpPr>
              <a:spLocks noChangeArrowheads="1"/>
            </p:cNvSpPr>
            <p:nvPr/>
          </p:nvSpPr>
          <p:spPr bwMode="auto">
            <a:xfrm>
              <a:off x="1056" y="3312"/>
              <a:ext cx="1920" cy="48"/>
            </a:xfrm>
            <a:prstGeom prst="rect">
              <a:avLst/>
            </a:prstGeom>
            <a:grpFill/>
            <a:ln w="9525">
              <a:solidFill>
                <a:schemeClr val="tx1"/>
              </a:solidFill>
              <a:miter lim="800000"/>
              <a:headEnd/>
              <a:tailEnd/>
            </a:ln>
          </p:spPr>
          <p:txBody>
            <a:bodyPr wrap="none" anchor="ctr"/>
            <a:lstStyle/>
            <a:p>
              <a:endParaRPr lang="es-ES" u="none"/>
            </a:p>
          </p:txBody>
        </p:sp>
        <p:sp>
          <p:nvSpPr>
            <p:cNvPr id="976" name="Rectangle 580"/>
            <p:cNvSpPr>
              <a:spLocks noChangeArrowheads="1"/>
            </p:cNvSpPr>
            <p:nvPr/>
          </p:nvSpPr>
          <p:spPr bwMode="auto">
            <a:xfrm>
              <a:off x="1488" y="2640"/>
              <a:ext cx="96" cy="288"/>
            </a:xfrm>
            <a:prstGeom prst="rect">
              <a:avLst/>
            </a:prstGeom>
            <a:grpFill/>
            <a:ln w="9525">
              <a:solidFill>
                <a:schemeClr val="tx1"/>
              </a:solidFill>
              <a:miter lim="800000"/>
              <a:headEnd/>
              <a:tailEnd/>
            </a:ln>
          </p:spPr>
          <p:txBody>
            <a:bodyPr wrap="none" anchor="ctr"/>
            <a:lstStyle/>
            <a:p>
              <a:endParaRPr lang="es-ES" u="none"/>
            </a:p>
          </p:txBody>
        </p:sp>
        <p:sp>
          <p:nvSpPr>
            <p:cNvPr id="977" name="Rectangle 581"/>
            <p:cNvSpPr>
              <a:spLocks noChangeArrowheads="1"/>
            </p:cNvSpPr>
            <p:nvPr/>
          </p:nvSpPr>
          <p:spPr bwMode="auto">
            <a:xfrm>
              <a:off x="2496"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978" name="Rectangle 582"/>
            <p:cNvSpPr>
              <a:spLocks noChangeArrowheads="1"/>
            </p:cNvSpPr>
            <p:nvPr/>
          </p:nvSpPr>
          <p:spPr bwMode="auto">
            <a:xfrm>
              <a:off x="1488" y="3168"/>
              <a:ext cx="96" cy="288"/>
            </a:xfrm>
            <a:prstGeom prst="rect">
              <a:avLst/>
            </a:prstGeom>
            <a:grpFill/>
            <a:ln w="9525">
              <a:solidFill>
                <a:schemeClr val="tx1"/>
              </a:solidFill>
              <a:miter lim="800000"/>
              <a:headEnd/>
              <a:tailEnd/>
            </a:ln>
          </p:spPr>
          <p:txBody>
            <a:bodyPr wrap="none" anchor="ctr"/>
            <a:lstStyle/>
            <a:p>
              <a:endParaRPr lang="es-ES" u="none"/>
            </a:p>
          </p:txBody>
        </p:sp>
        <p:sp>
          <p:nvSpPr>
            <p:cNvPr id="979" name="Rectangle 583"/>
            <p:cNvSpPr>
              <a:spLocks noChangeArrowheads="1"/>
            </p:cNvSpPr>
            <p:nvPr/>
          </p:nvSpPr>
          <p:spPr bwMode="auto">
            <a:xfrm>
              <a:off x="2496" y="2640"/>
              <a:ext cx="96" cy="288"/>
            </a:xfrm>
            <a:prstGeom prst="rect">
              <a:avLst/>
            </a:prstGeom>
            <a:grpFill/>
            <a:ln w="9525">
              <a:solidFill>
                <a:schemeClr val="tx1"/>
              </a:solidFill>
              <a:miter lim="800000"/>
              <a:headEnd/>
              <a:tailEnd/>
            </a:ln>
          </p:spPr>
          <p:txBody>
            <a:bodyPr wrap="none" anchor="ctr"/>
            <a:lstStyle/>
            <a:p>
              <a:endParaRPr lang="es-ES" u="none"/>
            </a:p>
          </p:txBody>
        </p:sp>
        <p:grpSp>
          <p:nvGrpSpPr>
            <p:cNvPr id="980" name="Group 584"/>
            <p:cNvGrpSpPr>
              <a:grpSpLocks/>
            </p:cNvGrpSpPr>
            <p:nvPr/>
          </p:nvGrpSpPr>
          <p:grpSpPr bwMode="auto">
            <a:xfrm>
              <a:off x="-432" y="3120"/>
              <a:ext cx="336" cy="192"/>
              <a:chOff x="720" y="3888"/>
              <a:chExt cx="336" cy="192"/>
            </a:xfrm>
            <a:grpFill/>
          </p:grpSpPr>
          <p:sp>
            <p:nvSpPr>
              <p:cNvPr id="1001" name="Rectangle 585"/>
              <p:cNvSpPr>
                <a:spLocks noChangeArrowheads="1"/>
              </p:cNvSpPr>
              <p:nvPr/>
            </p:nvSpPr>
            <p:spPr bwMode="auto">
              <a:xfrm>
                <a:off x="768" y="3936"/>
                <a:ext cx="288" cy="96"/>
              </a:xfrm>
              <a:prstGeom prst="rect">
                <a:avLst/>
              </a:prstGeom>
              <a:grpFill/>
              <a:ln w="9525">
                <a:solidFill>
                  <a:schemeClr val="tx1"/>
                </a:solidFill>
                <a:miter lim="800000"/>
                <a:headEnd/>
                <a:tailEnd/>
              </a:ln>
            </p:spPr>
            <p:txBody>
              <a:bodyPr wrap="none" anchor="ctr"/>
              <a:lstStyle/>
              <a:p>
                <a:endParaRPr lang="es-ES" u="none"/>
              </a:p>
            </p:txBody>
          </p:sp>
          <p:sp>
            <p:nvSpPr>
              <p:cNvPr id="1002" name="Rectangle 586"/>
              <p:cNvSpPr>
                <a:spLocks noChangeArrowheads="1"/>
              </p:cNvSpPr>
              <p:nvPr/>
            </p:nvSpPr>
            <p:spPr bwMode="auto">
              <a:xfrm>
                <a:off x="720" y="3888"/>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981" name="Rectangle 587"/>
            <p:cNvSpPr>
              <a:spLocks noChangeArrowheads="1"/>
            </p:cNvSpPr>
            <p:nvPr/>
          </p:nvSpPr>
          <p:spPr bwMode="auto">
            <a:xfrm>
              <a:off x="3120" y="2544"/>
              <a:ext cx="864" cy="384"/>
            </a:xfrm>
            <a:prstGeom prst="rect">
              <a:avLst/>
            </a:prstGeom>
            <a:grpFill/>
            <a:ln w="9525">
              <a:solidFill>
                <a:schemeClr val="tx1"/>
              </a:solidFill>
              <a:miter lim="800000"/>
              <a:headEnd/>
              <a:tailEnd/>
            </a:ln>
          </p:spPr>
          <p:txBody>
            <a:bodyPr wrap="none" anchor="ctr"/>
            <a:lstStyle/>
            <a:p>
              <a:endParaRPr lang="es-ES" u="none"/>
            </a:p>
          </p:txBody>
        </p:sp>
        <p:sp>
          <p:nvSpPr>
            <p:cNvPr id="982" name="Rectangle 588"/>
            <p:cNvSpPr>
              <a:spLocks noChangeArrowheads="1"/>
            </p:cNvSpPr>
            <p:nvPr/>
          </p:nvSpPr>
          <p:spPr bwMode="auto">
            <a:xfrm>
              <a:off x="3120" y="3072"/>
              <a:ext cx="864" cy="384"/>
            </a:xfrm>
            <a:prstGeom prst="rect">
              <a:avLst/>
            </a:prstGeom>
            <a:grpFill/>
            <a:ln w="9525">
              <a:solidFill>
                <a:schemeClr val="tx1"/>
              </a:solidFill>
              <a:miter lim="800000"/>
              <a:headEnd/>
              <a:tailEnd/>
            </a:ln>
          </p:spPr>
          <p:txBody>
            <a:bodyPr wrap="none" anchor="ctr"/>
            <a:lstStyle/>
            <a:p>
              <a:endParaRPr lang="es-ES" u="none"/>
            </a:p>
          </p:txBody>
        </p:sp>
        <p:grpSp>
          <p:nvGrpSpPr>
            <p:cNvPr id="983" name="Group 589"/>
            <p:cNvGrpSpPr>
              <a:grpSpLocks/>
            </p:cNvGrpSpPr>
            <p:nvPr/>
          </p:nvGrpSpPr>
          <p:grpSpPr bwMode="auto">
            <a:xfrm>
              <a:off x="3166" y="3312"/>
              <a:ext cx="719" cy="96"/>
              <a:chOff x="3696" y="3264"/>
              <a:chExt cx="1104" cy="144"/>
            </a:xfrm>
            <a:grpFill/>
          </p:grpSpPr>
          <p:sp>
            <p:nvSpPr>
              <p:cNvPr id="995" name="Oval 590"/>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996" name="Oval 591"/>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997" name="Oval 592"/>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998" name="Oval 593"/>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999" name="Oval 594"/>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1000" name="Oval 595"/>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grpSp>
          <p:nvGrpSpPr>
            <p:cNvPr id="984" name="Group 596"/>
            <p:cNvGrpSpPr>
              <a:grpSpLocks/>
            </p:cNvGrpSpPr>
            <p:nvPr/>
          </p:nvGrpSpPr>
          <p:grpSpPr bwMode="auto">
            <a:xfrm>
              <a:off x="3166" y="2592"/>
              <a:ext cx="719" cy="96"/>
              <a:chOff x="3696" y="3264"/>
              <a:chExt cx="1104" cy="144"/>
            </a:xfrm>
            <a:grpFill/>
          </p:grpSpPr>
          <p:sp>
            <p:nvSpPr>
              <p:cNvPr id="989" name="Oval 597"/>
              <p:cNvSpPr>
                <a:spLocks noChangeArrowheads="1"/>
              </p:cNvSpPr>
              <p:nvPr/>
            </p:nvSpPr>
            <p:spPr bwMode="auto">
              <a:xfrm>
                <a:off x="3696" y="3264"/>
                <a:ext cx="144" cy="144"/>
              </a:xfrm>
              <a:prstGeom prst="ellipse">
                <a:avLst/>
              </a:prstGeom>
              <a:grpFill/>
              <a:ln w="9525">
                <a:solidFill>
                  <a:schemeClr val="tx1"/>
                </a:solidFill>
                <a:round/>
                <a:headEnd/>
                <a:tailEnd/>
              </a:ln>
            </p:spPr>
            <p:txBody>
              <a:bodyPr wrap="none" anchor="ctr"/>
              <a:lstStyle/>
              <a:p>
                <a:endParaRPr lang="es-ES" u="none"/>
              </a:p>
            </p:txBody>
          </p:sp>
          <p:sp>
            <p:nvSpPr>
              <p:cNvPr id="990" name="Oval 598"/>
              <p:cNvSpPr>
                <a:spLocks noChangeArrowheads="1"/>
              </p:cNvSpPr>
              <p:nvPr/>
            </p:nvSpPr>
            <p:spPr bwMode="auto">
              <a:xfrm>
                <a:off x="3888" y="3264"/>
                <a:ext cx="144" cy="144"/>
              </a:xfrm>
              <a:prstGeom prst="ellipse">
                <a:avLst/>
              </a:prstGeom>
              <a:grpFill/>
              <a:ln w="9525">
                <a:solidFill>
                  <a:schemeClr val="tx1"/>
                </a:solidFill>
                <a:round/>
                <a:headEnd/>
                <a:tailEnd/>
              </a:ln>
            </p:spPr>
            <p:txBody>
              <a:bodyPr wrap="none" anchor="ctr"/>
              <a:lstStyle/>
              <a:p>
                <a:endParaRPr lang="es-ES" u="none"/>
              </a:p>
            </p:txBody>
          </p:sp>
          <p:sp>
            <p:nvSpPr>
              <p:cNvPr id="991" name="Oval 599"/>
              <p:cNvSpPr>
                <a:spLocks noChangeArrowheads="1"/>
              </p:cNvSpPr>
              <p:nvPr/>
            </p:nvSpPr>
            <p:spPr bwMode="auto">
              <a:xfrm>
                <a:off x="4080" y="3264"/>
                <a:ext cx="144" cy="144"/>
              </a:xfrm>
              <a:prstGeom prst="ellipse">
                <a:avLst/>
              </a:prstGeom>
              <a:grpFill/>
              <a:ln w="9525">
                <a:solidFill>
                  <a:schemeClr val="tx1"/>
                </a:solidFill>
                <a:round/>
                <a:headEnd/>
                <a:tailEnd/>
              </a:ln>
            </p:spPr>
            <p:txBody>
              <a:bodyPr wrap="none" anchor="ctr"/>
              <a:lstStyle/>
              <a:p>
                <a:endParaRPr lang="es-ES" u="none"/>
              </a:p>
            </p:txBody>
          </p:sp>
          <p:sp>
            <p:nvSpPr>
              <p:cNvPr id="992" name="Oval 600"/>
              <p:cNvSpPr>
                <a:spLocks noChangeArrowheads="1"/>
              </p:cNvSpPr>
              <p:nvPr/>
            </p:nvSpPr>
            <p:spPr bwMode="auto">
              <a:xfrm>
                <a:off x="4272" y="3264"/>
                <a:ext cx="144" cy="144"/>
              </a:xfrm>
              <a:prstGeom prst="ellipse">
                <a:avLst/>
              </a:prstGeom>
              <a:grpFill/>
              <a:ln w="9525">
                <a:solidFill>
                  <a:schemeClr val="tx1"/>
                </a:solidFill>
                <a:round/>
                <a:headEnd/>
                <a:tailEnd/>
              </a:ln>
            </p:spPr>
            <p:txBody>
              <a:bodyPr wrap="none" anchor="ctr"/>
              <a:lstStyle/>
              <a:p>
                <a:endParaRPr lang="es-ES" u="none"/>
              </a:p>
            </p:txBody>
          </p:sp>
          <p:sp>
            <p:nvSpPr>
              <p:cNvPr id="993" name="Oval 601"/>
              <p:cNvSpPr>
                <a:spLocks noChangeArrowheads="1"/>
              </p:cNvSpPr>
              <p:nvPr/>
            </p:nvSpPr>
            <p:spPr bwMode="auto">
              <a:xfrm>
                <a:off x="4656" y="3264"/>
                <a:ext cx="144" cy="144"/>
              </a:xfrm>
              <a:prstGeom prst="ellipse">
                <a:avLst/>
              </a:prstGeom>
              <a:grpFill/>
              <a:ln w="9525">
                <a:solidFill>
                  <a:schemeClr val="tx1"/>
                </a:solidFill>
                <a:round/>
                <a:headEnd/>
                <a:tailEnd/>
              </a:ln>
            </p:spPr>
            <p:txBody>
              <a:bodyPr wrap="none" anchor="ctr"/>
              <a:lstStyle/>
              <a:p>
                <a:endParaRPr lang="es-ES" u="none"/>
              </a:p>
            </p:txBody>
          </p:sp>
          <p:sp>
            <p:nvSpPr>
              <p:cNvPr id="994" name="Oval 602"/>
              <p:cNvSpPr>
                <a:spLocks noChangeArrowheads="1"/>
              </p:cNvSpPr>
              <p:nvPr/>
            </p:nvSpPr>
            <p:spPr bwMode="auto">
              <a:xfrm>
                <a:off x="4464" y="3264"/>
                <a:ext cx="144" cy="144"/>
              </a:xfrm>
              <a:prstGeom prst="ellipse">
                <a:avLst/>
              </a:prstGeom>
              <a:grpFill/>
              <a:ln w="9525">
                <a:solidFill>
                  <a:schemeClr val="tx1"/>
                </a:solidFill>
                <a:round/>
                <a:headEnd/>
                <a:tailEnd/>
              </a:ln>
            </p:spPr>
            <p:txBody>
              <a:bodyPr wrap="none" anchor="ctr"/>
              <a:lstStyle/>
              <a:p>
                <a:endParaRPr lang="es-ES" u="none"/>
              </a:p>
            </p:txBody>
          </p:sp>
        </p:grpSp>
        <p:sp>
          <p:nvSpPr>
            <p:cNvPr id="985" name="Rectangle 603"/>
            <p:cNvSpPr>
              <a:spLocks noChangeArrowheads="1"/>
            </p:cNvSpPr>
            <p:nvPr/>
          </p:nvSpPr>
          <p:spPr bwMode="auto">
            <a:xfrm>
              <a:off x="3408" y="2736"/>
              <a:ext cx="240" cy="528"/>
            </a:xfrm>
            <a:prstGeom prst="rect">
              <a:avLst/>
            </a:prstGeom>
            <a:grpFill/>
            <a:ln w="9525">
              <a:solidFill>
                <a:schemeClr val="tx1"/>
              </a:solidFill>
              <a:miter lim="800000"/>
              <a:headEnd/>
              <a:tailEnd/>
            </a:ln>
          </p:spPr>
          <p:txBody>
            <a:bodyPr wrap="none" anchor="ctr"/>
            <a:lstStyle/>
            <a:p>
              <a:endParaRPr lang="es-ES" u="none"/>
            </a:p>
          </p:txBody>
        </p:sp>
        <p:sp>
          <p:nvSpPr>
            <p:cNvPr id="986" name="Rectangle 604"/>
            <p:cNvSpPr>
              <a:spLocks noChangeArrowheads="1"/>
            </p:cNvSpPr>
            <p:nvPr/>
          </p:nvSpPr>
          <p:spPr bwMode="auto">
            <a:xfrm>
              <a:off x="3312" y="2880"/>
              <a:ext cx="432" cy="240"/>
            </a:xfrm>
            <a:prstGeom prst="rect">
              <a:avLst/>
            </a:prstGeom>
            <a:grpFill/>
            <a:ln w="9525">
              <a:solidFill>
                <a:schemeClr val="tx1"/>
              </a:solidFill>
              <a:miter lim="800000"/>
              <a:headEnd/>
              <a:tailEnd/>
            </a:ln>
          </p:spPr>
          <p:txBody>
            <a:bodyPr wrap="none" anchor="ctr"/>
            <a:lstStyle/>
            <a:p>
              <a:endParaRPr lang="es-ES" u="none"/>
            </a:p>
          </p:txBody>
        </p:sp>
        <p:sp>
          <p:nvSpPr>
            <p:cNvPr id="987" name="Rectangle 605"/>
            <p:cNvSpPr>
              <a:spLocks noChangeArrowheads="1"/>
            </p:cNvSpPr>
            <p:nvPr/>
          </p:nvSpPr>
          <p:spPr bwMode="auto">
            <a:xfrm>
              <a:off x="3216" y="3120"/>
              <a:ext cx="192" cy="96"/>
            </a:xfrm>
            <a:prstGeom prst="rect">
              <a:avLst/>
            </a:prstGeom>
            <a:grpFill/>
            <a:ln w="9525">
              <a:solidFill>
                <a:schemeClr val="tx1"/>
              </a:solidFill>
              <a:miter lim="800000"/>
              <a:headEnd/>
              <a:tailEnd/>
            </a:ln>
          </p:spPr>
          <p:txBody>
            <a:bodyPr wrap="none" anchor="ctr"/>
            <a:lstStyle/>
            <a:p>
              <a:endParaRPr lang="es-ES" u="none"/>
            </a:p>
          </p:txBody>
        </p:sp>
        <p:sp>
          <p:nvSpPr>
            <p:cNvPr id="988" name="Rectangle 606"/>
            <p:cNvSpPr>
              <a:spLocks noChangeArrowheads="1"/>
            </p:cNvSpPr>
            <p:nvPr/>
          </p:nvSpPr>
          <p:spPr bwMode="auto">
            <a:xfrm>
              <a:off x="3216" y="2784"/>
              <a:ext cx="192" cy="96"/>
            </a:xfrm>
            <a:prstGeom prst="rect">
              <a:avLst/>
            </a:prstGeom>
            <a:grpFill/>
            <a:ln w="9525">
              <a:solidFill>
                <a:schemeClr val="tx1"/>
              </a:solidFill>
              <a:miter lim="800000"/>
              <a:headEnd/>
              <a:tailEnd/>
            </a:ln>
          </p:spPr>
          <p:txBody>
            <a:bodyPr wrap="none" anchor="ctr"/>
            <a:lstStyle/>
            <a:p>
              <a:endParaRPr lang="es-ES" u="none"/>
            </a:p>
          </p:txBody>
        </p:sp>
      </p:grpSp>
      <p:grpSp>
        <p:nvGrpSpPr>
          <p:cNvPr id="1041" name="Group 424"/>
          <p:cNvGrpSpPr>
            <a:grpSpLocks/>
          </p:cNvGrpSpPr>
          <p:nvPr/>
        </p:nvGrpSpPr>
        <p:grpSpPr bwMode="auto">
          <a:xfrm>
            <a:off x="4514752" y="3734088"/>
            <a:ext cx="2752725" cy="544839"/>
            <a:chOff x="2976" y="3353"/>
            <a:chExt cx="2016" cy="431"/>
          </a:xfrm>
          <a:solidFill>
            <a:srgbClr val="BAD405"/>
          </a:solidFill>
        </p:grpSpPr>
        <p:grpSp>
          <p:nvGrpSpPr>
            <p:cNvPr id="1042" name="Group 425"/>
            <p:cNvGrpSpPr>
              <a:grpSpLocks/>
            </p:cNvGrpSpPr>
            <p:nvPr/>
          </p:nvGrpSpPr>
          <p:grpSpPr bwMode="auto">
            <a:xfrm>
              <a:off x="3951" y="3353"/>
              <a:ext cx="1041" cy="431"/>
              <a:chOff x="773" y="2601"/>
              <a:chExt cx="1041" cy="414"/>
            </a:xfrm>
            <a:grpFill/>
          </p:grpSpPr>
          <p:sp>
            <p:nvSpPr>
              <p:cNvPr id="1103" name="Rectangle 426"/>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1104" name="Rectangle 428"/>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1105" name="Rectangle 429"/>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1106" name="Rectangle 430"/>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1107" name="Rectangle 431"/>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1108" name="Rectangle 432"/>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1109" name="Oval 433"/>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1110" name="Oval 434"/>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1111" name="Rectangle 435"/>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1112" name="Rectangle 436"/>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1113" name="Rectangle 437"/>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1114" name="Group 438"/>
              <p:cNvGrpSpPr>
                <a:grpSpLocks/>
              </p:cNvGrpSpPr>
              <p:nvPr/>
            </p:nvGrpSpPr>
            <p:grpSpPr bwMode="auto">
              <a:xfrm>
                <a:off x="977" y="2865"/>
                <a:ext cx="189" cy="99"/>
                <a:chOff x="4656" y="2422"/>
                <a:chExt cx="223" cy="122"/>
              </a:xfrm>
              <a:grpFill/>
            </p:grpSpPr>
            <p:sp>
              <p:nvSpPr>
                <p:cNvPr id="1121" name="Rectangle 439"/>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122" name="Rectangle 440"/>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1115" name="Rectangle 441"/>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1116" name="Rectangle 442"/>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1117" name="Rectangle 443"/>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1118" name="Group 444"/>
              <p:cNvGrpSpPr>
                <a:grpSpLocks/>
              </p:cNvGrpSpPr>
              <p:nvPr/>
            </p:nvGrpSpPr>
            <p:grpSpPr bwMode="auto">
              <a:xfrm>
                <a:off x="773" y="2865"/>
                <a:ext cx="189" cy="99"/>
                <a:chOff x="4656" y="2422"/>
                <a:chExt cx="223" cy="122"/>
              </a:xfrm>
              <a:grpFill/>
            </p:grpSpPr>
            <p:sp>
              <p:nvSpPr>
                <p:cNvPr id="1119" name="Rectangle 44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120" name="Rectangle 44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1043" name="Group 447"/>
            <p:cNvGrpSpPr>
              <a:grpSpLocks/>
            </p:cNvGrpSpPr>
            <p:nvPr/>
          </p:nvGrpSpPr>
          <p:grpSpPr bwMode="auto">
            <a:xfrm>
              <a:off x="4032" y="3408"/>
              <a:ext cx="432" cy="336"/>
              <a:chOff x="4128" y="2640"/>
              <a:chExt cx="432" cy="336"/>
            </a:xfrm>
            <a:grpFill/>
          </p:grpSpPr>
          <p:sp>
            <p:nvSpPr>
              <p:cNvPr id="1096" name="Rectangle 448"/>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1097" name="Rectangle 449"/>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098" name="Rectangle 450"/>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099" name="Rectangle 451"/>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1100" name="Rectangle 452"/>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1101" name="Rectangle 453"/>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1102" name="Rectangle 454"/>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1044" name="Rectangle 455" descr="Weave"/>
            <p:cNvSpPr>
              <a:spLocks noChangeArrowheads="1"/>
            </p:cNvSpPr>
            <p:nvPr/>
          </p:nvSpPr>
          <p:spPr bwMode="auto">
            <a:xfrm>
              <a:off x="3723" y="3389"/>
              <a:ext cx="296" cy="374"/>
            </a:xfrm>
            <a:prstGeom prst="rect">
              <a:avLst/>
            </a:prstGeom>
            <a:grpFill/>
            <a:ln w="9525">
              <a:solidFill>
                <a:schemeClr val="tx1"/>
              </a:solidFill>
              <a:miter lim="800000"/>
              <a:headEnd/>
              <a:tailEnd/>
            </a:ln>
          </p:spPr>
          <p:txBody>
            <a:bodyPr wrap="none" anchor="ctr"/>
            <a:lstStyle/>
            <a:p>
              <a:endParaRPr lang="es-ES" u="none"/>
            </a:p>
          </p:txBody>
        </p:sp>
        <p:sp>
          <p:nvSpPr>
            <p:cNvPr id="1045" name="Rectangle 456"/>
            <p:cNvSpPr>
              <a:spLocks noChangeArrowheads="1"/>
            </p:cNvSpPr>
            <p:nvPr/>
          </p:nvSpPr>
          <p:spPr bwMode="auto">
            <a:xfrm>
              <a:off x="3737" y="3418"/>
              <a:ext cx="282" cy="129"/>
            </a:xfrm>
            <a:prstGeom prst="rect">
              <a:avLst/>
            </a:prstGeom>
            <a:grpFill/>
            <a:ln w="9525">
              <a:solidFill>
                <a:schemeClr val="tx1"/>
              </a:solidFill>
              <a:miter lim="800000"/>
              <a:headEnd/>
              <a:tailEnd/>
            </a:ln>
          </p:spPr>
          <p:txBody>
            <a:bodyPr wrap="none" anchor="ctr"/>
            <a:lstStyle/>
            <a:p>
              <a:endParaRPr lang="es-ES" u="none"/>
            </a:p>
          </p:txBody>
        </p:sp>
        <p:sp>
          <p:nvSpPr>
            <p:cNvPr id="1046" name="Rectangle 457" descr="Weave"/>
            <p:cNvSpPr>
              <a:spLocks noChangeArrowheads="1"/>
            </p:cNvSpPr>
            <p:nvPr/>
          </p:nvSpPr>
          <p:spPr bwMode="auto">
            <a:xfrm>
              <a:off x="2976" y="3389"/>
              <a:ext cx="113" cy="374"/>
            </a:xfrm>
            <a:prstGeom prst="rect">
              <a:avLst/>
            </a:prstGeom>
            <a:grpFill/>
            <a:ln w="9525">
              <a:solidFill>
                <a:schemeClr val="tx1"/>
              </a:solidFill>
              <a:miter lim="800000"/>
              <a:headEnd/>
              <a:tailEnd/>
            </a:ln>
          </p:spPr>
          <p:txBody>
            <a:bodyPr wrap="none" anchor="ctr"/>
            <a:lstStyle/>
            <a:p>
              <a:endParaRPr lang="es-ES" u="none"/>
            </a:p>
          </p:txBody>
        </p:sp>
        <p:sp>
          <p:nvSpPr>
            <p:cNvPr id="1047" name="Rectangle 458"/>
            <p:cNvSpPr>
              <a:spLocks noChangeArrowheads="1"/>
            </p:cNvSpPr>
            <p:nvPr/>
          </p:nvSpPr>
          <p:spPr bwMode="auto">
            <a:xfrm>
              <a:off x="3089" y="3389"/>
              <a:ext cx="338" cy="374"/>
            </a:xfrm>
            <a:prstGeom prst="rect">
              <a:avLst/>
            </a:prstGeom>
            <a:grpFill/>
            <a:ln w="9525">
              <a:solidFill>
                <a:schemeClr val="tx1"/>
              </a:solidFill>
              <a:miter lim="800000"/>
              <a:headEnd/>
              <a:tailEnd/>
            </a:ln>
          </p:spPr>
          <p:txBody>
            <a:bodyPr wrap="none" anchor="ctr"/>
            <a:lstStyle/>
            <a:p>
              <a:endParaRPr lang="es-ES" u="none"/>
            </a:p>
          </p:txBody>
        </p:sp>
        <p:sp>
          <p:nvSpPr>
            <p:cNvPr id="1048" name="Rectangle 459"/>
            <p:cNvSpPr>
              <a:spLocks noChangeArrowheads="1"/>
            </p:cNvSpPr>
            <p:nvPr/>
          </p:nvSpPr>
          <p:spPr bwMode="auto">
            <a:xfrm>
              <a:off x="3075" y="3720"/>
              <a:ext cx="84" cy="29"/>
            </a:xfrm>
            <a:prstGeom prst="rect">
              <a:avLst/>
            </a:prstGeom>
            <a:grpFill/>
            <a:ln w="9525">
              <a:solidFill>
                <a:schemeClr val="tx1"/>
              </a:solidFill>
              <a:miter lim="800000"/>
              <a:headEnd/>
              <a:tailEnd/>
            </a:ln>
          </p:spPr>
          <p:txBody>
            <a:bodyPr wrap="none" anchor="ctr"/>
            <a:lstStyle/>
            <a:p>
              <a:endParaRPr lang="es-ES" u="none"/>
            </a:p>
          </p:txBody>
        </p:sp>
        <p:sp>
          <p:nvSpPr>
            <p:cNvPr id="1049" name="Rectangle 460"/>
            <p:cNvSpPr>
              <a:spLocks noChangeArrowheads="1"/>
            </p:cNvSpPr>
            <p:nvPr/>
          </p:nvSpPr>
          <p:spPr bwMode="auto">
            <a:xfrm>
              <a:off x="3061" y="3706"/>
              <a:ext cx="14" cy="57"/>
            </a:xfrm>
            <a:prstGeom prst="rect">
              <a:avLst/>
            </a:prstGeom>
            <a:grpFill/>
            <a:ln w="9525">
              <a:solidFill>
                <a:schemeClr val="tx1"/>
              </a:solidFill>
              <a:miter lim="800000"/>
              <a:headEnd/>
              <a:tailEnd/>
            </a:ln>
          </p:spPr>
          <p:txBody>
            <a:bodyPr wrap="none" anchor="ctr"/>
            <a:lstStyle/>
            <a:p>
              <a:endParaRPr lang="es-ES" u="none"/>
            </a:p>
          </p:txBody>
        </p:sp>
        <p:grpSp>
          <p:nvGrpSpPr>
            <p:cNvPr id="1050" name="Group 461"/>
            <p:cNvGrpSpPr>
              <a:grpSpLocks/>
            </p:cNvGrpSpPr>
            <p:nvPr/>
          </p:nvGrpSpPr>
          <p:grpSpPr bwMode="auto">
            <a:xfrm>
              <a:off x="3075" y="3404"/>
              <a:ext cx="98" cy="58"/>
              <a:chOff x="1200" y="2592"/>
              <a:chExt cx="336" cy="192"/>
            </a:xfrm>
            <a:grpFill/>
          </p:grpSpPr>
          <p:sp>
            <p:nvSpPr>
              <p:cNvPr id="1094" name="Rectangle 462"/>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1095" name="Rectangle 463"/>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1051" name="Rectangle 464"/>
            <p:cNvSpPr>
              <a:spLocks noChangeArrowheads="1"/>
            </p:cNvSpPr>
            <p:nvPr/>
          </p:nvSpPr>
          <p:spPr bwMode="auto">
            <a:xfrm>
              <a:off x="3117" y="3446"/>
              <a:ext cx="127" cy="58"/>
            </a:xfrm>
            <a:prstGeom prst="rect">
              <a:avLst/>
            </a:prstGeom>
            <a:grpFill/>
            <a:ln w="9525">
              <a:solidFill>
                <a:schemeClr val="tx1"/>
              </a:solidFill>
              <a:miter lim="800000"/>
              <a:headEnd/>
              <a:tailEnd/>
            </a:ln>
          </p:spPr>
          <p:txBody>
            <a:bodyPr wrap="none" anchor="ctr"/>
            <a:lstStyle/>
            <a:p>
              <a:endParaRPr lang="es-ES" u="none"/>
            </a:p>
          </p:txBody>
        </p:sp>
        <p:sp>
          <p:nvSpPr>
            <p:cNvPr id="1052" name="Rectangle 465"/>
            <p:cNvSpPr>
              <a:spLocks noChangeArrowheads="1"/>
            </p:cNvSpPr>
            <p:nvPr/>
          </p:nvSpPr>
          <p:spPr bwMode="auto">
            <a:xfrm>
              <a:off x="3117" y="3504"/>
              <a:ext cx="127" cy="58"/>
            </a:xfrm>
            <a:prstGeom prst="rect">
              <a:avLst/>
            </a:prstGeom>
            <a:grpFill/>
            <a:ln w="9525">
              <a:solidFill>
                <a:schemeClr val="tx1"/>
              </a:solidFill>
              <a:miter lim="800000"/>
              <a:headEnd/>
              <a:tailEnd/>
            </a:ln>
          </p:spPr>
          <p:txBody>
            <a:bodyPr wrap="none" anchor="ctr"/>
            <a:lstStyle/>
            <a:p>
              <a:endParaRPr lang="es-ES" u="none"/>
            </a:p>
          </p:txBody>
        </p:sp>
        <p:sp>
          <p:nvSpPr>
            <p:cNvPr id="1053" name="Rectangle 466"/>
            <p:cNvSpPr>
              <a:spLocks noChangeArrowheads="1"/>
            </p:cNvSpPr>
            <p:nvPr/>
          </p:nvSpPr>
          <p:spPr bwMode="auto">
            <a:xfrm>
              <a:off x="3117" y="3389"/>
              <a:ext cx="127" cy="57"/>
            </a:xfrm>
            <a:prstGeom prst="rect">
              <a:avLst/>
            </a:prstGeom>
            <a:grpFill/>
            <a:ln w="9525">
              <a:solidFill>
                <a:schemeClr val="tx1"/>
              </a:solidFill>
              <a:miter lim="800000"/>
              <a:headEnd/>
              <a:tailEnd/>
            </a:ln>
          </p:spPr>
          <p:txBody>
            <a:bodyPr wrap="none" anchor="ctr"/>
            <a:lstStyle/>
            <a:p>
              <a:endParaRPr lang="es-ES" u="none"/>
            </a:p>
          </p:txBody>
        </p:sp>
        <p:sp>
          <p:nvSpPr>
            <p:cNvPr id="1054" name="Oval 467"/>
            <p:cNvSpPr>
              <a:spLocks noChangeArrowheads="1"/>
            </p:cNvSpPr>
            <p:nvPr/>
          </p:nvSpPr>
          <p:spPr bwMode="auto">
            <a:xfrm>
              <a:off x="3145" y="3389"/>
              <a:ext cx="57" cy="57"/>
            </a:xfrm>
            <a:prstGeom prst="ellipse">
              <a:avLst/>
            </a:prstGeom>
            <a:grpFill/>
            <a:ln w="9525">
              <a:solidFill>
                <a:schemeClr val="tx1"/>
              </a:solidFill>
              <a:round/>
              <a:headEnd/>
              <a:tailEnd/>
            </a:ln>
          </p:spPr>
          <p:txBody>
            <a:bodyPr wrap="none" anchor="ctr"/>
            <a:lstStyle/>
            <a:p>
              <a:endParaRPr lang="es-ES" u="none"/>
            </a:p>
          </p:txBody>
        </p:sp>
        <p:sp>
          <p:nvSpPr>
            <p:cNvPr id="1055" name="Oval 468"/>
            <p:cNvSpPr>
              <a:spLocks noChangeArrowheads="1"/>
            </p:cNvSpPr>
            <p:nvPr/>
          </p:nvSpPr>
          <p:spPr bwMode="auto">
            <a:xfrm>
              <a:off x="3145" y="3446"/>
              <a:ext cx="57" cy="58"/>
            </a:xfrm>
            <a:prstGeom prst="ellipse">
              <a:avLst/>
            </a:prstGeom>
            <a:grpFill/>
            <a:ln w="9525">
              <a:solidFill>
                <a:schemeClr val="tx1"/>
              </a:solidFill>
              <a:round/>
              <a:headEnd/>
              <a:tailEnd/>
            </a:ln>
          </p:spPr>
          <p:txBody>
            <a:bodyPr wrap="none" anchor="ctr"/>
            <a:lstStyle/>
            <a:p>
              <a:endParaRPr lang="es-ES" u="none"/>
            </a:p>
          </p:txBody>
        </p:sp>
        <p:sp>
          <p:nvSpPr>
            <p:cNvPr id="1056" name="Oval 469"/>
            <p:cNvSpPr>
              <a:spLocks noChangeArrowheads="1"/>
            </p:cNvSpPr>
            <p:nvPr/>
          </p:nvSpPr>
          <p:spPr bwMode="auto">
            <a:xfrm>
              <a:off x="3145" y="3504"/>
              <a:ext cx="57" cy="58"/>
            </a:xfrm>
            <a:prstGeom prst="ellipse">
              <a:avLst/>
            </a:prstGeom>
            <a:grpFill/>
            <a:ln w="9525">
              <a:solidFill>
                <a:schemeClr val="tx1"/>
              </a:solidFill>
              <a:round/>
              <a:headEnd/>
              <a:tailEnd/>
            </a:ln>
          </p:spPr>
          <p:txBody>
            <a:bodyPr wrap="none" anchor="ctr"/>
            <a:lstStyle/>
            <a:p>
              <a:endParaRPr lang="es-ES" u="none"/>
            </a:p>
          </p:txBody>
        </p:sp>
        <p:sp>
          <p:nvSpPr>
            <p:cNvPr id="1057" name="Rectangle 470"/>
            <p:cNvSpPr>
              <a:spLocks noChangeArrowheads="1"/>
            </p:cNvSpPr>
            <p:nvPr/>
          </p:nvSpPr>
          <p:spPr bwMode="auto">
            <a:xfrm>
              <a:off x="3103" y="3446"/>
              <a:ext cx="14" cy="58"/>
            </a:xfrm>
            <a:prstGeom prst="rect">
              <a:avLst/>
            </a:prstGeom>
            <a:grpFill/>
            <a:ln w="9525">
              <a:solidFill>
                <a:schemeClr val="tx1"/>
              </a:solidFill>
              <a:miter lim="800000"/>
              <a:headEnd/>
              <a:tailEnd/>
            </a:ln>
          </p:spPr>
          <p:txBody>
            <a:bodyPr wrap="none" anchor="ctr"/>
            <a:lstStyle/>
            <a:p>
              <a:endParaRPr lang="es-ES" u="none"/>
            </a:p>
          </p:txBody>
        </p:sp>
        <p:sp>
          <p:nvSpPr>
            <p:cNvPr id="1058" name="Rectangle 471"/>
            <p:cNvSpPr>
              <a:spLocks noChangeArrowheads="1"/>
            </p:cNvSpPr>
            <p:nvPr/>
          </p:nvSpPr>
          <p:spPr bwMode="auto">
            <a:xfrm>
              <a:off x="3103" y="3504"/>
              <a:ext cx="14" cy="58"/>
            </a:xfrm>
            <a:prstGeom prst="rect">
              <a:avLst/>
            </a:prstGeom>
            <a:grpFill/>
            <a:ln w="9525">
              <a:solidFill>
                <a:schemeClr val="tx1"/>
              </a:solidFill>
              <a:miter lim="800000"/>
              <a:headEnd/>
              <a:tailEnd/>
            </a:ln>
          </p:spPr>
          <p:txBody>
            <a:bodyPr wrap="none" anchor="ctr"/>
            <a:lstStyle/>
            <a:p>
              <a:endParaRPr lang="es-ES" u="none"/>
            </a:p>
          </p:txBody>
        </p:sp>
        <p:sp>
          <p:nvSpPr>
            <p:cNvPr id="1059" name="Rectangle 472"/>
            <p:cNvSpPr>
              <a:spLocks noChangeArrowheads="1"/>
            </p:cNvSpPr>
            <p:nvPr/>
          </p:nvSpPr>
          <p:spPr bwMode="auto">
            <a:xfrm>
              <a:off x="3103" y="3389"/>
              <a:ext cx="14" cy="57"/>
            </a:xfrm>
            <a:prstGeom prst="rect">
              <a:avLst/>
            </a:prstGeom>
            <a:grpFill/>
            <a:ln w="9525">
              <a:solidFill>
                <a:schemeClr val="tx1"/>
              </a:solidFill>
              <a:miter lim="800000"/>
              <a:headEnd/>
              <a:tailEnd/>
            </a:ln>
          </p:spPr>
          <p:txBody>
            <a:bodyPr wrap="none" anchor="ctr"/>
            <a:lstStyle/>
            <a:p>
              <a:endParaRPr lang="es-ES" u="none"/>
            </a:p>
          </p:txBody>
        </p:sp>
        <p:sp>
          <p:nvSpPr>
            <p:cNvPr id="1060" name="Rectangle 473"/>
            <p:cNvSpPr>
              <a:spLocks noChangeArrowheads="1"/>
            </p:cNvSpPr>
            <p:nvPr/>
          </p:nvSpPr>
          <p:spPr bwMode="auto">
            <a:xfrm>
              <a:off x="3117" y="3648"/>
              <a:ext cx="127" cy="58"/>
            </a:xfrm>
            <a:prstGeom prst="rect">
              <a:avLst/>
            </a:prstGeom>
            <a:grpFill/>
            <a:ln w="9525">
              <a:solidFill>
                <a:schemeClr val="tx1"/>
              </a:solidFill>
              <a:miter lim="800000"/>
              <a:headEnd/>
              <a:tailEnd/>
            </a:ln>
          </p:spPr>
          <p:txBody>
            <a:bodyPr wrap="none" anchor="ctr"/>
            <a:lstStyle/>
            <a:p>
              <a:endParaRPr lang="es-ES" u="none"/>
            </a:p>
          </p:txBody>
        </p:sp>
        <p:sp>
          <p:nvSpPr>
            <p:cNvPr id="1061" name="Rectangle 474"/>
            <p:cNvSpPr>
              <a:spLocks noChangeArrowheads="1"/>
            </p:cNvSpPr>
            <p:nvPr/>
          </p:nvSpPr>
          <p:spPr bwMode="auto">
            <a:xfrm>
              <a:off x="3117" y="3706"/>
              <a:ext cx="127" cy="57"/>
            </a:xfrm>
            <a:prstGeom prst="rect">
              <a:avLst/>
            </a:prstGeom>
            <a:grpFill/>
            <a:ln w="9525">
              <a:solidFill>
                <a:schemeClr val="tx1"/>
              </a:solidFill>
              <a:miter lim="800000"/>
              <a:headEnd/>
              <a:tailEnd/>
            </a:ln>
          </p:spPr>
          <p:txBody>
            <a:bodyPr wrap="none" anchor="ctr"/>
            <a:lstStyle/>
            <a:p>
              <a:endParaRPr lang="es-ES" u="none"/>
            </a:p>
          </p:txBody>
        </p:sp>
        <p:sp>
          <p:nvSpPr>
            <p:cNvPr id="1062" name="Rectangle 475"/>
            <p:cNvSpPr>
              <a:spLocks noChangeArrowheads="1"/>
            </p:cNvSpPr>
            <p:nvPr/>
          </p:nvSpPr>
          <p:spPr bwMode="auto">
            <a:xfrm>
              <a:off x="3117" y="3590"/>
              <a:ext cx="127" cy="58"/>
            </a:xfrm>
            <a:prstGeom prst="rect">
              <a:avLst/>
            </a:prstGeom>
            <a:grpFill/>
            <a:ln w="9525">
              <a:solidFill>
                <a:schemeClr val="tx1"/>
              </a:solidFill>
              <a:miter lim="800000"/>
              <a:headEnd/>
              <a:tailEnd/>
            </a:ln>
          </p:spPr>
          <p:txBody>
            <a:bodyPr wrap="none" anchor="ctr"/>
            <a:lstStyle/>
            <a:p>
              <a:endParaRPr lang="es-ES" u="none"/>
            </a:p>
          </p:txBody>
        </p:sp>
        <p:sp>
          <p:nvSpPr>
            <p:cNvPr id="1063" name="Oval 476"/>
            <p:cNvSpPr>
              <a:spLocks noChangeArrowheads="1"/>
            </p:cNvSpPr>
            <p:nvPr/>
          </p:nvSpPr>
          <p:spPr bwMode="auto">
            <a:xfrm>
              <a:off x="3145" y="3590"/>
              <a:ext cx="57" cy="58"/>
            </a:xfrm>
            <a:prstGeom prst="ellipse">
              <a:avLst/>
            </a:prstGeom>
            <a:grpFill/>
            <a:ln w="9525">
              <a:solidFill>
                <a:schemeClr val="tx1"/>
              </a:solidFill>
              <a:round/>
              <a:headEnd/>
              <a:tailEnd/>
            </a:ln>
          </p:spPr>
          <p:txBody>
            <a:bodyPr wrap="none" anchor="ctr"/>
            <a:lstStyle/>
            <a:p>
              <a:endParaRPr lang="es-ES" u="none"/>
            </a:p>
          </p:txBody>
        </p:sp>
        <p:sp>
          <p:nvSpPr>
            <p:cNvPr id="1064" name="Oval 477"/>
            <p:cNvSpPr>
              <a:spLocks noChangeArrowheads="1"/>
            </p:cNvSpPr>
            <p:nvPr/>
          </p:nvSpPr>
          <p:spPr bwMode="auto">
            <a:xfrm>
              <a:off x="3145" y="3648"/>
              <a:ext cx="57" cy="58"/>
            </a:xfrm>
            <a:prstGeom prst="ellipse">
              <a:avLst/>
            </a:prstGeom>
            <a:grpFill/>
            <a:ln w="9525">
              <a:solidFill>
                <a:schemeClr val="tx1"/>
              </a:solidFill>
              <a:round/>
              <a:headEnd/>
              <a:tailEnd/>
            </a:ln>
          </p:spPr>
          <p:txBody>
            <a:bodyPr wrap="none" anchor="ctr"/>
            <a:lstStyle/>
            <a:p>
              <a:endParaRPr lang="es-ES" u="none"/>
            </a:p>
          </p:txBody>
        </p:sp>
        <p:sp>
          <p:nvSpPr>
            <p:cNvPr id="1065" name="Oval 478"/>
            <p:cNvSpPr>
              <a:spLocks noChangeArrowheads="1"/>
            </p:cNvSpPr>
            <p:nvPr/>
          </p:nvSpPr>
          <p:spPr bwMode="auto">
            <a:xfrm>
              <a:off x="3145" y="3706"/>
              <a:ext cx="57" cy="57"/>
            </a:xfrm>
            <a:prstGeom prst="ellipse">
              <a:avLst/>
            </a:prstGeom>
            <a:grpFill/>
            <a:ln w="9525">
              <a:solidFill>
                <a:schemeClr val="tx1"/>
              </a:solidFill>
              <a:round/>
              <a:headEnd/>
              <a:tailEnd/>
            </a:ln>
          </p:spPr>
          <p:txBody>
            <a:bodyPr wrap="none" anchor="ctr"/>
            <a:lstStyle/>
            <a:p>
              <a:endParaRPr lang="es-ES" u="none"/>
            </a:p>
          </p:txBody>
        </p:sp>
        <p:sp>
          <p:nvSpPr>
            <p:cNvPr id="1066" name="Rectangle 479"/>
            <p:cNvSpPr>
              <a:spLocks noChangeArrowheads="1"/>
            </p:cNvSpPr>
            <p:nvPr/>
          </p:nvSpPr>
          <p:spPr bwMode="auto">
            <a:xfrm>
              <a:off x="3103" y="3648"/>
              <a:ext cx="14" cy="58"/>
            </a:xfrm>
            <a:prstGeom prst="rect">
              <a:avLst/>
            </a:prstGeom>
            <a:grpFill/>
            <a:ln w="9525">
              <a:solidFill>
                <a:schemeClr val="tx1"/>
              </a:solidFill>
              <a:miter lim="800000"/>
              <a:headEnd/>
              <a:tailEnd/>
            </a:ln>
          </p:spPr>
          <p:txBody>
            <a:bodyPr wrap="none" anchor="ctr"/>
            <a:lstStyle/>
            <a:p>
              <a:endParaRPr lang="es-ES" u="none"/>
            </a:p>
          </p:txBody>
        </p:sp>
        <p:sp>
          <p:nvSpPr>
            <p:cNvPr id="1067" name="Rectangle 480"/>
            <p:cNvSpPr>
              <a:spLocks noChangeArrowheads="1"/>
            </p:cNvSpPr>
            <p:nvPr/>
          </p:nvSpPr>
          <p:spPr bwMode="auto">
            <a:xfrm>
              <a:off x="3103" y="3706"/>
              <a:ext cx="14" cy="57"/>
            </a:xfrm>
            <a:prstGeom prst="rect">
              <a:avLst/>
            </a:prstGeom>
            <a:grpFill/>
            <a:ln w="9525">
              <a:solidFill>
                <a:schemeClr val="tx1"/>
              </a:solidFill>
              <a:miter lim="800000"/>
              <a:headEnd/>
              <a:tailEnd/>
            </a:ln>
          </p:spPr>
          <p:txBody>
            <a:bodyPr wrap="none" anchor="ctr"/>
            <a:lstStyle/>
            <a:p>
              <a:endParaRPr lang="es-ES" u="none"/>
            </a:p>
          </p:txBody>
        </p:sp>
        <p:sp>
          <p:nvSpPr>
            <p:cNvPr id="1068" name="Rectangle 481"/>
            <p:cNvSpPr>
              <a:spLocks noChangeArrowheads="1"/>
            </p:cNvSpPr>
            <p:nvPr/>
          </p:nvSpPr>
          <p:spPr bwMode="auto">
            <a:xfrm>
              <a:off x="3103" y="3590"/>
              <a:ext cx="14" cy="58"/>
            </a:xfrm>
            <a:prstGeom prst="rect">
              <a:avLst/>
            </a:prstGeom>
            <a:grpFill/>
            <a:ln w="9525">
              <a:solidFill>
                <a:schemeClr val="tx1"/>
              </a:solidFill>
              <a:miter lim="800000"/>
              <a:headEnd/>
              <a:tailEnd/>
            </a:ln>
          </p:spPr>
          <p:txBody>
            <a:bodyPr wrap="none" anchor="ctr"/>
            <a:lstStyle/>
            <a:p>
              <a:endParaRPr lang="es-ES" u="none"/>
            </a:p>
          </p:txBody>
        </p:sp>
        <p:sp>
          <p:nvSpPr>
            <p:cNvPr id="1069" name="Rectangle 482"/>
            <p:cNvSpPr>
              <a:spLocks noChangeArrowheads="1"/>
            </p:cNvSpPr>
            <p:nvPr/>
          </p:nvSpPr>
          <p:spPr bwMode="auto">
            <a:xfrm>
              <a:off x="3244" y="3389"/>
              <a:ext cx="169" cy="173"/>
            </a:xfrm>
            <a:prstGeom prst="rect">
              <a:avLst/>
            </a:prstGeom>
            <a:grpFill/>
            <a:ln w="9525">
              <a:solidFill>
                <a:schemeClr val="tx1"/>
              </a:solidFill>
              <a:miter lim="800000"/>
              <a:headEnd/>
              <a:tailEnd/>
            </a:ln>
          </p:spPr>
          <p:txBody>
            <a:bodyPr wrap="none" anchor="ctr"/>
            <a:lstStyle/>
            <a:p>
              <a:endParaRPr lang="es-ES" u="none"/>
            </a:p>
          </p:txBody>
        </p:sp>
        <p:sp>
          <p:nvSpPr>
            <p:cNvPr id="1070" name="Rectangle 483"/>
            <p:cNvSpPr>
              <a:spLocks noChangeArrowheads="1"/>
            </p:cNvSpPr>
            <p:nvPr/>
          </p:nvSpPr>
          <p:spPr bwMode="auto">
            <a:xfrm>
              <a:off x="3244" y="3590"/>
              <a:ext cx="169" cy="173"/>
            </a:xfrm>
            <a:prstGeom prst="rect">
              <a:avLst/>
            </a:prstGeom>
            <a:grpFill/>
            <a:ln w="9525">
              <a:solidFill>
                <a:schemeClr val="tx1"/>
              </a:solidFill>
              <a:miter lim="800000"/>
              <a:headEnd/>
              <a:tailEnd/>
            </a:ln>
          </p:spPr>
          <p:txBody>
            <a:bodyPr wrap="none" anchor="ctr"/>
            <a:lstStyle/>
            <a:p>
              <a:endParaRPr lang="es-ES" u="none"/>
            </a:p>
          </p:txBody>
        </p:sp>
        <p:sp>
          <p:nvSpPr>
            <p:cNvPr id="1071" name="Rectangle 484" descr="Small grid"/>
            <p:cNvSpPr>
              <a:spLocks noChangeArrowheads="1"/>
            </p:cNvSpPr>
            <p:nvPr/>
          </p:nvSpPr>
          <p:spPr bwMode="auto">
            <a:xfrm>
              <a:off x="3427" y="3389"/>
              <a:ext cx="183" cy="374"/>
            </a:xfrm>
            <a:prstGeom prst="rect">
              <a:avLst/>
            </a:prstGeom>
            <a:grpFill/>
            <a:ln w="9525">
              <a:solidFill>
                <a:schemeClr val="tx1"/>
              </a:solidFill>
              <a:miter lim="800000"/>
              <a:headEnd/>
              <a:tailEnd/>
            </a:ln>
          </p:spPr>
          <p:txBody>
            <a:bodyPr wrap="none" anchor="ctr"/>
            <a:lstStyle/>
            <a:p>
              <a:endParaRPr lang="es-ES" u="none"/>
            </a:p>
          </p:txBody>
        </p:sp>
        <p:sp>
          <p:nvSpPr>
            <p:cNvPr id="1072" name="Rectangle 485"/>
            <p:cNvSpPr>
              <a:spLocks noChangeArrowheads="1"/>
            </p:cNvSpPr>
            <p:nvPr/>
          </p:nvSpPr>
          <p:spPr bwMode="auto">
            <a:xfrm>
              <a:off x="3018" y="3461"/>
              <a:ext cx="85" cy="29"/>
            </a:xfrm>
            <a:prstGeom prst="rect">
              <a:avLst/>
            </a:prstGeom>
            <a:grpFill/>
            <a:ln w="9525">
              <a:solidFill>
                <a:schemeClr val="tx1"/>
              </a:solidFill>
              <a:miter lim="800000"/>
              <a:headEnd/>
              <a:tailEnd/>
            </a:ln>
          </p:spPr>
          <p:txBody>
            <a:bodyPr wrap="none" anchor="ctr"/>
            <a:lstStyle/>
            <a:p>
              <a:endParaRPr lang="es-ES" u="none"/>
            </a:p>
          </p:txBody>
        </p:sp>
        <p:sp>
          <p:nvSpPr>
            <p:cNvPr id="1073" name="Rectangle 486"/>
            <p:cNvSpPr>
              <a:spLocks noChangeArrowheads="1"/>
            </p:cNvSpPr>
            <p:nvPr/>
          </p:nvSpPr>
          <p:spPr bwMode="auto">
            <a:xfrm>
              <a:off x="3018" y="3662"/>
              <a:ext cx="85" cy="29"/>
            </a:xfrm>
            <a:prstGeom prst="rect">
              <a:avLst/>
            </a:prstGeom>
            <a:grpFill/>
            <a:ln w="9525">
              <a:solidFill>
                <a:schemeClr val="tx1"/>
              </a:solidFill>
              <a:miter lim="800000"/>
              <a:headEnd/>
              <a:tailEnd/>
            </a:ln>
          </p:spPr>
          <p:txBody>
            <a:bodyPr wrap="none" anchor="ctr"/>
            <a:lstStyle/>
            <a:p>
              <a:endParaRPr lang="es-ES" u="none"/>
            </a:p>
          </p:txBody>
        </p:sp>
        <p:sp>
          <p:nvSpPr>
            <p:cNvPr id="1074" name="Rectangle 487"/>
            <p:cNvSpPr>
              <a:spLocks noChangeArrowheads="1"/>
            </p:cNvSpPr>
            <p:nvPr/>
          </p:nvSpPr>
          <p:spPr bwMode="auto">
            <a:xfrm>
              <a:off x="3004" y="3446"/>
              <a:ext cx="14" cy="58"/>
            </a:xfrm>
            <a:prstGeom prst="rect">
              <a:avLst/>
            </a:prstGeom>
            <a:grpFill/>
            <a:ln w="9525">
              <a:solidFill>
                <a:schemeClr val="tx1"/>
              </a:solidFill>
              <a:miter lim="800000"/>
              <a:headEnd/>
              <a:tailEnd/>
            </a:ln>
          </p:spPr>
          <p:txBody>
            <a:bodyPr wrap="none" anchor="ctr"/>
            <a:lstStyle/>
            <a:p>
              <a:endParaRPr lang="es-ES" u="none"/>
            </a:p>
          </p:txBody>
        </p:sp>
        <p:sp>
          <p:nvSpPr>
            <p:cNvPr id="1075" name="Rectangle 488"/>
            <p:cNvSpPr>
              <a:spLocks noChangeArrowheads="1"/>
            </p:cNvSpPr>
            <p:nvPr/>
          </p:nvSpPr>
          <p:spPr bwMode="auto">
            <a:xfrm>
              <a:off x="3004" y="3648"/>
              <a:ext cx="14" cy="58"/>
            </a:xfrm>
            <a:prstGeom prst="rect">
              <a:avLst/>
            </a:prstGeom>
            <a:grpFill/>
            <a:ln w="9525">
              <a:solidFill>
                <a:schemeClr val="tx1"/>
              </a:solidFill>
              <a:miter lim="800000"/>
              <a:headEnd/>
              <a:tailEnd/>
            </a:ln>
          </p:spPr>
          <p:txBody>
            <a:bodyPr wrap="none" anchor="ctr"/>
            <a:lstStyle/>
            <a:p>
              <a:endParaRPr lang="es-ES" u="none"/>
            </a:p>
          </p:txBody>
        </p:sp>
        <p:sp>
          <p:nvSpPr>
            <p:cNvPr id="1076" name="Rectangle 489"/>
            <p:cNvSpPr>
              <a:spLocks noChangeArrowheads="1"/>
            </p:cNvSpPr>
            <p:nvPr/>
          </p:nvSpPr>
          <p:spPr bwMode="auto">
            <a:xfrm>
              <a:off x="3427" y="3504"/>
              <a:ext cx="99" cy="158"/>
            </a:xfrm>
            <a:prstGeom prst="rect">
              <a:avLst/>
            </a:prstGeom>
            <a:grpFill/>
            <a:ln w="9525">
              <a:solidFill>
                <a:schemeClr val="tx1"/>
              </a:solidFill>
              <a:miter lim="800000"/>
              <a:headEnd/>
              <a:tailEnd/>
            </a:ln>
          </p:spPr>
          <p:txBody>
            <a:bodyPr wrap="none" anchor="ctr"/>
            <a:lstStyle/>
            <a:p>
              <a:endParaRPr lang="es-ES" u="none"/>
            </a:p>
          </p:txBody>
        </p:sp>
        <p:sp>
          <p:nvSpPr>
            <p:cNvPr id="1077" name="Rectangle 490"/>
            <p:cNvSpPr>
              <a:spLocks noChangeArrowheads="1"/>
            </p:cNvSpPr>
            <p:nvPr/>
          </p:nvSpPr>
          <p:spPr bwMode="auto">
            <a:xfrm>
              <a:off x="3610" y="3389"/>
              <a:ext cx="14" cy="374"/>
            </a:xfrm>
            <a:prstGeom prst="rect">
              <a:avLst/>
            </a:prstGeom>
            <a:grpFill/>
            <a:ln w="9525">
              <a:solidFill>
                <a:schemeClr val="tx1"/>
              </a:solidFill>
              <a:miter lim="800000"/>
              <a:headEnd/>
              <a:tailEnd/>
            </a:ln>
          </p:spPr>
          <p:txBody>
            <a:bodyPr wrap="none" anchor="ctr"/>
            <a:lstStyle/>
            <a:p>
              <a:endParaRPr lang="es-ES" u="none"/>
            </a:p>
          </p:txBody>
        </p:sp>
        <p:sp>
          <p:nvSpPr>
            <p:cNvPr id="1078" name="Rectangle 491"/>
            <p:cNvSpPr>
              <a:spLocks noChangeArrowheads="1"/>
            </p:cNvSpPr>
            <p:nvPr/>
          </p:nvSpPr>
          <p:spPr bwMode="auto">
            <a:xfrm>
              <a:off x="3427" y="3749"/>
              <a:ext cx="141" cy="14"/>
            </a:xfrm>
            <a:prstGeom prst="rect">
              <a:avLst/>
            </a:prstGeom>
            <a:grpFill/>
            <a:ln w="9525">
              <a:solidFill>
                <a:schemeClr val="tx1"/>
              </a:solidFill>
              <a:miter lim="800000"/>
              <a:headEnd/>
              <a:tailEnd/>
            </a:ln>
          </p:spPr>
          <p:txBody>
            <a:bodyPr wrap="none" anchor="ctr"/>
            <a:lstStyle/>
            <a:p>
              <a:endParaRPr lang="es-ES" u="none"/>
            </a:p>
          </p:txBody>
        </p:sp>
        <p:sp>
          <p:nvSpPr>
            <p:cNvPr id="1079" name="Rectangle 492"/>
            <p:cNvSpPr>
              <a:spLocks noChangeArrowheads="1"/>
            </p:cNvSpPr>
            <p:nvPr/>
          </p:nvSpPr>
          <p:spPr bwMode="auto">
            <a:xfrm>
              <a:off x="3624" y="3389"/>
              <a:ext cx="99" cy="374"/>
            </a:xfrm>
            <a:prstGeom prst="rect">
              <a:avLst/>
            </a:prstGeom>
            <a:grpFill/>
            <a:ln w="9525">
              <a:solidFill>
                <a:schemeClr val="tx1"/>
              </a:solidFill>
              <a:miter lim="800000"/>
              <a:headEnd/>
              <a:tailEnd/>
            </a:ln>
          </p:spPr>
          <p:txBody>
            <a:bodyPr wrap="none" anchor="ctr"/>
            <a:lstStyle/>
            <a:p>
              <a:endParaRPr lang="es-ES" u="none"/>
            </a:p>
          </p:txBody>
        </p:sp>
        <p:sp>
          <p:nvSpPr>
            <p:cNvPr id="1080" name="Rectangle 493"/>
            <p:cNvSpPr>
              <a:spLocks noChangeArrowheads="1"/>
            </p:cNvSpPr>
            <p:nvPr/>
          </p:nvSpPr>
          <p:spPr bwMode="auto">
            <a:xfrm>
              <a:off x="4019" y="3389"/>
              <a:ext cx="42" cy="374"/>
            </a:xfrm>
            <a:prstGeom prst="rect">
              <a:avLst/>
            </a:prstGeom>
            <a:grpFill/>
            <a:ln w="9525">
              <a:solidFill>
                <a:schemeClr val="tx1"/>
              </a:solidFill>
              <a:miter lim="800000"/>
              <a:headEnd/>
              <a:tailEnd/>
            </a:ln>
          </p:spPr>
          <p:txBody>
            <a:bodyPr wrap="none" anchor="ctr"/>
            <a:lstStyle/>
            <a:p>
              <a:endParaRPr lang="es-ES" u="none"/>
            </a:p>
          </p:txBody>
        </p:sp>
        <p:sp>
          <p:nvSpPr>
            <p:cNvPr id="1081" name="Rectangle 494"/>
            <p:cNvSpPr>
              <a:spLocks noChangeArrowheads="1"/>
            </p:cNvSpPr>
            <p:nvPr/>
          </p:nvSpPr>
          <p:spPr bwMode="auto">
            <a:xfrm>
              <a:off x="3244" y="3706"/>
              <a:ext cx="183" cy="57"/>
            </a:xfrm>
            <a:prstGeom prst="rect">
              <a:avLst/>
            </a:prstGeom>
            <a:grpFill/>
            <a:ln w="9525">
              <a:solidFill>
                <a:schemeClr val="tx1"/>
              </a:solidFill>
              <a:miter lim="800000"/>
              <a:headEnd/>
              <a:tailEnd/>
            </a:ln>
          </p:spPr>
          <p:txBody>
            <a:bodyPr wrap="none" anchor="ctr"/>
            <a:lstStyle/>
            <a:p>
              <a:endParaRPr lang="es-ES" u="none"/>
            </a:p>
          </p:txBody>
        </p:sp>
        <p:sp>
          <p:nvSpPr>
            <p:cNvPr id="1082" name="Rectangle 495"/>
            <p:cNvSpPr>
              <a:spLocks noChangeArrowheads="1"/>
            </p:cNvSpPr>
            <p:nvPr/>
          </p:nvSpPr>
          <p:spPr bwMode="auto">
            <a:xfrm>
              <a:off x="3244" y="3389"/>
              <a:ext cx="183" cy="57"/>
            </a:xfrm>
            <a:prstGeom prst="rect">
              <a:avLst/>
            </a:prstGeom>
            <a:grpFill/>
            <a:ln w="9525">
              <a:solidFill>
                <a:schemeClr val="tx1"/>
              </a:solidFill>
              <a:miter lim="800000"/>
              <a:headEnd/>
              <a:tailEnd/>
            </a:ln>
          </p:spPr>
          <p:txBody>
            <a:bodyPr wrap="none" anchor="ctr"/>
            <a:lstStyle/>
            <a:p>
              <a:endParaRPr lang="es-ES" u="none"/>
            </a:p>
          </p:txBody>
        </p:sp>
        <p:sp>
          <p:nvSpPr>
            <p:cNvPr id="1083" name="Rectangle 496"/>
            <p:cNvSpPr>
              <a:spLocks noChangeArrowheads="1"/>
            </p:cNvSpPr>
            <p:nvPr/>
          </p:nvSpPr>
          <p:spPr bwMode="auto">
            <a:xfrm>
              <a:off x="3737" y="3461"/>
              <a:ext cx="282" cy="43"/>
            </a:xfrm>
            <a:prstGeom prst="rect">
              <a:avLst/>
            </a:prstGeom>
            <a:grpFill/>
            <a:ln w="9525">
              <a:solidFill>
                <a:schemeClr val="tx1"/>
              </a:solidFill>
              <a:miter lim="800000"/>
              <a:headEnd/>
              <a:tailEnd/>
            </a:ln>
          </p:spPr>
          <p:txBody>
            <a:bodyPr wrap="none" anchor="ctr"/>
            <a:lstStyle/>
            <a:p>
              <a:endParaRPr lang="es-ES" u="none"/>
            </a:p>
          </p:txBody>
        </p:sp>
        <p:sp>
          <p:nvSpPr>
            <p:cNvPr id="1084" name="Oval 497"/>
            <p:cNvSpPr>
              <a:spLocks noChangeArrowheads="1"/>
            </p:cNvSpPr>
            <p:nvPr/>
          </p:nvSpPr>
          <p:spPr bwMode="auto">
            <a:xfrm>
              <a:off x="3920" y="3490"/>
              <a:ext cx="29" cy="28"/>
            </a:xfrm>
            <a:prstGeom prst="ellipse">
              <a:avLst/>
            </a:prstGeom>
            <a:grpFill/>
            <a:ln w="9525">
              <a:solidFill>
                <a:schemeClr val="tx1"/>
              </a:solidFill>
              <a:round/>
              <a:headEnd/>
              <a:tailEnd/>
            </a:ln>
          </p:spPr>
          <p:txBody>
            <a:bodyPr wrap="none" anchor="ctr"/>
            <a:lstStyle/>
            <a:p>
              <a:endParaRPr lang="es-ES" u="none"/>
            </a:p>
          </p:txBody>
        </p:sp>
        <p:sp>
          <p:nvSpPr>
            <p:cNvPr id="1085" name="Oval 498"/>
            <p:cNvSpPr>
              <a:spLocks noChangeArrowheads="1"/>
            </p:cNvSpPr>
            <p:nvPr/>
          </p:nvSpPr>
          <p:spPr bwMode="auto">
            <a:xfrm>
              <a:off x="3920" y="3446"/>
              <a:ext cx="29" cy="29"/>
            </a:xfrm>
            <a:prstGeom prst="ellipse">
              <a:avLst/>
            </a:prstGeom>
            <a:grpFill/>
            <a:ln w="9525">
              <a:solidFill>
                <a:schemeClr val="tx1"/>
              </a:solidFill>
              <a:round/>
              <a:headEnd/>
              <a:tailEnd/>
            </a:ln>
          </p:spPr>
          <p:txBody>
            <a:bodyPr wrap="none" anchor="ctr"/>
            <a:lstStyle/>
            <a:p>
              <a:endParaRPr lang="es-ES" u="none"/>
            </a:p>
          </p:txBody>
        </p:sp>
        <p:sp>
          <p:nvSpPr>
            <p:cNvPr id="1086" name="Oval 499"/>
            <p:cNvSpPr>
              <a:spLocks noChangeArrowheads="1"/>
            </p:cNvSpPr>
            <p:nvPr/>
          </p:nvSpPr>
          <p:spPr bwMode="auto">
            <a:xfrm>
              <a:off x="3737" y="3403"/>
              <a:ext cx="71" cy="72"/>
            </a:xfrm>
            <a:prstGeom prst="ellipse">
              <a:avLst/>
            </a:prstGeom>
            <a:grpFill/>
            <a:ln w="9525">
              <a:solidFill>
                <a:schemeClr val="tx1"/>
              </a:solidFill>
              <a:round/>
              <a:headEnd/>
              <a:tailEnd/>
            </a:ln>
          </p:spPr>
          <p:txBody>
            <a:bodyPr wrap="none" anchor="ctr"/>
            <a:lstStyle/>
            <a:p>
              <a:endParaRPr lang="es-ES" u="none"/>
            </a:p>
          </p:txBody>
        </p:sp>
        <p:sp>
          <p:nvSpPr>
            <p:cNvPr id="1087" name="Oval 500"/>
            <p:cNvSpPr>
              <a:spLocks noChangeArrowheads="1"/>
            </p:cNvSpPr>
            <p:nvPr/>
          </p:nvSpPr>
          <p:spPr bwMode="auto">
            <a:xfrm>
              <a:off x="3737" y="3490"/>
              <a:ext cx="71" cy="72"/>
            </a:xfrm>
            <a:prstGeom prst="ellipse">
              <a:avLst/>
            </a:prstGeom>
            <a:grpFill/>
            <a:ln w="9525">
              <a:solidFill>
                <a:schemeClr val="tx1"/>
              </a:solidFill>
              <a:round/>
              <a:headEnd/>
              <a:tailEnd/>
            </a:ln>
          </p:spPr>
          <p:txBody>
            <a:bodyPr wrap="none" anchor="ctr"/>
            <a:lstStyle/>
            <a:p>
              <a:endParaRPr lang="es-ES" u="none"/>
            </a:p>
          </p:txBody>
        </p:sp>
        <p:sp>
          <p:nvSpPr>
            <p:cNvPr id="1088" name="Rectangle 501"/>
            <p:cNvSpPr>
              <a:spLocks noChangeArrowheads="1"/>
            </p:cNvSpPr>
            <p:nvPr/>
          </p:nvSpPr>
          <p:spPr bwMode="auto">
            <a:xfrm>
              <a:off x="3737" y="3590"/>
              <a:ext cx="282" cy="130"/>
            </a:xfrm>
            <a:prstGeom prst="rect">
              <a:avLst/>
            </a:prstGeom>
            <a:grpFill/>
            <a:ln w="9525">
              <a:solidFill>
                <a:schemeClr val="tx1"/>
              </a:solidFill>
              <a:miter lim="800000"/>
              <a:headEnd/>
              <a:tailEnd/>
            </a:ln>
          </p:spPr>
          <p:txBody>
            <a:bodyPr wrap="none" anchor="ctr"/>
            <a:lstStyle/>
            <a:p>
              <a:endParaRPr lang="es-ES" u="none"/>
            </a:p>
          </p:txBody>
        </p:sp>
        <p:sp>
          <p:nvSpPr>
            <p:cNvPr id="1089" name="Rectangle 502"/>
            <p:cNvSpPr>
              <a:spLocks noChangeArrowheads="1"/>
            </p:cNvSpPr>
            <p:nvPr/>
          </p:nvSpPr>
          <p:spPr bwMode="auto">
            <a:xfrm>
              <a:off x="3737" y="3634"/>
              <a:ext cx="282" cy="43"/>
            </a:xfrm>
            <a:prstGeom prst="rect">
              <a:avLst/>
            </a:prstGeom>
            <a:grpFill/>
            <a:ln w="9525">
              <a:solidFill>
                <a:schemeClr val="tx1"/>
              </a:solidFill>
              <a:miter lim="800000"/>
              <a:headEnd/>
              <a:tailEnd/>
            </a:ln>
          </p:spPr>
          <p:txBody>
            <a:bodyPr wrap="none" anchor="ctr"/>
            <a:lstStyle/>
            <a:p>
              <a:endParaRPr lang="es-ES" u="none"/>
            </a:p>
          </p:txBody>
        </p:sp>
        <p:sp>
          <p:nvSpPr>
            <p:cNvPr id="1090" name="Oval 503"/>
            <p:cNvSpPr>
              <a:spLocks noChangeArrowheads="1"/>
            </p:cNvSpPr>
            <p:nvPr/>
          </p:nvSpPr>
          <p:spPr bwMode="auto">
            <a:xfrm>
              <a:off x="3920" y="3662"/>
              <a:ext cx="29" cy="29"/>
            </a:xfrm>
            <a:prstGeom prst="ellipse">
              <a:avLst/>
            </a:prstGeom>
            <a:grpFill/>
            <a:ln w="9525">
              <a:solidFill>
                <a:schemeClr val="tx1"/>
              </a:solidFill>
              <a:round/>
              <a:headEnd/>
              <a:tailEnd/>
            </a:ln>
          </p:spPr>
          <p:txBody>
            <a:bodyPr wrap="none" anchor="ctr"/>
            <a:lstStyle/>
            <a:p>
              <a:endParaRPr lang="es-ES" u="none"/>
            </a:p>
          </p:txBody>
        </p:sp>
        <p:sp>
          <p:nvSpPr>
            <p:cNvPr id="1091" name="Oval 504"/>
            <p:cNvSpPr>
              <a:spLocks noChangeArrowheads="1"/>
            </p:cNvSpPr>
            <p:nvPr/>
          </p:nvSpPr>
          <p:spPr bwMode="auto">
            <a:xfrm>
              <a:off x="3920" y="3619"/>
              <a:ext cx="29" cy="29"/>
            </a:xfrm>
            <a:prstGeom prst="ellipse">
              <a:avLst/>
            </a:prstGeom>
            <a:grpFill/>
            <a:ln w="9525">
              <a:solidFill>
                <a:schemeClr val="tx1"/>
              </a:solidFill>
              <a:round/>
              <a:headEnd/>
              <a:tailEnd/>
            </a:ln>
          </p:spPr>
          <p:txBody>
            <a:bodyPr wrap="none" anchor="ctr"/>
            <a:lstStyle/>
            <a:p>
              <a:endParaRPr lang="es-ES" u="none"/>
            </a:p>
          </p:txBody>
        </p:sp>
        <p:sp>
          <p:nvSpPr>
            <p:cNvPr id="1092" name="Oval 505"/>
            <p:cNvSpPr>
              <a:spLocks noChangeArrowheads="1"/>
            </p:cNvSpPr>
            <p:nvPr/>
          </p:nvSpPr>
          <p:spPr bwMode="auto">
            <a:xfrm>
              <a:off x="3737" y="3576"/>
              <a:ext cx="71" cy="72"/>
            </a:xfrm>
            <a:prstGeom prst="ellipse">
              <a:avLst/>
            </a:prstGeom>
            <a:grpFill/>
            <a:ln w="9525">
              <a:solidFill>
                <a:schemeClr val="tx1"/>
              </a:solidFill>
              <a:round/>
              <a:headEnd/>
              <a:tailEnd/>
            </a:ln>
          </p:spPr>
          <p:txBody>
            <a:bodyPr wrap="none" anchor="ctr"/>
            <a:lstStyle/>
            <a:p>
              <a:endParaRPr lang="es-ES" u="none"/>
            </a:p>
          </p:txBody>
        </p:sp>
        <p:sp>
          <p:nvSpPr>
            <p:cNvPr id="1093" name="Oval 506"/>
            <p:cNvSpPr>
              <a:spLocks noChangeArrowheads="1"/>
            </p:cNvSpPr>
            <p:nvPr/>
          </p:nvSpPr>
          <p:spPr bwMode="auto">
            <a:xfrm>
              <a:off x="3737" y="3662"/>
              <a:ext cx="71" cy="72"/>
            </a:xfrm>
            <a:prstGeom prst="ellipse">
              <a:avLst/>
            </a:prstGeom>
            <a:grpFill/>
            <a:ln w="9525">
              <a:solidFill>
                <a:schemeClr val="tx1"/>
              </a:solidFill>
              <a:round/>
              <a:headEnd/>
              <a:tailEnd/>
            </a:ln>
          </p:spPr>
          <p:txBody>
            <a:bodyPr wrap="none" anchor="ctr"/>
            <a:lstStyle/>
            <a:p>
              <a:endParaRPr lang="es-ES" u="none"/>
            </a:p>
          </p:txBody>
        </p:sp>
      </p:grpSp>
      <p:grpSp>
        <p:nvGrpSpPr>
          <p:cNvPr id="1123" name="Group 424"/>
          <p:cNvGrpSpPr>
            <a:grpSpLocks/>
          </p:cNvGrpSpPr>
          <p:nvPr/>
        </p:nvGrpSpPr>
        <p:grpSpPr bwMode="auto">
          <a:xfrm>
            <a:off x="4562540" y="4273488"/>
            <a:ext cx="2752725" cy="544839"/>
            <a:chOff x="2976" y="3353"/>
            <a:chExt cx="2016" cy="431"/>
          </a:xfrm>
          <a:solidFill>
            <a:srgbClr val="BAD405"/>
          </a:solidFill>
        </p:grpSpPr>
        <p:grpSp>
          <p:nvGrpSpPr>
            <p:cNvPr id="1124" name="Group 425"/>
            <p:cNvGrpSpPr>
              <a:grpSpLocks/>
            </p:cNvGrpSpPr>
            <p:nvPr/>
          </p:nvGrpSpPr>
          <p:grpSpPr bwMode="auto">
            <a:xfrm>
              <a:off x="3951" y="3353"/>
              <a:ext cx="1041" cy="431"/>
              <a:chOff x="773" y="2601"/>
              <a:chExt cx="1041" cy="414"/>
            </a:xfrm>
            <a:grpFill/>
          </p:grpSpPr>
          <p:sp>
            <p:nvSpPr>
              <p:cNvPr id="1185" name="Rectangle 426"/>
              <p:cNvSpPr>
                <a:spLocks noChangeArrowheads="1"/>
              </p:cNvSpPr>
              <p:nvPr/>
            </p:nvSpPr>
            <p:spPr bwMode="auto">
              <a:xfrm>
                <a:off x="1420" y="2631"/>
                <a:ext cx="164" cy="354"/>
              </a:xfrm>
              <a:prstGeom prst="rect">
                <a:avLst/>
              </a:prstGeom>
              <a:grpFill/>
              <a:ln w="9525">
                <a:solidFill>
                  <a:schemeClr val="tx1"/>
                </a:solidFill>
                <a:miter lim="800000"/>
                <a:headEnd/>
                <a:tailEnd/>
              </a:ln>
            </p:spPr>
            <p:txBody>
              <a:bodyPr wrap="none" anchor="ctr"/>
              <a:lstStyle/>
              <a:p>
                <a:endParaRPr lang="es-ES" u="none"/>
              </a:p>
            </p:txBody>
          </p:sp>
          <p:sp>
            <p:nvSpPr>
              <p:cNvPr id="1186" name="Rectangle 428"/>
              <p:cNvSpPr>
                <a:spLocks noChangeArrowheads="1"/>
              </p:cNvSpPr>
              <p:nvPr/>
            </p:nvSpPr>
            <p:spPr bwMode="auto">
              <a:xfrm>
                <a:off x="773" y="2749"/>
                <a:ext cx="571" cy="118"/>
              </a:xfrm>
              <a:prstGeom prst="rect">
                <a:avLst/>
              </a:prstGeom>
              <a:grpFill/>
              <a:ln w="9525">
                <a:solidFill>
                  <a:schemeClr val="tx1"/>
                </a:solidFill>
                <a:miter lim="800000"/>
                <a:headEnd/>
                <a:tailEnd/>
              </a:ln>
            </p:spPr>
            <p:txBody>
              <a:bodyPr wrap="none" anchor="ctr"/>
              <a:lstStyle/>
              <a:p>
                <a:endParaRPr lang="es-ES" u="none"/>
              </a:p>
            </p:txBody>
          </p:sp>
          <p:sp>
            <p:nvSpPr>
              <p:cNvPr id="1187" name="Rectangle 429"/>
              <p:cNvSpPr>
                <a:spLocks noChangeArrowheads="1"/>
              </p:cNvSpPr>
              <p:nvPr/>
            </p:nvSpPr>
            <p:spPr bwMode="auto">
              <a:xfrm>
                <a:off x="1602" y="2655"/>
                <a:ext cx="141" cy="306"/>
              </a:xfrm>
              <a:prstGeom prst="rect">
                <a:avLst/>
              </a:prstGeom>
              <a:grpFill/>
              <a:ln w="9525">
                <a:solidFill>
                  <a:schemeClr val="tx1"/>
                </a:solidFill>
                <a:miter lim="800000"/>
                <a:headEnd/>
                <a:tailEnd/>
              </a:ln>
            </p:spPr>
            <p:txBody>
              <a:bodyPr wrap="none" anchor="ctr"/>
              <a:lstStyle/>
              <a:p>
                <a:endParaRPr lang="es-ES" u="none"/>
              </a:p>
            </p:txBody>
          </p:sp>
          <p:sp>
            <p:nvSpPr>
              <p:cNvPr id="1188" name="Rectangle 430"/>
              <p:cNvSpPr>
                <a:spLocks noChangeArrowheads="1"/>
              </p:cNvSpPr>
              <p:nvPr/>
            </p:nvSpPr>
            <p:spPr bwMode="auto">
              <a:xfrm>
                <a:off x="1414" y="2655"/>
                <a:ext cx="188" cy="306"/>
              </a:xfrm>
              <a:prstGeom prst="rect">
                <a:avLst/>
              </a:prstGeom>
              <a:grpFill/>
              <a:ln w="9525">
                <a:solidFill>
                  <a:schemeClr val="tx1"/>
                </a:solidFill>
                <a:miter lim="800000"/>
                <a:headEnd/>
                <a:tailEnd/>
              </a:ln>
            </p:spPr>
            <p:txBody>
              <a:bodyPr wrap="none" anchor="ctr"/>
              <a:lstStyle/>
              <a:p>
                <a:endParaRPr lang="es-ES" u="none"/>
              </a:p>
            </p:txBody>
          </p:sp>
          <p:sp>
            <p:nvSpPr>
              <p:cNvPr id="1189" name="Rectangle 431"/>
              <p:cNvSpPr>
                <a:spLocks noChangeArrowheads="1"/>
              </p:cNvSpPr>
              <p:nvPr/>
            </p:nvSpPr>
            <p:spPr bwMode="auto">
              <a:xfrm>
                <a:off x="1602" y="2678"/>
                <a:ext cx="165" cy="260"/>
              </a:xfrm>
              <a:prstGeom prst="rect">
                <a:avLst/>
              </a:prstGeom>
              <a:grpFill/>
              <a:ln w="9525">
                <a:solidFill>
                  <a:schemeClr val="tx1"/>
                </a:solidFill>
                <a:miter lim="800000"/>
                <a:headEnd/>
                <a:tailEnd/>
              </a:ln>
            </p:spPr>
            <p:txBody>
              <a:bodyPr wrap="none" anchor="ctr"/>
              <a:lstStyle/>
              <a:p>
                <a:endParaRPr lang="es-ES" u="none"/>
              </a:p>
            </p:txBody>
          </p:sp>
          <p:sp>
            <p:nvSpPr>
              <p:cNvPr id="1190" name="Rectangle 432"/>
              <p:cNvSpPr>
                <a:spLocks noChangeArrowheads="1"/>
              </p:cNvSpPr>
              <p:nvPr/>
            </p:nvSpPr>
            <p:spPr bwMode="auto">
              <a:xfrm>
                <a:off x="1602" y="2725"/>
                <a:ext cx="212" cy="166"/>
              </a:xfrm>
              <a:prstGeom prst="rect">
                <a:avLst/>
              </a:prstGeom>
              <a:grpFill/>
              <a:ln w="9525">
                <a:solidFill>
                  <a:schemeClr val="tx1"/>
                </a:solidFill>
                <a:miter lim="800000"/>
                <a:headEnd/>
                <a:tailEnd/>
              </a:ln>
            </p:spPr>
            <p:txBody>
              <a:bodyPr wrap="none" anchor="ctr"/>
              <a:lstStyle/>
              <a:p>
                <a:endParaRPr lang="es-ES" u="none"/>
              </a:p>
            </p:txBody>
          </p:sp>
          <p:sp>
            <p:nvSpPr>
              <p:cNvPr id="1191" name="Oval 433"/>
              <p:cNvSpPr>
                <a:spLocks noChangeArrowheads="1"/>
              </p:cNvSpPr>
              <p:nvPr/>
            </p:nvSpPr>
            <p:spPr bwMode="auto">
              <a:xfrm>
                <a:off x="1399" y="2601"/>
                <a:ext cx="41" cy="39"/>
              </a:xfrm>
              <a:prstGeom prst="ellipse">
                <a:avLst/>
              </a:prstGeom>
              <a:grpFill/>
              <a:ln w="9525">
                <a:solidFill>
                  <a:schemeClr val="tx1"/>
                </a:solidFill>
                <a:round/>
                <a:headEnd/>
                <a:tailEnd/>
              </a:ln>
            </p:spPr>
            <p:txBody>
              <a:bodyPr wrap="none" anchor="ctr"/>
              <a:lstStyle/>
              <a:p>
                <a:endParaRPr lang="es-ES" u="none"/>
              </a:p>
            </p:txBody>
          </p:sp>
          <p:sp>
            <p:nvSpPr>
              <p:cNvPr id="1192" name="Oval 434"/>
              <p:cNvSpPr>
                <a:spLocks noChangeArrowheads="1"/>
              </p:cNvSpPr>
              <p:nvPr/>
            </p:nvSpPr>
            <p:spPr bwMode="auto">
              <a:xfrm>
                <a:off x="1399" y="2976"/>
                <a:ext cx="41" cy="39"/>
              </a:xfrm>
              <a:prstGeom prst="ellipse">
                <a:avLst/>
              </a:prstGeom>
              <a:grpFill/>
              <a:ln w="9525">
                <a:solidFill>
                  <a:schemeClr val="tx1"/>
                </a:solidFill>
                <a:round/>
                <a:headEnd/>
                <a:tailEnd/>
              </a:ln>
            </p:spPr>
            <p:txBody>
              <a:bodyPr wrap="none" anchor="ctr"/>
              <a:lstStyle/>
              <a:p>
                <a:endParaRPr lang="es-ES" u="none"/>
              </a:p>
            </p:txBody>
          </p:sp>
          <p:sp>
            <p:nvSpPr>
              <p:cNvPr id="1193" name="Rectangle 435"/>
              <p:cNvSpPr>
                <a:spLocks noChangeArrowheads="1"/>
              </p:cNvSpPr>
              <p:nvPr/>
            </p:nvSpPr>
            <p:spPr bwMode="auto">
              <a:xfrm>
                <a:off x="977"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1194" name="Rectangle 436"/>
              <p:cNvSpPr>
                <a:spLocks noChangeArrowheads="1"/>
              </p:cNvSpPr>
              <p:nvPr/>
            </p:nvSpPr>
            <p:spPr bwMode="auto">
              <a:xfrm>
                <a:off x="977"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1195" name="Rectangle 437"/>
              <p:cNvSpPr>
                <a:spLocks noChangeArrowheads="1"/>
              </p:cNvSpPr>
              <p:nvPr/>
            </p:nvSpPr>
            <p:spPr bwMode="auto">
              <a:xfrm>
                <a:off x="1050"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1196" name="Group 438"/>
              <p:cNvGrpSpPr>
                <a:grpSpLocks/>
              </p:cNvGrpSpPr>
              <p:nvPr/>
            </p:nvGrpSpPr>
            <p:grpSpPr bwMode="auto">
              <a:xfrm>
                <a:off x="977" y="2865"/>
                <a:ext cx="189" cy="99"/>
                <a:chOff x="4656" y="2422"/>
                <a:chExt cx="223" cy="122"/>
              </a:xfrm>
              <a:grpFill/>
            </p:grpSpPr>
            <p:sp>
              <p:nvSpPr>
                <p:cNvPr id="1203" name="Rectangle 439"/>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204" name="Rectangle 440"/>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sp>
            <p:nvSpPr>
              <p:cNvPr id="1197" name="Rectangle 441"/>
              <p:cNvSpPr>
                <a:spLocks noChangeArrowheads="1"/>
              </p:cNvSpPr>
              <p:nvPr/>
            </p:nvSpPr>
            <p:spPr bwMode="auto">
              <a:xfrm>
                <a:off x="773" y="2631"/>
                <a:ext cx="189" cy="44"/>
              </a:xfrm>
              <a:prstGeom prst="rect">
                <a:avLst/>
              </a:prstGeom>
              <a:grpFill/>
              <a:ln w="9525">
                <a:solidFill>
                  <a:schemeClr val="tx1"/>
                </a:solidFill>
                <a:miter lim="800000"/>
                <a:headEnd/>
                <a:tailEnd/>
              </a:ln>
            </p:spPr>
            <p:txBody>
              <a:bodyPr wrap="none" anchor="ctr"/>
              <a:lstStyle/>
              <a:p>
                <a:endParaRPr lang="es-ES" u="none"/>
              </a:p>
            </p:txBody>
          </p:sp>
          <p:sp>
            <p:nvSpPr>
              <p:cNvPr id="1198" name="Rectangle 442"/>
              <p:cNvSpPr>
                <a:spLocks noChangeArrowheads="1"/>
              </p:cNvSpPr>
              <p:nvPr/>
            </p:nvSpPr>
            <p:spPr bwMode="auto">
              <a:xfrm>
                <a:off x="773" y="2687"/>
                <a:ext cx="189" cy="44"/>
              </a:xfrm>
              <a:prstGeom prst="rect">
                <a:avLst/>
              </a:prstGeom>
              <a:grpFill/>
              <a:ln w="9525">
                <a:solidFill>
                  <a:schemeClr val="tx1"/>
                </a:solidFill>
                <a:miter lim="800000"/>
                <a:headEnd/>
                <a:tailEnd/>
              </a:ln>
            </p:spPr>
            <p:txBody>
              <a:bodyPr wrap="none" anchor="ctr"/>
              <a:lstStyle/>
              <a:p>
                <a:endParaRPr lang="es-ES" u="none"/>
              </a:p>
            </p:txBody>
          </p:sp>
          <p:sp>
            <p:nvSpPr>
              <p:cNvPr id="1199" name="Rectangle 443"/>
              <p:cNvSpPr>
                <a:spLocks noChangeArrowheads="1"/>
              </p:cNvSpPr>
              <p:nvPr/>
            </p:nvSpPr>
            <p:spPr bwMode="auto">
              <a:xfrm>
                <a:off x="846" y="2653"/>
                <a:ext cx="43" cy="321"/>
              </a:xfrm>
              <a:prstGeom prst="rect">
                <a:avLst/>
              </a:prstGeom>
              <a:grpFill/>
              <a:ln w="9525">
                <a:solidFill>
                  <a:schemeClr val="tx1"/>
                </a:solidFill>
                <a:miter lim="800000"/>
                <a:headEnd/>
                <a:tailEnd/>
              </a:ln>
            </p:spPr>
            <p:txBody>
              <a:bodyPr wrap="none" anchor="ctr"/>
              <a:lstStyle/>
              <a:p>
                <a:endParaRPr lang="es-ES" u="none"/>
              </a:p>
            </p:txBody>
          </p:sp>
          <p:grpSp>
            <p:nvGrpSpPr>
              <p:cNvPr id="1200" name="Group 444"/>
              <p:cNvGrpSpPr>
                <a:grpSpLocks/>
              </p:cNvGrpSpPr>
              <p:nvPr/>
            </p:nvGrpSpPr>
            <p:grpSpPr bwMode="auto">
              <a:xfrm>
                <a:off x="773" y="2865"/>
                <a:ext cx="189" cy="99"/>
                <a:chOff x="4656" y="2422"/>
                <a:chExt cx="223" cy="122"/>
              </a:xfrm>
              <a:grpFill/>
            </p:grpSpPr>
            <p:sp>
              <p:nvSpPr>
                <p:cNvPr id="1201" name="Rectangle 445"/>
                <p:cNvSpPr>
                  <a:spLocks noChangeArrowheads="1"/>
                </p:cNvSpPr>
                <p:nvPr/>
              </p:nvSpPr>
              <p:spPr bwMode="auto">
                <a:xfrm>
                  <a:off x="4656" y="2422"/>
                  <a:ext cx="223" cy="54"/>
                </a:xfrm>
                <a:prstGeom prst="rect">
                  <a:avLst/>
                </a:prstGeom>
                <a:grpFill/>
                <a:ln w="9525">
                  <a:solidFill>
                    <a:schemeClr val="tx1"/>
                  </a:solidFill>
                  <a:miter lim="800000"/>
                  <a:headEnd/>
                  <a:tailEnd/>
                </a:ln>
              </p:spPr>
              <p:txBody>
                <a:bodyPr wrap="none" anchor="ctr"/>
                <a:lstStyle/>
                <a:p>
                  <a:endParaRPr lang="es-ES" u="none"/>
                </a:p>
              </p:txBody>
            </p:sp>
            <p:sp>
              <p:nvSpPr>
                <p:cNvPr id="1202" name="Rectangle 446"/>
                <p:cNvSpPr>
                  <a:spLocks noChangeArrowheads="1"/>
                </p:cNvSpPr>
                <p:nvPr/>
              </p:nvSpPr>
              <p:spPr bwMode="auto">
                <a:xfrm>
                  <a:off x="4656" y="2490"/>
                  <a:ext cx="223" cy="54"/>
                </a:xfrm>
                <a:prstGeom prst="rect">
                  <a:avLst/>
                </a:prstGeom>
                <a:grpFill/>
                <a:ln w="9525">
                  <a:solidFill>
                    <a:schemeClr val="tx1"/>
                  </a:solidFill>
                  <a:miter lim="800000"/>
                  <a:headEnd/>
                  <a:tailEnd/>
                </a:ln>
              </p:spPr>
              <p:txBody>
                <a:bodyPr wrap="none" anchor="ctr"/>
                <a:lstStyle/>
                <a:p>
                  <a:endParaRPr lang="es-ES" u="none"/>
                </a:p>
              </p:txBody>
            </p:sp>
          </p:grpSp>
        </p:grpSp>
        <p:grpSp>
          <p:nvGrpSpPr>
            <p:cNvPr id="1125" name="Group 447"/>
            <p:cNvGrpSpPr>
              <a:grpSpLocks/>
            </p:cNvGrpSpPr>
            <p:nvPr/>
          </p:nvGrpSpPr>
          <p:grpSpPr bwMode="auto">
            <a:xfrm>
              <a:off x="4032" y="3408"/>
              <a:ext cx="432" cy="336"/>
              <a:chOff x="4128" y="2640"/>
              <a:chExt cx="432" cy="336"/>
            </a:xfrm>
            <a:grpFill/>
          </p:grpSpPr>
          <p:sp>
            <p:nvSpPr>
              <p:cNvPr id="1178" name="Rectangle 448"/>
              <p:cNvSpPr>
                <a:spLocks noChangeArrowheads="1"/>
              </p:cNvSpPr>
              <p:nvPr/>
            </p:nvSpPr>
            <p:spPr bwMode="auto">
              <a:xfrm>
                <a:off x="4128" y="2640"/>
                <a:ext cx="432" cy="336"/>
              </a:xfrm>
              <a:prstGeom prst="rect">
                <a:avLst/>
              </a:prstGeom>
              <a:grpFill/>
              <a:ln w="9525">
                <a:solidFill>
                  <a:schemeClr val="tx1"/>
                </a:solidFill>
                <a:miter lim="800000"/>
                <a:headEnd/>
                <a:tailEnd/>
              </a:ln>
            </p:spPr>
            <p:txBody>
              <a:bodyPr wrap="none" anchor="ctr"/>
              <a:lstStyle/>
              <a:p>
                <a:endParaRPr lang="es-ES" u="none"/>
              </a:p>
            </p:txBody>
          </p:sp>
          <p:sp>
            <p:nvSpPr>
              <p:cNvPr id="1179" name="Rectangle 449"/>
              <p:cNvSpPr>
                <a:spLocks noChangeArrowheads="1"/>
              </p:cNvSpPr>
              <p:nvPr/>
            </p:nvSpPr>
            <p:spPr bwMode="auto">
              <a:xfrm>
                <a:off x="4206" y="2666"/>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180" name="Rectangle 450"/>
              <p:cNvSpPr>
                <a:spLocks noChangeArrowheads="1"/>
              </p:cNvSpPr>
              <p:nvPr/>
            </p:nvSpPr>
            <p:spPr bwMode="auto">
              <a:xfrm>
                <a:off x="4206" y="2847"/>
                <a:ext cx="324" cy="103"/>
              </a:xfrm>
              <a:prstGeom prst="rect">
                <a:avLst/>
              </a:prstGeom>
              <a:grpFill/>
              <a:ln w="9525">
                <a:solidFill>
                  <a:schemeClr val="tx1"/>
                </a:solidFill>
                <a:miter lim="800000"/>
                <a:headEnd/>
                <a:tailEnd/>
              </a:ln>
              <a:effectLst/>
            </p:spPr>
            <p:txBody>
              <a:bodyPr wrap="none" anchor="ctr"/>
              <a:lstStyle/>
              <a:p>
                <a:pPr>
                  <a:defRPr/>
                </a:pPr>
                <a:endParaRPr lang="es-ES" u="none"/>
              </a:p>
            </p:txBody>
          </p:sp>
          <p:sp>
            <p:nvSpPr>
              <p:cNvPr id="1181" name="Rectangle 451"/>
              <p:cNvSpPr>
                <a:spLocks noChangeArrowheads="1"/>
              </p:cNvSpPr>
              <p:nvPr/>
            </p:nvSpPr>
            <p:spPr bwMode="auto">
              <a:xfrm>
                <a:off x="4265"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1182" name="Rectangle 452"/>
              <p:cNvSpPr>
                <a:spLocks noChangeArrowheads="1"/>
              </p:cNvSpPr>
              <p:nvPr/>
            </p:nvSpPr>
            <p:spPr bwMode="auto">
              <a:xfrm>
                <a:off x="4442" y="2666"/>
                <a:ext cx="29" cy="103"/>
              </a:xfrm>
              <a:prstGeom prst="rect">
                <a:avLst/>
              </a:prstGeom>
              <a:grpFill/>
              <a:ln w="9525">
                <a:solidFill>
                  <a:schemeClr val="tx1"/>
                </a:solidFill>
                <a:miter lim="800000"/>
                <a:headEnd/>
                <a:tailEnd/>
              </a:ln>
            </p:spPr>
            <p:txBody>
              <a:bodyPr wrap="none" anchor="ctr"/>
              <a:lstStyle/>
              <a:p>
                <a:endParaRPr lang="es-ES" u="none"/>
              </a:p>
            </p:txBody>
          </p:sp>
          <p:sp>
            <p:nvSpPr>
              <p:cNvPr id="1183" name="Rectangle 453"/>
              <p:cNvSpPr>
                <a:spLocks noChangeArrowheads="1"/>
              </p:cNvSpPr>
              <p:nvPr/>
            </p:nvSpPr>
            <p:spPr bwMode="auto">
              <a:xfrm>
                <a:off x="4265" y="2847"/>
                <a:ext cx="29" cy="103"/>
              </a:xfrm>
              <a:prstGeom prst="rect">
                <a:avLst/>
              </a:prstGeom>
              <a:grpFill/>
              <a:ln w="9525">
                <a:solidFill>
                  <a:schemeClr val="tx1"/>
                </a:solidFill>
                <a:miter lim="800000"/>
                <a:headEnd/>
                <a:tailEnd/>
              </a:ln>
            </p:spPr>
            <p:txBody>
              <a:bodyPr wrap="none" anchor="ctr"/>
              <a:lstStyle/>
              <a:p>
                <a:endParaRPr lang="es-ES" u="none"/>
              </a:p>
            </p:txBody>
          </p:sp>
          <p:sp>
            <p:nvSpPr>
              <p:cNvPr id="1184" name="Rectangle 454"/>
              <p:cNvSpPr>
                <a:spLocks noChangeArrowheads="1"/>
              </p:cNvSpPr>
              <p:nvPr/>
            </p:nvSpPr>
            <p:spPr bwMode="auto">
              <a:xfrm>
                <a:off x="4442" y="2847"/>
                <a:ext cx="29" cy="103"/>
              </a:xfrm>
              <a:prstGeom prst="rect">
                <a:avLst/>
              </a:prstGeom>
              <a:grpFill/>
              <a:ln w="9525">
                <a:solidFill>
                  <a:schemeClr val="tx1"/>
                </a:solidFill>
                <a:miter lim="800000"/>
                <a:headEnd/>
                <a:tailEnd/>
              </a:ln>
            </p:spPr>
            <p:txBody>
              <a:bodyPr wrap="none" anchor="ctr"/>
              <a:lstStyle/>
              <a:p>
                <a:endParaRPr lang="es-ES" u="none"/>
              </a:p>
            </p:txBody>
          </p:sp>
        </p:grpSp>
        <p:sp>
          <p:nvSpPr>
            <p:cNvPr id="1126" name="Rectangle 455" descr="Weave"/>
            <p:cNvSpPr>
              <a:spLocks noChangeArrowheads="1"/>
            </p:cNvSpPr>
            <p:nvPr/>
          </p:nvSpPr>
          <p:spPr bwMode="auto">
            <a:xfrm>
              <a:off x="3723" y="3389"/>
              <a:ext cx="296" cy="374"/>
            </a:xfrm>
            <a:prstGeom prst="rect">
              <a:avLst/>
            </a:prstGeom>
            <a:grpFill/>
            <a:ln w="9525">
              <a:solidFill>
                <a:schemeClr val="tx1"/>
              </a:solidFill>
              <a:miter lim="800000"/>
              <a:headEnd/>
              <a:tailEnd/>
            </a:ln>
          </p:spPr>
          <p:txBody>
            <a:bodyPr wrap="none" anchor="ctr"/>
            <a:lstStyle/>
            <a:p>
              <a:endParaRPr lang="es-ES" u="none"/>
            </a:p>
          </p:txBody>
        </p:sp>
        <p:sp>
          <p:nvSpPr>
            <p:cNvPr id="1127" name="Rectangle 456"/>
            <p:cNvSpPr>
              <a:spLocks noChangeArrowheads="1"/>
            </p:cNvSpPr>
            <p:nvPr/>
          </p:nvSpPr>
          <p:spPr bwMode="auto">
            <a:xfrm>
              <a:off x="3737" y="3418"/>
              <a:ext cx="282" cy="129"/>
            </a:xfrm>
            <a:prstGeom prst="rect">
              <a:avLst/>
            </a:prstGeom>
            <a:grpFill/>
            <a:ln w="9525">
              <a:solidFill>
                <a:schemeClr val="tx1"/>
              </a:solidFill>
              <a:miter lim="800000"/>
              <a:headEnd/>
              <a:tailEnd/>
            </a:ln>
          </p:spPr>
          <p:txBody>
            <a:bodyPr wrap="none" anchor="ctr"/>
            <a:lstStyle/>
            <a:p>
              <a:endParaRPr lang="es-ES" u="none"/>
            </a:p>
          </p:txBody>
        </p:sp>
        <p:sp>
          <p:nvSpPr>
            <p:cNvPr id="1128" name="Rectangle 457" descr="Weave"/>
            <p:cNvSpPr>
              <a:spLocks noChangeArrowheads="1"/>
            </p:cNvSpPr>
            <p:nvPr/>
          </p:nvSpPr>
          <p:spPr bwMode="auto">
            <a:xfrm>
              <a:off x="2976" y="3389"/>
              <a:ext cx="113" cy="374"/>
            </a:xfrm>
            <a:prstGeom prst="rect">
              <a:avLst/>
            </a:prstGeom>
            <a:grpFill/>
            <a:ln w="9525">
              <a:solidFill>
                <a:schemeClr val="tx1"/>
              </a:solidFill>
              <a:miter lim="800000"/>
              <a:headEnd/>
              <a:tailEnd/>
            </a:ln>
          </p:spPr>
          <p:txBody>
            <a:bodyPr wrap="none" anchor="ctr"/>
            <a:lstStyle/>
            <a:p>
              <a:endParaRPr lang="es-ES" u="none"/>
            </a:p>
          </p:txBody>
        </p:sp>
        <p:sp>
          <p:nvSpPr>
            <p:cNvPr id="1129" name="Rectangle 458"/>
            <p:cNvSpPr>
              <a:spLocks noChangeArrowheads="1"/>
            </p:cNvSpPr>
            <p:nvPr/>
          </p:nvSpPr>
          <p:spPr bwMode="auto">
            <a:xfrm>
              <a:off x="3089" y="3389"/>
              <a:ext cx="338" cy="374"/>
            </a:xfrm>
            <a:prstGeom prst="rect">
              <a:avLst/>
            </a:prstGeom>
            <a:grpFill/>
            <a:ln w="9525">
              <a:solidFill>
                <a:schemeClr val="tx1"/>
              </a:solidFill>
              <a:miter lim="800000"/>
              <a:headEnd/>
              <a:tailEnd/>
            </a:ln>
          </p:spPr>
          <p:txBody>
            <a:bodyPr wrap="none" anchor="ctr"/>
            <a:lstStyle/>
            <a:p>
              <a:endParaRPr lang="es-ES" u="none"/>
            </a:p>
          </p:txBody>
        </p:sp>
        <p:sp>
          <p:nvSpPr>
            <p:cNvPr id="1130" name="Rectangle 459"/>
            <p:cNvSpPr>
              <a:spLocks noChangeArrowheads="1"/>
            </p:cNvSpPr>
            <p:nvPr/>
          </p:nvSpPr>
          <p:spPr bwMode="auto">
            <a:xfrm>
              <a:off x="3075" y="3720"/>
              <a:ext cx="84" cy="29"/>
            </a:xfrm>
            <a:prstGeom prst="rect">
              <a:avLst/>
            </a:prstGeom>
            <a:grpFill/>
            <a:ln w="9525">
              <a:solidFill>
                <a:schemeClr val="tx1"/>
              </a:solidFill>
              <a:miter lim="800000"/>
              <a:headEnd/>
              <a:tailEnd/>
            </a:ln>
          </p:spPr>
          <p:txBody>
            <a:bodyPr wrap="none" anchor="ctr"/>
            <a:lstStyle/>
            <a:p>
              <a:endParaRPr lang="es-ES" u="none"/>
            </a:p>
          </p:txBody>
        </p:sp>
        <p:sp>
          <p:nvSpPr>
            <p:cNvPr id="1131" name="Rectangle 460"/>
            <p:cNvSpPr>
              <a:spLocks noChangeArrowheads="1"/>
            </p:cNvSpPr>
            <p:nvPr/>
          </p:nvSpPr>
          <p:spPr bwMode="auto">
            <a:xfrm>
              <a:off x="3061" y="3706"/>
              <a:ext cx="14" cy="57"/>
            </a:xfrm>
            <a:prstGeom prst="rect">
              <a:avLst/>
            </a:prstGeom>
            <a:grpFill/>
            <a:ln w="9525">
              <a:solidFill>
                <a:schemeClr val="tx1"/>
              </a:solidFill>
              <a:miter lim="800000"/>
              <a:headEnd/>
              <a:tailEnd/>
            </a:ln>
          </p:spPr>
          <p:txBody>
            <a:bodyPr wrap="none" anchor="ctr"/>
            <a:lstStyle/>
            <a:p>
              <a:endParaRPr lang="es-ES" u="none"/>
            </a:p>
          </p:txBody>
        </p:sp>
        <p:grpSp>
          <p:nvGrpSpPr>
            <p:cNvPr id="1132" name="Group 461"/>
            <p:cNvGrpSpPr>
              <a:grpSpLocks/>
            </p:cNvGrpSpPr>
            <p:nvPr/>
          </p:nvGrpSpPr>
          <p:grpSpPr bwMode="auto">
            <a:xfrm>
              <a:off x="3075" y="3404"/>
              <a:ext cx="98" cy="58"/>
              <a:chOff x="1200" y="2592"/>
              <a:chExt cx="336" cy="192"/>
            </a:xfrm>
            <a:grpFill/>
          </p:grpSpPr>
          <p:sp>
            <p:nvSpPr>
              <p:cNvPr id="1176" name="Rectangle 462"/>
              <p:cNvSpPr>
                <a:spLocks noChangeArrowheads="1"/>
              </p:cNvSpPr>
              <p:nvPr/>
            </p:nvSpPr>
            <p:spPr bwMode="auto">
              <a:xfrm>
                <a:off x="1248" y="2640"/>
                <a:ext cx="288" cy="96"/>
              </a:xfrm>
              <a:prstGeom prst="rect">
                <a:avLst/>
              </a:prstGeom>
              <a:grpFill/>
              <a:ln w="9525">
                <a:solidFill>
                  <a:schemeClr val="tx1"/>
                </a:solidFill>
                <a:miter lim="800000"/>
                <a:headEnd/>
                <a:tailEnd/>
              </a:ln>
            </p:spPr>
            <p:txBody>
              <a:bodyPr wrap="none" anchor="ctr"/>
              <a:lstStyle/>
              <a:p>
                <a:endParaRPr lang="es-ES" u="none"/>
              </a:p>
            </p:txBody>
          </p:sp>
          <p:sp>
            <p:nvSpPr>
              <p:cNvPr id="1177" name="Rectangle 463"/>
              <p:cNvSpPr>
                <a:spLocks noChangeArrowheads="1"/>
              </p:cNvSpPr>
              <p:nvPr/>
            </p:nvSpPr>
            <p:spPr bwMode="auto">
              <a:xfrm>
                <a:off x="1200" y="2592"/>
                <a:ext cx="48" cy="192"/>
              </a:xfrm>
              <a:prstGeom prst="rect">
                <a:avLst/>
              </a:prstGeom>
              <a:grpFill/>
              <a:ln w="9525">
                <a:solidFill>
                  <a:schemeClr val="tx1"/>
                </a:solidFill>
                <a:miter lim="800000"/>
                <a:headEnd/>
                <a:tailEnd/>
              </a:ln>
            </p:spPr>
            <p:txBody>
              <a:bodyPr wrap="none" anchor="ctr"/>
              <a:lstStyle/>
              <a:p>
                <a:endParaRPr lang="es-ES" u="none"/>
              </a:p>
            </p:txBody>
          </p:sp>
        </p:grpSp>
        <p:sp>
          <p:nvSpPr>
            <p:cNvPr id="1133" name="Rectangle 464"/>
            <p:cNvSpPr>
              <a:spLocks noChangeArrowheads="1"/>
            </p:cNvSpPr>
            <p:nvPr/>
          </p:nvSpPr>
          <p:spPr bwMode="auto">
            <a:xfrm>
              <a:off x="3117" y="3446"/>
              <a:ext cx="127" cy="58"/>
            </a:xfrm>
            <a:prstGeom prst="rect">
              <a:avLst/>
            </a:prstGeom>
            <a:grpFill/>
            <a:ln w="9525">
              <a:solidFill>
                <a:schemeClr val="tx1"/>
              </a:solidFill>
              <a:miter lim="800000"/>
              <a:headEnd/>
              <a:tailEnd/>
            </a:ln>
          </p:spPr>
          <p:txBody>
            <a:bodyPr wrap="none" anchor="ctr"/>
            <a:lstStyle/>
            <a:p>
              <a:endParaRPr lang="es-ES" u="none"/>
            </a:p>
          </p:txBody>
        </p:sp>
        <p:sp>
          <p:nvSpPr>
            <p:cNvPr id="1134" name="Rectangle 465"/>
            <p:cNvSpPr>
              <a:spLocks noChangeArrowheads="1"/>
            </p:cNvSpPr>
            <p:nvPr/>
          </p:nvSpPr>
          <p:spPr bwMode="auto">
            <a:xfrm>
              <a:off x="3117" y="3504"/>
              <a:ext cx="127" cy="58"/>
            </a:xfrm>
            <a:prstGeom prst="rect">
              <a:avLst/>
            </a:prstGeom>
            <a:grpFill/>
            <a:ln w="9525">
              <a:solidFill>
                <a:schemeClr val="tx1"/>
              </a:solidFill>
              <a:miter lim="800000"/>
              <a:headEnd/>
              <a:tailEnd/>
            </a:ln>
          </p:spPr>
          <p:txBody>
            <a:bodyPr wrap="none" anchor="ctr"/>
            <a:lstStyle/>
            <a:p>
              <a:endParaRPr lang="es-ES" u="none"/>
            </a:p>
          </p:txBody>
        </p:sp>
        <p:sp>
          <p:nvSpPr>
            <p:cNvPr id="1135" name="Rectangle 466"/>
            <p:cNvSpPr>
              <a:spLocks noChangeArrowheads="1"/>
            </p:cNvSpPr>
            <p:nvPr/>
          </p:nvSpPr>
          <p:spPr bwMode="auto">
            <a:xfrm>
              <a:off x="3117" y="3389"/>
              <a:ext cx="127" cy="57"/>
            </a:xfrm>
            <a:prstGeom prst="rect">
              <a:avLst/>
            </a:prstGeom>
            <a:grpFill/>
            <a:ln w="9525">
              <a:solidFill>
                <a:schemeClr val="tx1"/>
              </a:solidFill>
              <a:miter lim="800000"/>
              <a:headEnd/>
              <a:tailEnd/>
            </a:ln>
          </p:spPr>
          <p:txBody>
            <a:bodyPr wrap="none" anchor="ctr"/>
            <a:lstStyle/>
            <a:p>
              <a:endParaRPr lang="es-ES" u="none"/>
            </a:p>
          </p:txBody>
        </p:sp>
        <p:sp>
          <p:nvSpPr>
            <p:cNvPr id="1136" name="Oval 467"/>
            <p:cNvSpPr>
              <a:spLocks noChangeArrowheads="1"/>
            </p:cNvSpPr>
            <p:nvPr/>
          </p:nvSpPr>
          <p:spPr bwMode="auto">
            <a:xfrm>
              <a:off x="3145" y="3389"/>
              <a:ext cx="57" cy="57"/>
            </a:xfrm>
            <a:prstGeom prst="ellipse">
              <a:avLst/>
            </a:prstGeom>
            <a:grpFill/>
            <a:ln w="9525">
              <a:solidFill>
                <a:schemeClr val="tx1"/>
              </a:solidFill>
              <a:round/>
              <a:headEnd/>
              <a:tailEnd/>
            </a:ln>
          </p:spPr>
          <p:txBody>
            <a:bodyPr wrap="none" anchor="ctr"/>
            <a:lstStyle/>
            <a:p>
              <a:endParaRPr lang="es-ES" u="none"/>
            </a:p>
          </p:txBody>
        </p:sp>
        <p:sp>
          <p:nvSpPr>
            <p:cNvPr id="1137" name="Oval 468"/>
            <p:cNvSpPr>
              <a:spLocks noChangeArrowheads="1"/>
            </p:cNvSpPr>
            <p:nvPr/>
          </p:nvSpPr>
          <p:spPr bwMode="auto">
            <a:xfrm>
              <a:off x="3145" y="3446"/>
              <a:ext cx="57" cy="58"/>
            </a:xfrm>
            <a:prstGeom prst="ellipse">
              <a:avLst/>
            </a:prstGeom>
            <a:grpFill/>
            <a:ln w="9525">
              <a:solidFill>
                <a:schemeClr val="tx1"/>
              </a:solidFill>
              <a:round/>
              <a:headEnd/>
              <a:tailEnd/>
            </a:ln>
          </p:spPr>
          <p:txBody>
            <a:bodyPr wrap="none" anchor="ctr"/>
            <a:lstStyle/>
            <a:p>
              <a:endParaRPr lang="es-ES" u="none"/>
            </a:p>
          </p:txBody>
        </p:sp>
        <p:sp>
          <p:nvSpPr>
            <p:cNvPr id="1138" name="Oval 469"/>
            <p:cNvSpPr>
              <a:spLocks noChangeArrowheads="1"/>
            </p:cNvSpPr>
            <p:nvPr/>
          </p:nvSpPr>
          <p:spPr bwMode="auto">
            <a:xfrm>
              <a:off x="3145" y="3504"/>
              <a:ext cx="57" cy="58"/>
            </a:xfrm>
            <a:prstGeom prst="ellipse">
              <a:avLst/>
            </a:prstGeom>
            <a:grpFill/>
            <a:ln w="9525">
              <a:solidFill>
                <a:schemeClr val="tx1"/>
              </a:solidFill>
              <a:round/>
              <a:headEnd/>
              <a:tailEnd/>
            </a:ln>
          </p:spPr>
          <p:txBody>
            <a:bodyPr wrap="none" anchor="ctr"/>
            <a:lstStyle/>
            <a:p>
              <a:endParaRPr lang="es-ES" u="none"/>
            </a:p>
          </p:txBody>
        </p:sp>
        <p:sp>
          <p:nvSpPr>
            <p:cNvPr id="1139" name="Rectangle 470"/>
            <p:cNvSpPr>
              <a:spLocks noChangeArrowheads="1"/>
            </p:cNvSpPr>
            <p:nvPr/>
          </p:nvSpPr>
          <p:spPr bwMode="auto">
            <a:xfrm>
              <a:off x="3103" y="3446"/>
              <a:ext cx="14" cy="58"/>
            </a:xfrm>
            <a:prstGeom prst="rect">
              <a:avLst/>
            </a:prstGeom>
            <a:grpFill/>
            <a:ln w="9525">
              <a:solidFill>
                <a:schemeClr val="tx1"/>
              </a:solidFill>
              <a:miter lim="800000"/>
              <a:headEnd/>
              <a:tailEnd/>
            </a:ln>
          </p:spPr>
          <p:txBody>
            <a:bodyPr wrap="none" anchor="ctr"/>
            <a:lstStyle/>
            <a:p>
              <a:endParaRPr lang="es-ES" u="none"/>
            </a:p>
          </p:txBody>
        </p:sp>
        <p:sp>
          <p:nvSpPr>
            <p:cNvPr id="1140" name="Rectangle 471"/>
            <p:cNvSpPr>
              <a:spLocks noChangeArrowheads="1"/>
            </p:cNvSpPr>
            <p:nvPr/>
          </p:nvSpPr>
          <p:spPr bwMode="auto">
            <a:xfrm>
              <a:off x="3103" y="3504"/>
              <a:ext cx="14" cy="58"/>
            </a:xfrm>
            <a:prstGeom prst="rect">
              <a:avLst/>
            </a:prstGeom>
            <a:grpFill/>
            <a:ln w="9525">
              <a:solidFill>
                <a:schemeClr val="tx1"/>
              </a:solidFill>
              <a:miter lim="800000"/>
              <a:headEnd/>
              <a:tailEnd/>
            </a:ln>
          </p:spPr>
          <p:txBody>
            <a:bodyPr wrap="none" anchor="ctr"/>
            <a:lstStyle/>
            <a:p>
              <a:endParaRPr lang="es-ES" u="none"/>
            </a:p>
          </p:txBody>
        </p:sp>
        <p:sp>
          <p:nvSpPr>
            <p:cNvPr id="1141" name="Rectangle 472"/>
            <p:cNvSpPr>
              <a:spLocks noChangeArrowheads="1"/>
            </p:cNvSpPr>
            <p:nvPr/>
          </p:nvSpPr>
          <p:spPr bwMode="auto">
            <a:xfrm>
              <a:off x="3103" y="3389"/>
              <a:ext cx="14" cy="57"/>
            </a:xfrm>
            <a:prstGeom prst="rect">
              <a:avLst/>
            </a:prstGeom>
            <a:grpFill/>
            <a:ln w="9525">
              <a:solidFill>
                <a:schemeClr val="tx1"/>
              </a:solidFill>
              <a:miter lim="800000"/>
              <a:headEnd/>
              <a:tailEnd/>
            </a:ln>
          </p:spPr>
          <p:txBody>
            <a:bodyPr wrap="none" anchor="ctr"/>
            <a:lstStyle/>
            <a:p>
              <a:endParaRPr lang="es-ES" u="none"/>
            </a:p>
          </p:txBody>
        </p:sp>
        <p:sp>
          <p:nvSpPr>
            <p:cNvPr id="1142" name="Rectangle 473"/>
            <p:cNvSpPr>
              <a:spLocks noChangeArrowheads="1"/>
            </p:cNvSpPr>
            <p:nvPr/>
          </p:nvSpPr>
          <p:spPr bwMode="auto">
            <a:xfrm>
              <a:off x="3117" y="3648"/>
              <a:ext cx="127" cy="58"/>
            </a:xfrm>
            <a:prstGeom prst="rect">
              <a:avLst/>
            </a:prstGeom>
            <a:grpFill/>
            <a:ln w="9525">
              <a:solidFill>
                <a:schemeClr val="tx1"/>
              </a:solidFill>
              <a:miter lim="800000"/>
              <a:headEnd/>
              <a:tailEnd/>
            </a:ln>
          </p:spPr>
          <p:txBody>
            <a:bodyPr wrap="none" anchor="ctr"/>
            <a:lstStyle/>
            <a:p>
              <a:endParaRPr lang="es-ES" u="none"/>
            </a:p>
          </p:txBody>
        </p:sp>
        <p:sp>
          <p:nvSpPr>
            <p:cNvPr id="1143" name="Rectangle 474"/>
            <p:cNvSpPr>
              <a:spLocks noChangeArrowheads="1"/>
            </p:cNvSpPr>
            <p:nvPr/>
          </p:nvSpPr>
          <p:spPr bwMode="auto">
            <a:xfrm>
              <a:off x="3117" y="3706"/>
              <a:ext cx="127" cy="57"/>
            </a:xfrm>
            <a:prstGeom prst="rect">
              <a:avLst/>
            </a:prstGeom>
            <a:grpFill/>
            <a:ln w="9525">
              <a:solidFill>
                <a:schemeClr val="tx1"/>
              </a:solidFill>
              <a:miter lim="800000"/>
              <a:headEnd/>
              <a:tailEnd/>
            </a:ln>
          </p:spPr>
          <p:txBody>
            <a:bodyPr wrap="none" anchor="ctr"/>
            <a:lstStyle/>
            <a:p>
              <a:endParaRPr lang="es-ES" u="none"/>
            </a:p>
          </p:txBody>
        </p:sp>
        <p:sp>
          <p:nvSpPr>
            <p:cNvPr id="1144" name="Rectangle 475"/>
            <p:cNvSpPr>
              <a:spLocks noChangeArrowheads="1"/>
            </p:cNvSpPr>
            <p:nvPr/>
          </p:nvSpPr>
          <p:spPr bwMode="auto">
            <a:xfrm>
              <a:off x="3117" y="3590"/>
              <a:ext cx="127" cy="58"/>
            </a:xfrm>
            <a:prstGeom prst="rect">
              <a:avLst/>
            </a:prstGeom>
            <a:grpFill/>
            <a:ln w="9525">
              <a:solidFill>
                <a:schemeClr val="tx1"/>
              </a:solidFill>
              <a:miter lim="800000"/>
              <a:headEnd/>
              <a:tailEnd/>
            </a:ln>
          </p:spPr>
          <p:txBody>
            <a:bodyPr wrap="none" anchor="ctr"/>
            <a:lstStyle/>
            <a:p>
              <a:endParaRPr lang="es-ES" u="none"/>
            </a:p>
          </p:txBody>
        </p:sp>
        <p:sp>
          <p:nvSpPr>
            <p:cNvPr id="1145" name="Oval 476"/>
            <p:cNvSpPr>
              <a:spLocks noChangeArrowheads="1"/>
            </p:cNvSpPr>
            <p:nvPr/>
          </p:nvSpPr>
          <p:spPr bwMode="auto">
            <a:xfrm>
              <a:off x="3145" y="3590"/>
              <a:ext cx="57" cy="58"/>
            </a:xfrm>
            <a:prstGeom prst="ellipse">
              <a:avLst/>
            </a:prstGeom>
            <a:grpFill/>
            <a:ln w="9525">
              <a:solidFill>
                <a:schemeClr val="tx1"/>
              </a:solidFill>
              <a:round/>
              <a:headEnd/>
              <a:tailEnd/>
            </a:ln>
          </p:spPr>
          <p:txBody>
            <a:bodyPr wrap="none" anchor="ctr"/>
            <a:lstStyle/>
            <a:p>
              <a:endParaRPr lang="es-ES" u="none"/>
            </a:p>
          </p:txBody>
        </p:sp>
        <p:sp>
          <p:nvSpPr>
            <p:cNvPr id="1146" name="Oval 477"/>
            <p:cNvSpPr>
              <a:spLocks noChangeArrowheads="1"/>
            </p:cNvSpPr>
            <p:nvPr/>
          </p:nvSpPr>
          <p:spPr bwMode="auto">
            <a:xfrm>
              <a:off x="3145" y="3648"/>
              <a:ext cx="57" cy="58"/>
            </a:xfrm>
            <a:prstGeom prst="ellipse">
              <a:avLst/>
            </a:prstGeom>
            <a:grpFill/>
            <a:ln w="9525">
              <a:solidFill>
                <a:schemeClr val="tx1"/>
              </a:solidFill>
              <a:round/>
              <a:headEnd/>
              <a:tailEnd/>
            </a:ln>
          </p:spPr>
          <p:txBody>
            <a:bodyPr wrap="none" anchor="ctr"/>
            <a:lstStyle/>
            <a:p>
              <a:endParaRPr lang="es-ES" u="none"/>
            </a:p>
          </p:txBody>
        </p:sp>
        <p:sp>
          <p:nvSpPr>
            <p:cNvPr id="1147" name="Oval 478"/>
            <p:cNvSpPr>
              <a:spLocks noChangeArrowheads="1"/>
            </p:cNvSpPr>
            <p:nvPr/>
          </p:nvSpPr>
          <p:spPr bwMode="auto">
            <a:xfrm>
              <a:off x="3145" y="3706"/>
              <a:ext cx="57" cy="57"/>
            </a:xfrm>
            <a:prstGeom prst="ellipse">
              <a:avLst/>
            </a:prstGeom>
            <a:grpFill/>
            <a:ln w="9525">
              <a:solidFill>
                <a:schemeClr val="tx1"/>
              </a:solidFill>
              <a:round/>
              <a:headEnd/>
              <a:tailEnd/>
            </a:ln>
          </p:spPr>
          <p:txBody>
            <a:bodyPr wrap="none" anchor="ctr"/>
            <a:lstStyle/>
            <a:p>
              <a:endParaRPr lang="es-ES" u="none"/>
            </a:p>
          </p:txBody>
        </p:sp>
        <p:sp>
          <p:nvSpPr>
            <p:cNvPr id="1148" name="Rectangle 479"/>
            <p:cNvSpPr>
              <a:spLocks noChangeArrowheads="1"/>
            </p:cNvSpPr>
            <p:nvPr/>
          </p:nvSpPr>
          <p:spPr bwMode="auto">
            <a:xfrm>
              <a:off x="3103" y="3648"/>
              <a:ext cx="14" cy="58"/>
            </a:xfrm>
            <a:prstGeom prst="rect">
              <a:avLst/>
            </a:prstGeom>
            <a:grpFill/>
            <a:ln w="9525">
              <a:solidFill>
                <a:schemeClr val="tx1"/>
              </a:solidFill>
              <a:miter lim="800000"/>
              <a:headEnd/>
              <a:tailEnd/>
            </a:ln>
          </p:spPr>
          <p:txBody>
            <a:bodyPr wrap="none" anchor="ctr"/>
            <a:lstStyle/>
            <a:p>
              <a:endParaRPr lang="es-ES" u="none"/>
            </a:p>
          </p:txBody>
        </p:sp>
        <p:sp>
          <p:nvSpPr>
            <p:cNvPr id="1149" name="Rectangle 480"/>
            <p:cNvSpPr>
              <a:spLocks noChangeArrowheads="1"/>
            </p:cNvSpPr>
            <p:nvPr/>
          </p:nvSpPr>
          <p:spPr bwMode="auto">
            <a:xfrm>
              <a:off x="3103" y="3706"/>
              <a:ext cx="14" cy="57"/>
            </a:xfrm>
            <a:prstGeom prst="rect">
              <a:avLst/>
            </a:prstGeom>
            <a:grpFill/>
            <a:ln w="9525">
              <a:solidFill>
                <a:schemeClr val="tx1"/>
              </a:solidFill>
              <a:miter lim="800000"/>
              <a:headEnd/>
              <a:tailEnd/>
            </a:ln>
          </p:spPr>
          <p:txBody>
            <a:bodyPr wrap="none" anchor="ctr"/>
            <a:lstStyle/>
            <a:p>
              <a:endParaRPr lang="es-ES" u="none"/>
            </a:p>
          </p:txBody>
        </p:sp>
        <p:sp>
          <p:nvSpPr>
            <p:cNvPr id="1150" name="Rectangle 481"/>
            <p:cNvSpPr>
              <a:spLocks noChangeArrowheads="1"/>
            </p:cNvSpPr>
            <p:nvPr/>
          </p:nvSpPr>
          <p:spPr bwMode="auto">
            <a:xfrm>
              <a:off x="3103" y="3590"/>
              <a:ext cx="14" cy="58"/>
            </a:xfrm>
            <a:prstGeom prst="rect">
              <a:avLst/>
            </a:prstGeom>
            <a:grpFill/>
            <a:ln w="9525">
              <a:solidFill>
                <a:schemeClr val="tx1"/>
              </a:solidFill>
              <a:miter lim="800000"/>
              <a:headEnd/>
              <a:tailEnd/>
            </a:ln>
          </p:spPr>
          <p:txBody>
            <a:bodyPr wrap="none" anchor="ctr"/>
            <a:lstStyle/>
            <a:p>
              <a:endParaRPr lang="es-ES" u="none"/>
            </a:p>
          </p:txBody>
        </p:sp>
        <p:sp>
          <p:nvSpPr>
            <p:cNvPr id="1151" name="Rectangle 482"/>
            <p:cNvSpPr>
              <a:spLocks noChangeArrowheads="1"/>
            </p:cNvSpPr>
            <p:nvPr/>
          </p:nvSpPr>
          <p:spPr bwMode="auto">
            <a:xfrm>
              <a:off x="3244" y="3389"/>
              <a:ext cx="169" cy="173"/>
            </a:xfrm>
            <a:prstGeom prst="rect">
              <a:avLst/>
            </a:prstGeom>
            <a:grpFill/>
            <a:ln w="9525">
              <a:solidFill>
                <a:schemeClr val="tx1"/>
              </a:solidFill>
              <a:miter lim="800000"/>
              <a:headEnd/>
              <a:tailEnd/>
            </a:ln>
          </p:spPr>
          <p:txBody>
            <a:bodyPr wrap="none" anchor="ctr"/>
            <a:lstStyle/>
            <a:p>
              <a:endParaRPr lang="es-ES" u="none"/>
            </a:p>
          </p:txBody>
        </p:sp>
        <p:sp>
          <p:nvSpPr>
            <p:cNvPr id="1152" name="Rectangle 483"/>
            <p:cNvSpPr>
              <a:spLocks noChangeArrowheads="1"/>
            </p:cNvSpPr>
            <p:nvPr/>
          </p:nvSpPr>
          <p:spPr bwMode="auto">
            <a:xfrm>
              <a:off x="3244" y="3590"/>
              <a:ext cx="169" cy="173"/>
            </a:xfrm>
            <a:prstGeom prst="rect">
              <a:avLst/>
            </a:prstGeom>
            <a:grpFill/>
            <a:ln w="9525">
              <a:solidFill>
                <a:schemeClr val="tx1"/>
              </a:solidFill>
              <a:miter lim="800000"/>
              <a:headEnd/>
              <a:tailEnd/>
            </a:ln>
          </p:spPr>
          <p:txBody>
            <a:bodyPr wrap="none" anchor="ctr"/>
            <a:lstStyle/>
            <a:p>
              <a:endParaRPr lang="es-ES" u="none"/>
            </a:p>
          </p:txBody>
        </p:sp>
        <p:sp>
          <p:nvSpPr>
            <p:cNvPr id="1153" name="Rectangle 484" descr="Small grid"/>
            <p:cNvSpPr>
              <a:spLocks noChangeArrowheads="1"/>
            </p:cNvSpPr>
            <p:nvPr/>
          </p:nvSpPr>
          <p:spPr bwMode="auto">
            <a:xfrm>
              <a:off x="3427" y="3389"/>
              <a:ext cx="183" cy="374"/>
            </a:xfrm>
            <a:prstGeom prst="rect">
              <a:avLst/>
            </a:prstGeom>
            <a:grpFill/>
            <a:ln w="9525">
              <a:solidFill>
                <a:schemeClr val="tx1"/>
              </a:solidFill>
              <a:miter lim="800000"/>
              <a:headEnd/>
              <a:tailEnd/>
            </a:ln>
          </p:spPr>
          <p:txBody>
            <a:bodyPr wrap="none" anchor="ctr"/>
            <a:lstStyle/>
            <a:p>
              <a:endParaRPr lang="es-ES" u="none"/>
            </a:p>
          </p:txBody>
        </p:sp>
        <p:sp>
          <p:nvSpPr>
            <p:cNvPr id="1154" name="Rectangle 485"/>
            <p:cNvSpPr>
              <a:spLocks noChangeArrowheads="1"/>
            </p:cNvSpPr>
            <p:nvPr/>
          </p:nvSpPr>
          <p:spPr bwMode="auto">
            <a:xfrm>
              <a:off x="3018" y="3461"/>
              <a:ext cx="85" cy="29"/>
            </a:xfrm>
            <a:prstGeom prst="rect">
              <a:avLst/>
            </a:prstGeom>
            <a:grpFill/>
            <a:ln w="9525">
              <a:solidFill>
                <a:schemeClr val="tx1"/>
              </a:solidFill>
              <a:miter lim="800000"/>
              <a:headEnd/>
              <a:tailEnd/>
            </a:ln>
          </p:spPr>
          <p:txBody>
            <a:bodyPr wrap="none" anchor="ctr"/>
            <a:lstStyle/>
            <a:p>
              <a:endParaRPr lang="es-ES" u="none"/>
            </a:p>
          </p:txBody>
        </p:sp>
        <p:sp>
          <p:nvSpPr>
            <p:cNvPr id="1155" name="Rectangle 486"/>
            <p:cNvSpPr>
              <a:spLocks noChangeArrowheads="1"/>
            </p:cNvSpPr>
            <p:nvPr/>
          </p:nvSpPr>
          <p:spPr bwMode="auto">
            <a:xfrm>
              <a:off x="3018" y="3662"/>
              <a:ext cx="85" cy="29"/>
            </a:xfrm>
            <a:prstGeom prst="rect">
              <a:avLst/>
            </a:prstGeom>
            <a:grpFill/>
            <a:ln w="9525">
              <a:solidFill>
                <a:schemeClr val="tx1"/>
              </a:solidFill>
              <a:miter lim="800000"/>
              <a:headEnd/>
              <a:tailEnd/>
            </a:ln>
          </p:spPr>
          <p:txBody>
            <a:bodyPr wrap="none" anchor="ctr"/>
            <a:lstStyle/>
            <a:p>
              <a:endParaRPr lang="es-ES" u="none"/>
            </a:p>
          </p:txBody>
        </p:sp>
        <p:sp>
          <p:nvSpPr>
            <p:cNvPr id="1156" name="Rectangle 487"/>
            <p:cNvSpPr>
              <a:spLocks noChangeArrowheads="1"/>
            </p:cNvSpPr>
            <p:nvPr/>
          </p:nvSpPr>
          <p:spPr bwMode="auto">
            <a:xfrm>
              <a:off x="3004" y="3446"/>
              <a:ext cx="14" cy="58"/>
            </a:xfrm>
            <a:prstGeom prst="rect">
              <a:avLst/>
            </a:prstGeom>
            <a:grpFill/>
            <a:ln w="9525">
              <a:solidFill>
                <a:schemeClr val="tx1"/>
              </a:solidFill>
              <a:miter lim="800000"/>
              <a:headEnd/>
              <a:tailEnd/>
            </a:ln>
          </p:spPr>
          <p:txBody>
            <a:bodyPr wrap="none" anchor="ctr"/>
            <a:lstStyle/>
            <a:p>
              <a:endParaRPr lang="es-ES" u="none"/>
            </a:p>
          </p:txBody>
        </p:sp>
        <p:sp>
          <p:nvSpPr>
            <p:cNvPr id="1157" name="Rectangle 488"/>
            <p:cNvSpPr>
              <a:spLocks noChangeArrowheads="1"/>
            </p:cNvSpPr>
            <p:nvPr/>
          </p:nvSpPr>
          <p:spPr bwMode="auto">
            <a:xfrm>
              <a:off x="3004" y="3648"/>
              <a:ext cx="14" cy="58"/>
            </a:xfrm>
            <a:prstGeom prst="rect">
              <a:avLst/>
            </a:prstGeom>
            <a:grpFill/>
            <a:ln w="9525">
              <a:solidFill>
                <a:schemeClr val="tx1"/>
              </a:solidFill>
              <a:miter lim="800000"/>
              <a:headEnd/>
              <a:tailEnd/>
            </a:ln>
          </p:spPr>
          <p:txBody>
            <a:bodyPr wrap="none" anchor="ctr"/>
            <a:lstStyle/>
            <a:p>
              <a:endParaRPr lang="es-ES" u="none"/>
            </a:p>
          </p:txBody>
        </p:sp>
        <p:sp>
          <p:nvSpPr>
            <p:cNvPr id="1158" name="Rectangle 489"/>
            <p:cNvSpPr>
              <a:spLocks noChangeArrowheads="1"/>
            </p:cNvSpPr>
            <p:nvPr/>
          </p:nvSpPr>
          <p:spPr bwMode="auto">
            <a:xfrm>
              <a:off x="3427" y="3504"/>
              <a:ext cx="99" cy="158"/>
            </a:xfrm>
            <a:prstGeom prst="rect">
              <a:avLst/>
            </a:prstGeom>
            <a:grpFill/>
            <a:ln w="9525">
              <a:solidFill>
                <a:schemeClr val="tx1"/>
              </a:solidFill>
              <a:miter lim="800000"/>
              <a:headEnd/>
              <a:tailEnd/>
            </a:ln>
          </p:spPr>
          <p:txBody>
            <a:bodyPr wrap="none" anchor="ctr"/>
            <a:lstStyle/>
            <a:p>
              <a:endParaRPr lang="es-ES" u="none"/>
            </a:p>
          </p:txBody>
        </p:sp>
        <p:sp>
          <p:nvSpPr>
            <p:cNvPr id="1159" name="Rectangle 490"/>
            <p:cNvSpPr>
              <a:spLocks noChangeArrowheads="1"/>
            </p:cNvSpPr>
            <p:nvPr/>
          </p:nvSpPr>
          <p:spPr bwMode="auto">
            <a:xfrm>
              <a:off x="3610" y="3389"/>
              <a:ext cx="14" cy="374"/>
            </a:xfrm>
            <a:prstGeom prst="rect">
              <a:avLst/>
            </a:prstGeom>
            <a:grpFill/>
            <a:ln w="9525">
              <a:solidFill>
                <a:schemeClr val="tx1"/>
              </a:solidFill>
              <a:miter lim="800000"/>
              <a:headEnd/>
              <a:tailEnd/>
            </a:ln>
          </p:spPr>
          <p:txBody>
            <a:bodyPr wrap="none" anchor="ctr"/>
            <a:lstStyle/>
            <a:p>
              <a:endParaRPr lang="es-ES" u="none"/>
            </a:p>
          </p:txBody>
        </p:sp>
        <p:sp>
          <p:nvSpPr>
            <p:cNvPr id="1160" name="Rectangle 491"/>
            <p:cNvSpPr>
              <a:spLocks noChangeArrowheads="1"/>
            </p:cNvSpPr>
            <p:nvPr/>
          </p:nvSpPr>
          <p:spPr bwMode="auto">
            <a:xfrm>
              <a:off x="3427" y="3749"/>
              <a:ext cx="141" cy="14"/>
            </a:xfrm>
            <a:prstGeom prst="rect">
              <a:avLst/>
            </a:prstGeom>
            <a:grpFill/>
            <a:ln w="9525">
              <a:solidFill>
                <a:schemeClr val="tx1"/>
              </a:solidFill>
              <a:miter lim="800000"/>
              <a:headEnd/>
              <a:tailEnd/>
            </a:ln>
          </p:spPr>
          <p:txBody>
            <a:bodyPr wrap="none" anchor="ctr"/>
            <a:lstStyle/>
            <a:p>
              <a:endParaRPr lang="es-ES" u="none"/>
            </a:p>
          </p:txBody>
        </p:sp>
        <p:sp>
          <p:nvSpPr>
            <p:cNvPr id="1161" name="Rectangle 492"/>
            <p:cNvSpPr>
              <a:spLocks noChangeArrowheads="1"/>
            </p:cNvSpPr>
            <p:nvPr/>
          </p:nvSpPr>
          <p:spPr bwMode="auto">
            <a:xfrm>
              <a:off x="3624" y="3389"/>
              <a:ext cx="99" cy="374"/>
            </a:xfrm>
            <a:prstGeom prst="rect">
              <a:avLst/>
            </a:prstGeom>
            <a:grpFill/>
            <a:ln w="9525">
              <a:solidFill>
                <a:schemeClr val="tx1"/>
              </a:solidFill>
              <a:miter lim="800000"/>
              <a:headEnd/>
              <a:tailEnd/>
            </a:ln>
          </p:spPr>
          <p:txBody>
            <a:bodyPr wrap="none" anchor="ctr"/>
            <a:lstStyle/>
            <a:p>
              <a:endParaRPr lang="es-ES" u="none"/>
            </a:p>
          </p:txBody>
        </p:sp>
        <p:sp>
          <p:nvSpPr>
            <p:cNvPr id="1162" name="Rectangle 493"/>
            <p:cNvSpPr>
              <a:spLocks noChangeArrowheads="1"/>
            </p:cNvSpPr>
            <p:nvPr/>
          </p:nvSpPr>
          <p:spPr bwMode="auto">
            <a:xfrm>
              <a:off x="4019" y="3389"/>
              <a:ext cx="42" cy="374"/>
            </a:xfrm>
            <a:prstGeom prst="rect">
              <a:avLst/>
            </a:prstGeom>
            <a:grpFill/>
            <a:ln w="9525">
              <a:solidFill>
                <a:schemeClr val="tx1"/>
              </a:solidFill>
              <a:miter lim="800000"/>
              <a:headEnd/>
              <a:tailEnd/>
            </a:ln>
          </p:spPr>
          <p:txBody>
            <a:bodyPr wrap="none" anchor="ctr"/>
            <a:lstStyle/>
            <a:p>
              <a:endParaRPr lang="es-ES" u="none"/>
            </a:p>
          </p:txBody>
        </p:sp>
        <p:sp>
          <p:nvSpPr>
            <p:cNvPr id="1163" name="Rectangle 494"/>
            <p:cNvSpPr>
              <a:spLocks noChangeArrowheads="1"/>
            </p:cNvSpPr>
            <p:nvPr/>
          </p:nvSpPr>
          <p:spPr bwMode="auto">
            <a:xfrm>
              <a:off x="3244" y="3706"/>
              <a:ext cx="183" cy="57"/>
            </a:xfrm>
            <a:prstGeom prst="rect">
              <a:avLst/>
            </a:prstGeom>
            <a:grpFill/>
            <a:ln w="9525">
              <a:solidFill>
                <a:schemeClr val="tx1"/>
              </a:solidFill>
              <a:miter lim="800000"/>
              <a:headEnd/>
              <a:tailEnd/>
            </a:ln>
          </p:spPr>
          <p:txBody>
            <a:bodyPr wrap="none" anchor="ctr"/>
            <a:lstStyle/>
            <a:p>
              <a:endParaRPr lang="es-ES" u="none"/>
            </a:p>
          </p:txBody>
        </p:sp>
        <p:sp>
          <p:nvSpPr>
            <p:cNvPr id="1164" name="Rectangle 495"/>
            <p:cNvSpPr>
              <a:spLocks noChangeArrowheads="1"/>
            </p:cNvSpPr>
            <p:nvPr/>
          </p:nvSpPr>
          <p:spPr bwMode="auto">
            <a:xfrm>
              <a:off x="3244" y="3389"/>
              <a:ext cx="183" cy="57"/>
            </a:xfrm>
            <a:prstGeom prst="rect">
              <a:avLst/>
            </a:prstGeom>
            <a:grpFill/>
            <a:ln w="9525">
              <a:solidFill>
                <a:schemeClr val="tx1"/>
              </a:solidFill>
              <a:miter lim="800000"/>
              <a:headEnd/>
              <a:tailEnd/>
            </a:ln>
          </p:spPr>
          <p:txBody>
            <a:bodyPr wrap="none" anchor="ctr"/>
            <a:lstStyle/>
            <a:p>
              <a:endParaRPr lang="es-ES" u="none"/>
            </a:p>
          </p:txBody>
        </p:sp>
        <p:sp>
          <p:nvSpPr>
            <p:cNvPr id="1165" name="Rectangle 496"/>
            <p:cNvSpPr>
              <a:spLocks noChangeArrowheads="1"/>
            </p:cNvSpPr>
            <p:nvPr/>
          </p:nvSpPr>
          <p:spPr bwMode="auto">
            <a:xfrm>
              <a:off x="3737" y="3461"/>
              <a:ext cx="282" cy="43"/>
            </a:xfrm>
            <a:prstGeom prst="rect">
              <a:avLst/>
            </a:prstGeom>
            <a:grpFill/>
            <a:ln w="9525">
              <a:solidFill>
                <a:schemeClr val="tx1"/>
              </a:solidFill>
              <a:miter lim="800000"/>
              <a:headEnd/>
              <a:tailEnd/>
            </a:ln>
          </p:spPr>
          <p:txBody>
            <a:bodyPr wrap="none" anchor="ctr"/>
            <a:lstStyle/>
            <a:p>
              <a:endParaRPr lang="es-ES" u="none"/>
            </a:p>
          </p:txBody>
        </p:sp>
        <p:sp>
          <p:nvSpPr>
            <p:cNvPr id="1166" name="Oval 497"/>
            <p:cNvSpPr>
              <a:spLocks noChangeArrowheads="1"/>
            </p:cNvSpPr>
            <p:nvPr/>
          </p:nvSpPr>
          <p:spPr bwMode="auto">
            <a:xfrm>
              <a:off x="3920" y="3490"/>
              <a:ext cx="29" cy="28"/>
            </a:xfrm>
            <a:prstGeom prst="ellipse">
              <a:avLst/>
            </a:prstGeom>
            <a:grpFill/>
            <a:ln w="9525">
              <a:solidFill>
                <a:schemeClr val="tx1"/>
              </a:solidFill>
              <a:round/>
              <a:headEnd/>
              <a:tailEnd/>
            </a:ln>
          </p:spPr>
          <p:txBody>
            <a:bodyPr wrap="none" anchor="ctr"/>
            <a:lstStyle/>
            <a:p>
              <a:endParaRPr lang="es-ES" u="none"/>
            </a:p>
          </p:txBody>
        </p:sp>
        <p:sp>
          <p:nvSpPr>
            <p:cNvPr id="1167" name="Oval 498"/>
            <p:cNvSpPr>
              <a:spLocks noChangeArrowheads="1"/>
            </p:cNvSpPr>
            <p:nvPr/>
          </p:nvSpPr>
          <p:spPr bwMode="auto">
            <a:xfrm>
              <a:off x="3920" y="3446"/>
              <a:ext cx="29" cy="29"/>
            </a:xfrm>
            <a:prstGeom prst="ellipse">
              <a:avLst/>
            </a:prstGeom>
            <a:grpFill/>
            <a:ln w="9525">
              <a:solidFill>
                <a:schemeClr val="tx1"/>
              </a:solidFill>
              <a:round/>
              <a:headEnd/>
              <a:tailEnd/>
            </a:ln>
          </p:spPr>
          <p:txBody>
            <a:bodyPr wrap="none" anchor="ctr"/>
            <a:lstStyle/>
            <a:p>
              <a:endParaRPr lang="es-ES" u="none"/>
            </a:p>
          </p:txBody>
        </p:sp>
        <p:sp>
          <p:nvSpPr>
            <p:cNvPr id="1168" name="Oval 499"/>
            <p:cNvSpPr>
              <a:spLocks noChangeArrowheads="1"/>
            </p:cNvSpPr>
            <p:nvPr/>
          </p:nvSpPr>
          <p:spPr bwMode="auto">
            <a:xfrm>
              <a:off x="3737" y="3403"/>
              <a:ext cx="71" cy="72"/>
            </a:xfrm>
            <a:prstGeom prst="ellipse">
              <a:avLst/>
            </a:prstGeom>
            <a:grpFill/>
            <a:ln w="9525">
              <a:solidFill>
                <a:schemeClr val="tx1"/>
              </a:solidFill>
              <a:round/>
              <a:headEnd/>
              <a:tailEnd/>
            </a:ln>
          </p:spPr>
          <p:txBody>
            <a:bodyPr wrap="none" anchor="ctr"/>
            <a:lstStyle/>
            <a:p>
              <a:endParaRPr lang="es-ES" u="none"/>
            </a:p>
          </p:txBody>
        </p:sp>
        <p:sp>
          <p:nvSpPr>
            <p:cNvPr id="1169" name="Oval 500"/>
            <p:cNvSpPr>
              <a:spLocks noChangeArrowheads="1"/>
            </p:cNvSpPr>
            <p:nvPr/>
          </p:nvSpPr>
          <p:spPr bwMode="auto">
            <a:xfrm>
              <a:off x="3737" y="3490"/>
              <a:ext cx="71" cy="72"/>
            </a:xfrm>
            <a:prstGeom prst="ellipse">
              <a:avLst/>
            </a:prstGeom>
            <a:grpFill/>
            <a:ln w="9525">
              <a:solidFill>
                <a:schemeClr val="tx1"/>
              </a:solidFill>
              <a:round/>
              <a:headEnd/>
              <a:tailEnd/>
            </a:ln>
          </p:spPr>
          <p:txBody>
            <a:bodyPr wrap="none" anchor="ctr"/>
            <a:lstStyle/>
            <a:p>
              <a:endParaRPr lang="es-ES" u="none"/>
            </a:p>
          </p:txBody>
        </p:sp>
        <p:sp>
          <p:nvSpPr>
            <p:cNvPr id="1170" name="Rectangle 501"/>
            <p:cNvSpPr>
              <a:spLocks noChangeArrowheads="1"/>
            </p:cNvSpPr>
            <p:nvPr/>
          </p:nvSpPr>
          <p:spPr bwMode="auto">
            <a:xfrm>
              <a:off x="3737" y="3590"/>
              <a:ext cx="282" cy="130"/>
            </a:xfrm>
            <a:prstGeom prst="rect">
              <a:avLst/>
            </a:prstGeom>
            <a:grpFill/>
            <a:ln w="9525">
              <a:solidFill>
                <a:schemeClr val="tx1"/>
              </a:solidFill>
              <a:miter lim="800000"/>
              <a:headEnd/>
              <a:tailEnd/>
            </a:ln>
          </p:spPr>
          <p:txBody>
            <a:bodyPr wrap="none" anchor="ctr"/>
            <a:lstStyle/>
            <a:p>
              <a:endParaRPr lang="es-ES" u="none"/>
            </a:p>
          </p:txBody>
        </p:sp>
        <p:sp>
          <p:nvSpPr>
            <p:cNvPr id="1171" name="Rectangle 502"/>
            <p:cNvSpPr>
              <a:spLocks noChangeArrowheads="1"/>
            </p:cNvSpPr>
            <p:nvPr/>
          </p:nvSpPr>
          <p:spPr bwMode="auto">
            <a:xfrm>
              <a:off x="3737" y="3634"/>
              <a:ext cx="282" cy="43"/>
            </a:xfrm>
            <a:prstGeom prst="rect">
              <a:avLst/>
            </a:prstGeom>
            <a:grpFill/>
            <a:ln w="9525">
              <a:solidFill>
                <a:schemeClr val="tx1"/>
              </a:solidFill>
              <a:miter lim="800000"/>
              <a:headEnd/>
              <a:tailEnd/>
            </a:ln>
          </p:spPr>
          <p:txBody>
            <a:bodyPr wrap="none" anchor="ctr"/>
            <a:lstStyle/>
            <a:p>
              <a:endParaRPr lang="es-ES" u="none"/>
            </a:p>
          </p:txBody>
        </p:sp>
        <p:sp>
          <p:nvSpPr>
            <p:cNvPr id="1172" name="Oval 503"/>
            <p:cNvSpPr>
              <a:spLocks noChangeArrowheads="1"/>
            </p:cNvSpPr>
            <p:nvPr/>
          </p:nvSpPr>
          <p:spPr bwMode="auto">
            <a:xfrm>
              <a:off x="3920" y="3662"/>
              <a:ext cx="29" cy="29"/>
            </a:xfrm>
            <a:prstGeom prst="ellipse">
              <a:avLst/>
            </a:prstGeom>
            <a:grpFill/>
            <a:ln w="9525">
              <a:solidFill>
                <a:schemeClr val="tx1"/>
              </a:solidFill>
              <a:round/>
              <a:headEnd/>
              <a:tailEnd/>
            </a:ln>
          </p:spPr>
          <p:txBody>
            <a:bodyPr wrap="none" anchor="ctr"/>
            <a:lstStyle/>
            <a:p>
              <a:endParaRPr lang="es-ES" u="none"/>
            </a:p>
          </p:txBody>
        </p:sp>
        <p:sp>
          <p:nvSpPr>
            <p:cNvPr id="1173" name="Oval 504"/>
            <p:cNvSpPr>
              <a:spLocks noChangeArrowheads="1"/>
            </p:cNvSpPr>
            <p:nvPr/>
          </p:nvSpPr>
          <p:spPr bwMode="auto">
            <a:xfrm>
              <a:off x="3920" y="3619"/>
              <a:ext cx="29" cy="29"/>
            </a:xfrm>
            <a:prstGeom prst="ellipse">
              <a:avLst/>
            </a:prstGeom>
            <a:grpFill/>
            <a:ln w="9525">
              <a:solidFill>
                <a:schemeClr val="tx1"/>
              </a:solidFill>
              <a:round/>
              <a:headEnd/>
              <a:tailEnd/>
            </a:ln>
          </p:spPr>
          <p:txBody>
            <a:bodyPr wrap="none" anchor="ctr"/>
            <a:lstStyle/>
            <a:p>
              <a:endParaRPr lang="es-ES" u="none"/>
            </a:p>
          </p:txBody>
        </p:sp>
        <p:sp>
          <p:nvSpPr>
            <p:cNvPr id="1174" name="Oval 505"/>
            <p:cNvSpPr>
              <a:spLocks noChangeArrowheads="1"/>
            </p:cNvSpPr>
            <p:nvPr/>
          </p:nvSpPr>
          <p:spPr bwMode="auto">
            <a:xfrm>
              <a:off x="3737" y="3576"/>
              <a:ext cx="71" cy="72"/>
            </a:xfrm>
            <a:prstGeom prst="ellipse">
              <a:avLst/>
            </a:prstGeom>
            <a:grpFill/>
            <a:ln w="9525">
              <a:solidFill>
                <a:schemeClr val="tx1"/>
              </a:solidFill>
              <a:round/>
              <a:headEnd/>
              <a:tailEnd/>
            </a:ln>
          </p:spPr>
          <p:txBody>
            <a:bodyPr wrap="none" anchor="ctr"/>
            <a:lstStyle/>
            <a:p>
              <a:endParaRPr lang="es-ES" u="none"/>
            </a:p>
          </p:txBody>
        </p:sp>
        <p:sp>
          <p:nvSpPr>
            <p:cNvPr id="1175" name="Oval 506"/>
            <p:cNvSpPr>
              <a:spLocks noChangeArrowheads="1"/>
            </p:cNvSpPr>
            <p:nvPr/>
          </p:nvSpPr>
          <p:spPr bwMode="auto">
            <a:xfrm>
              <a:off x="3737" y="3662"/>
              <a:ext cx="71" cy="72"/>
            </a:xfrm>
            <a:prstGeom prst="ellipse">
              <a:avLst/>
            </a:prstGeom>
            <a:grpFill/>
            <a:ln w="9525">
              <a:solidFill>
                <a:schemeClr val="tx1"/>
              </a:solidFill>
              <a:round/>
              <a:headEnd/>
              <a:tailEnd/>
            </a:ln>
          </p:spPr>
          <p:txBody>
            <a:bodyPr wrap="none" anchor="ctr"/>
            <a:lstStyle/>
            <a:p>
              <a:endParaRPr lang="es-ES" u="none"/>
            </a:p>
          </p:txBody>
        </p:sp>
      </p:grpSp>
    </p:spTree>
    <p:extLst>
      <p:ext uri="{BB962C8B-B14F-4D97-AF65-F5344CB8AC3E}">
        <p14:creationId xmlns:p14="http://schemas.microsoft.com/office/powerpoint/2010/main" val="1179379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3928" y="35332"/>
            <a:ext cx="899592" cy="369332"/>
          </a:xfrm>
          <a:prstGeom prst="rect">
            <a:avLst/>
          </a:prstGeom>
          <a:noFill/>
        </p:spPr>
        <p:txBody>
          <a:bodyPr wrap="square" rtlCol="0">
            <a:spAutoFit/>
          </a:bodyPr>
          <a:lstStyle/>
          <a:p>
            <a:r>
              <a:rPr lang="es-CO" dirty="0" smtClean="0"/>
              <a:t>Diseño</a:t>
            </a:r>
            <a:endParaRPr lang="es-CO" dirty="0"/>
          </a:p>
        </p:txBody>
      </p:sp>
      <p:grpSp>
        <p:nvGrpSpPr>
          <p:cNvPr id="186" name="185 Grupo"/>
          <p:cNvGrpSpPr/>
          <p:nvPr/>
        </p:nvGrpSpPr>
        <p:grpSpPr>
          <a:xfrm>
            <a:off x="395536" y="836712"/>
            <a:ext cx="3240361" cy="1584176"/>
            <a:chOff x="539551" y="3356992"/>
            <a:chExt cx="3240361" cy="1584176"/>
          </a:xfrm>
        </p:grpSpPr>
        <p:sp>
          <p:nvSpPr>
            <p:cNvPr id="4" name="Rectangle 5"/>
            <p:cNvSpPr>
              <a:spLocks noChangeArrowheads="1"/>
            </p:cNvSpPr>
            <p:nvPr/>
          </p:nvSpPr>
          <p:spPr bwMode="auto">
            <a:xfrm>
              <a:off x="539551" y="3356992"/>
              <a:ext cx="3240361" cy="1584176"/>
            </a:xfrm>
            <a:prstGeom prst="rect">
              <a:avLst/>
            </a:prstGeom>
            <a:solidFill>
              <a:srgbClr val="FFFF00"/>
            </a:solidFill>
            <a:ln w="9525">
              <a:solidFill>
                <a:schemeClr val="tx1"/>
              </a:solidFill>
              <a:miter lim="800000"/>
              <a:headEnd/>
              <a:tailEnd/>
            </a:ln>
          </p:spPr>
          <p:txBody>
            <a:bodyPr wrap="none" anchor="ctr"/>
            <a:lstStyle/>
            <a:p>
              <a:endParaRPr lang="es-CO"/>
            </a:p>
          </p:txBody>
        </p:sp>
        <p:grpSp>
          <p:nvGrpSpPr>
            <p:cNvPr id="126" name="Group 7"/>
            <p:cNvGrpSpPr>
              <a:grpSpLocks/>
            </p:cNvGrpSpPr>
            <p:nvPr/>
          </p:nvGrpSpPr>
          <p:grpSpPr bwMode="auto">
            <a:xfrm>
              <a:off x="2123728" y="3501008"/>
              <a:ext cx="1427166" cy="310653"/>
              <a:chOff x="3332" y="1565"/>
              <a:chExt cx="1859" cy="523"/>
            </a:xfrm>
          </p:grpSpPr>
          <p:sp>
            <p:nvSpPr>
              <p:cNvPr id="128" name="Oval 8"/>
              <p:cNvSpPr>
                <a:spLocks noChangeArrowheads="1"/>
              </p:cNvSpPr>
              <p:nvPr/>
            </p:nvSpPr>
            <p:spPr bwMode="auto">
              <a:xfrm>
                <a:off x="4138" y="1679"/>
                <a:ext cx="252" cy="244"/>
              </a:xfrm>
              <a:prstGeom prst="ellipse">
                <a:avLst/>
              </a:prstGeom>
              <a:solidFill>
                <a:schemeClr val="bg1"/>
              </a:solidFill>
              <a:ln w="12700">
                <a:solidFill>
                  <a:srgbClr val="000066"/>
                </a:solidFill>
                <a:round/>
                <a:headEnd/>
                <a:tailEnd/>
              </a:ln>
            </p:spPr>
            <p:txBody>
              <a:bodyPr wrap="none" anchor="ctr"/>
              <a:lstStyle/>
              <a:p>
                <a:endParaRPr lang="es-CO"/>
              </a:p>
            </p:txBody>
          </p:sp>
          <p:sp>
            <p:nvSpPr>
              <p:cNvPr id="129" name="Line 9"/>
              <p:cNvSpPr>
                <a:spLocks noChangeShapeType="1"/>
              </p:cNvSpPr>
              <p:nvPr/>
            </p:nvSpPr>
            <p:spPr bwMode="auto">
              <a:xfrm>
                <a:off x="4377" y="1742"/>
                <a:ext cx="814"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0" name="Line 10"/>
              <p:cNvSpPr>
                <a:spLocks noChangeShapeType="1"/>
              </p:cNvSpPr>
              <p:nvPr/>
            </p:nvSpPr>
            <p:spPr bwMode="auto">
              <a:xfrm>
                <a:off x="4375" y="1901"/>
                <a:ext cx="814"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1" name="Line 11"/>
              <p:cNvSpPr>
                <a:spLocks noChangeShapeType="1"/>
              </p:cNvSpPr>
              <p:nvPr/>
            </p:nvSpPr>
            <p:spPr bwMode="auto">
              <a:xfrm>
                <a:off x="3332" y="1747"/>
                <a:ext cx="814"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2" name="Line 12"/>
              <p:cNvSpPr>
                <a:spLocks noChangeShapeType="1"/>
              </p:cNvSpPr>
              <p:nvPr/>
            </p:nvSpPr>
            <p:spPr bwMode="auto">
              <a:xfrm>
                <a:off x="3351" y="1899"/>
                <a:ext cx="814"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3" name="Line 13"/>
              <p:cNvSpPr>
                <a:spLocks noChangeShapeType="1"/>
              </p:cNvSpPr>
              <p:nvPr/>
            </p:nvSpPr>
            <p:spPr bwMode="auto">
              <a:xfrm flipH="1">
                <a:off x="3666" y="1821"/>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4" name="Freeform 14"/>
              <p:cNvSpPr>
                <a:spLocks/>
              </p:cNvSpPr>
              <p:nvPr/>
            </p:nvSpPr>
            <p:spPr bwMode="auto">
              <a:xfrm>
                <a:off x="3788" y="1805"/>
                <a:ext cx="58" cy="34"/>
              </a:xfrm>
              <a:custGeom>
                <a:avLst/>
                <a:gdLst>
                  <a:gd name="T0" fmla="*/ 57 w 58"/>
                  <a:gd name="T1" fmla="*/ 17 h 34"/>
                  <a:gd name="T2" fmla="*/ 0 w 58"/>
                  <a:gd name="T3" fmla="*/ 0 h 34"/>
                  <a:gd name="T4" fmla="*/ 2 w 58"/>
                  <a:gd name="T5" fmla="*/ 33 h 34"/>
                  <a:gd name="T6" fmla="*/ 57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57" y="17"/>
                    </a:moveTo>
                    <a:lnTo>
                      <a:pt x="0" y="0"/>
                    </a:lnTo>
                    <a:lnTo>
                      <a:pt x="2" y="33"/>
                    </a:lnTo>
                    <a:lnTo>
                      <a:pt x="57" y="17"/>
                    </a:lnTo>
                  </a:path>
                </a:pathLst>
              </a:custGeom>
              <a:solidFill>
                <a:schemeClr val="bg2"/>
              </a:solidFill>
              <a:ln w="12700" cap="rnd">
                <a:solidFill>
                  <a:srgbClr val="000066"/>
                </a:solidFill>
                <a:round/>
                <a:headEnd/>
                <a:tailEnd/>
              </a:ln>
            </p:spPr>
            <p:txBody>
              <a:bodyPr/>
              <a:lstStyle/>
              <a:p>
                <a:endParaRPr lang="es-ES"/>
              </a:p>
            </p:txBody>
          </p:sp>
          <p:sp>
            <p:nvSpPr>
              <p:cNvPr id="135" name="Line 15"/>
              <p:cNvSpPr>
                <a:spLocks noChangeShapeType="1"/>
              </p:cNvSpPr>
              <p:nvPr/>
            </p:nvSpPr>
            <p:spPr bwMode="auto">
              <a:xfrm flipH="1">
                <a:off x="3907" y="1819"/>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6" name="Freeform 16"/>
              <p:cNvSpPr>
                <a:spLocks/>
              </p:cNvSpPr>
              <p:nvPr/>
            </p:nvSpPr>
            <p:spPr bwMode="auto">
              <a:xfrm>
                <a:off x="4029" y="1803"/>
                <a:ext cx="58" cy="34"/>
              </a:xfrm>
              <a:custGeom>
                <a:avLst/>
                <a:gdLst>
                  <a:gd name="T0" fmla="*/ 57 w 58"/>
                  <a:gd name="T1" fmla="*/ 17 h 34"/>
                  <a:gd name="T2" fmla="*/ 0 w 58"/>
                  <a:gd name="T3" fmla="*/ 0 h 34"/>
                  <a:gd name="T4" fmla="*/ 2 w 58"/>
                  <a:gd name="T5" fmla="*/ 33 h 34"/>
                  <a:gd name="T6" fmla="*/ 57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57" y="17"/>
                    </a:moveTo>
                    <a:lnTo>
                      <a:pt x="0" y="0"/>
                    </a:lnTo>
                    <a:lnTo>
                      <a:pt x="2" y="33"/>
                    </a:lnTo>
                    <a:lnTo>
                      <a:pt x="57" y="17"/>
                    </a:lnTo>
                  </a:path>
                </a:pathLst>
              </a:custGeom>
              <a:solidFill>
                <a:schemeClr val="bg2"/>
              </a:solidFill>
              <a:ln w="12700" cap="rnd">
                <a:solidFill>
                  <a:srgbClr val="000066"/>
                </a:solidFill>
                <a:round/>
                <a:headEnd/>
                <a:tailEnd/>
              </a:ln>
            </p:spPr>
            <p:txBody>
              <a:bodyPr/>
              <a:lstStyle/>
              <a:p>
                <a:endParaRPr lang="es-ES"/>
              </a:p>
            </p:txBody>
          </p:sp>
          <p:grpSp>
            <p:nvGrpSpPr>
              <p:cNvPr id="137" name="Group 17"/>
              <p:cNvGrpSpPr>
                <a:grpSpLocks/>
              </p:cNvGrpSpPr>
              <p:nvPr/>
            </p:nvGrpSpPr>
            <p:grpSpPr bwMode="auto">
              <a:xfrm>
                <a:off x="3419" y="1805"/>
                <a:ext cx="180" cy="34"/>
                <a:chOff x="3384" y="727"/>
                <a:chExt cx="180" cy="34"/>
              </a:xfrm>
            </p:grpSpPr>
            <p:sp>
              <p:nvSpPr>
                <p:cNvPr id="184" name="Line 18"/>
                <p:cNvSpPr>
                  <a:spLocks noChangeShapeType="1"/>
                </p:cNvSpPr>
                <p:nvPr/>
              </p:nvSpPr>
              <p:spPr bwMode="auto">
                <a:xfrm flipH="1">
                  <a:off x="3384" y="743"/>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85" name="Freeform 19"/>
                <p:cNvSpPr>
                  <a:spLocks/>
                </p:cNvSpPr>
                <p:nvPr/>
              </p:nvSpPr>
              <p:spPr bwMode="auto">
                <a:xfrm>
                  <a:off x="3506" y="727"/>
                  <a:ext cx="58" cy="34"/>
                </a:xfrm>
                <a:custGeom>
                  <a:avLst/>
                  <a:gdLst>
                    <a:gd name="T0" fmla="*/ 57 w 58"/>
                    <a:gd name="T1" fmla="*/ 17 h 34"/>
                    <a:gd name="T2" fmla="*/ 0 w 58"/>
                    <a:gd name="T3" fmla="*/ 0 h 34"/>
                    <a:gd name="T4" fmla="*/ 2 w 58"/>
                    <a:gd name="T5" fmla="*/ 33 h 34"/>
                    <a:gd name="T6" fmla="*/ 57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57" y="17"/>
                      </a:moveTo>
                      <a:lnTo>
                        <a:pt x="0" y="0"/>
                      </a:lnTo>
                      <a:lnTo>
                        <a:pt x="2" y="33"/>
                      </a:lnTo>
                      <a:lnTo>
                        <a:pt x="57" y="17"/>
                      </a:lnTo>
                    </a:path>
                  </a:pathLst>
                </a:custGeom>
                <a:solidFill>
                  <a:schemeClr val="bg2"/>
                </a:solidFill>
                <a:ln w="12700" cap="rnd">
                  <a:solidFill>
                    <a:srgbClr val="000066"/>
                  </a:solidFill>
                  <a:round/>
                  <a:headEnd/>
                  <a:tailEnd/>
                </a:ln>
              </p:spPr>
              <p:txBody>
                <a:bodyPr/>
                <a:lstStyle/>
                <a:p>
                  <a:endParaRPr lang="es-ES"/>
                </a:p>
              </p:txBody>
            </p:sp>
          </p:grpSp>
          <p:grpSp>
            <p:nvGrpSpPr>
              <p:cNvPr id="138" name="Group 20"/>
              <p:cNvGrpSpPr>
                <a:grpSpLocks/>
              </p:cNvGrpSpPr>
              <p:nvPr/>
            </p:nvGrpSpPr>
            <p:grpSpPr bwMode="auto">
              <a:xfrm>
                <a:off x="4439" y="1805"/>
                <a:ext cx="179" cy="34"/>
                <a:chOff x="4404" y="727"/>
                <a:chExt cx="179" cy="34"/>
              </a:xfrm>
            </p:grpSpPr>
            <p:sp>
              <p:nvSpPr>
                <p:cNvPr id="182" name="Line 21"/>
                <p:cNvSpPr>
                  <a:spLocks noChangeShapeType="1"/>
                </p:cNvSpPr>
                <p:nvPr/>
              </p:nvSpPr>
              <p:spPr bwMode="auto">
                <a:xfrm>
                  <a:off x="4417" y="743"/>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83" name="Freeform 22"/>
                <p:cNvSpPr>
                  <a:spLocks/>
                </p:cNvSpPr>
                <p:nvPr/>
              </p:nvSpPr>
              <p:spPr bwMode="auto">
                <a:xfrm>
                  <a:off x="4404" y="727"/>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39" name="Group 23"/>
              <p:cNvGrpSpPr>
                <a:grpSpLocks/>
              </p:cNvGrpSpPr>
              <p:nvPr/>
            </p:nvGrpSpPr>
            <p:grpSpPr bwMode="auto">
              <a:xfrm>
                <a:off x="4705" y="1802"/>
                <a:ext cx="179" cy="34"/>
                <a:chOff x="4670" y="724"/>
                <a:chExt cx="179" cy="34"/>
              </a:xfrm>
            </p:grpSpPr>
            <p:sp>
              <p:nvSpPr>
                <p:cNvPr id="180" name="Line 24"/>
                <p:cNvSpPr>
                  <a:spLocks noChangeShapeType="1"/>
                </p:cNvSpPr>
                <p:nvPr/>
              </p:nvSpPr>
              <p:spPr bwMode="auto">
                <a:xfrm>
                  <a:off x="4683" y="740"/>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81" name="Freeform 25"/>
                <p:cNvSpPr>
                  <a:spLocks/>
                </p:cNvSpPr>
                <p:nvPr/>
              </p:nvSpPr>
              <p:spPr bwMode="auto">
                <a:xfrm>
                  <a:off x="4670" y="724"/>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40" name="Group 26"/>
              <p:cNvGrpSpPr>
                <a:grpSpLocks/>
              </p:cNvGrpSpPr>
              <p:nvPr/>
            </p:nvGrpSpPr>
            <p:grpSpPr bwMode="auto">
              <a:xfrm>
                <a:off x="4975" y="1800"/>
                <a:ext cx="179" cy="34"/>
                <a:chOff x="4940" y="722"/>
                <a:chExt cx="179" cy="34"/>
              </a:xfrm>
            </p:grpSpPr>
            <p:sp>
              <p:nvSpPr>
                <p:cNvPr id="178" name="Line 27"/>
                <p:cNvSpPr>
                  <a:spLocks noChangeShapeType="1"/>
                </p:cNvSpPr>
                <p:nvPr/>
              </p:nvSpPr>
              <p:spPr bwMode="auto">
                <a:xfrm>
                  <a:off x="4953" y="738"/>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79" name="Freeform 28"/>
                <p:cNvSpPr>
                  <a:spLocks/>
                </p:cNvSpPr>
                <p:nvPr/>
              </p:nvSpPr>
              <p:spPr bwMode="auto">
                <a:xfrm>
                  <a:off x="4940" y="722"/>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41" name="Group 29"/>
              <p:cNvGrpSpPr>
                <a:grpSpLocks/>
              </p:cNvGrpSpPr>
              <p:nvPr/>
            </p:nvGrpSpPr>
            <p:grpSpPr bwMode="auto">
              <a:xfrm>
                <a:off x="3481" y="1565"/>
                <a:ext cx="25" cy="152"/>
                <a:chOff x="3446" y="487"/>
                <a:chExt cx="25" cy="152"/>
              </a:xfrm>
            </p:grpSpPr>
            <p:sp>
              <p:nvSpPr>
                <p:cNvPr id="176" name="Line 30"/>
                <p:cNvSpPr>
                  <a:spLocks noChangeShapeType="1"/>
                </p:cNvSpPr>
                <p:nvPr/>
              </p:nvSpPr>
              <p:spPr bwMode="auto">
                <a:xfrm flipV="1">
                  <a:off x="3458" y="487"/>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77" name="Freeform 31"/>
                <p:cNvSpPr>
                  <a:spLocks/>
                </p:cNvSpPr>
                <p:nvPr/>
              </p:nvSpPr>
              <p:spPr bwMode="auto">
                <a:xfrm>
                  <a:off x="3446" y="590"/>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42" name="Group 32"/>
              <p:cNvGrpSpPr>
                <a:grpSpLocks/>
              </p:cNvGrpSpPr>
              <p:nvPr/>
            </p:nvGrpSpPr>
            <p:grpSpPr bwMode="auto">
              <a:xfrm>
                <a:off x="3716" y="1567"/>
                <a:ext cx="25" cy="152"/>
                <a:chOff x="3681" y="489"/>
                <a:chExt cx="25" cy="152"/>
              </a:xfrm>
            </p:grpSpPr>
            <p:sp>
              <p:nvSpPr>
                <p:cNvPr id="174" name="Line 33"/>
                <p:cNvSpPr>
                  <a:spLocks noChangeShapeType="1"/>
                </p:cNvSpPr>
                <p:nvPr/>
              </p:nvSpPr>
              <p:spPr bwMode="auto">
                <a:xfrm flipV="1">
                  <a:off x="3693" y="489"/>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75" name="Freeform 34"/>
                <p:cNvSpPr>
                  <a:spLocks/>
                </p:cNvSpPr>
                <p:nvPr/>
              </p:nvSpPr>
              <p:spPr bwMode="auto">
                <a:xfrm>
                  <a:off x="3681" y="592"/>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43" name="Group 35"/>
              <p:cNvGrpSpPr>
                <a:grpSpLocks/>
              </p:cNvGrpSpPr>
              <p:nvPr/>
            </p:nvGrpSpPr>
            <p:grpSpPr bwMode="auto">
              <a:xfrm>
                <a:off x="3476" y="1929"/>
                <a:ext cx="25" cy="151"/>
                <a:chOff x="3441" y="851"/>
                <a:chExt cx="25" cy="151"/>
              </a:xfrm>
            </p:grpSpPr>
            <p:sp>
              <p:nvSpPr>
                <p:cNvPr id="172" name="Line 36"/>
                <p:cNvSpPr>
                  <a:spLocks noChangeShapeType="1"/>
                </p:cNvSpPr>
                <p:nvPr/>
              </p:nvSpPr>
              <p:spPr bwMode="auto">
                <a:xfrm>
                  <a:off x="3453" y="86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73" name="Freeform 37"/>
                <p:cNvSpPr>
                  <a:spLocks/>
                </p:cNvSpPr>
                <p:nvPr/>
              </p:nvSpPr>
              <p:spPr bwMode="auto">
                <a:xfrm>
                  <a:off x="3441" y="851"/>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nvGrpSpPr>
              <p:cNvPr id="144" name="Group 38"/>
              <p:cNvGrpSpPr>
                <a:grpSpLocks/>
              </p:cNvGrpSpPr>
              <p:nvPr/>
            </p:nvGrpSpPr>
            <p:grpSpPr bwMode="auto">
              <a:xfrm>
                <a:off x="3956" y="1570"/>
                <a:ext cx="25" cy="152"/>
                <a:chOff x="3921" y="492"/>
                <a:chExt cx="25" cy="152"/>
              </a:xfrm>
            </p:grpSpPr>
            <p:sp>
              <p:nvSpPr>
                <p:cNvPr id="170" name="Line 39"/>
                <p:cNvSpPr>
                  <a:spLocks noChangeShapeType="1"/>
                </p:cNvSpPr>
                <p:nvPr/>
              </p:nvSpPr>
              <p:spPr bwMode="auto">
                <a:xfrm flipV="1">
                  <a:off x="3933" y="49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71" name="Freeform 40"/>
                <p:cNvSpPr>
                  <a:spLocks/>
                </p:cNvSpPr>
                <p:nvPr/>
              </p:nvSpPr>
              <p:spPr bwMode="auto">
                <a:xfrm>
                  <a:off x="3921" y="595"/>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45" name="Group 41"/>
              <p:cNvGrpSpPr>
                <a:grpSpLocks/>
              </p:cNvGrpSpPr>
              <p:nvPr/>
            </p:nvGrpSpPr>
            <p:grpSpPr bwMode="auto">
              <a:xfrm>
                <a:off x="3716" y="1933"/>
                <a:ext cx="25" cy="151"/>
                <a:chOff x="3681" y="855"/>
                <a:chExt cx="25" cy="151"/>
              </a:xfrm>
            </p:grpSpPr>
            <p:sp>
              <p:nvSpPr>
                <p:cNvPr id="168" name="Line 42"/>
                <p:cNvSpPr>
                  <a:spLocks noChangeShapeType="1"/>
                </p:cNvSpPr>
                <p:nvPr/>
              </p:nvSpPr>
              <p:spPr bwMode="auto">
                <a:xfrm>
                  <a:off x="3693" y="866"/>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69" name="Freeform 43"/>
                <p:cNvSpPr>
                  <a:spLocks/>
                </p:cNvSpPr>
                <p:nvPr/>
              </p:nvSpPr>
              <p:spPr bwMode="auto">
                <a:xfrm>
                  <a:off x="3681" y="855"/>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nvGrpSpPr>
              <p:cNvPr id="146" name="Group 44"/>
              <p:cNvGrpSpPr>
                <a:grpSpLocks/>
              </p:cNvGrpSpPr>
              <p:nvPr/>
            </p:nvGrpSpPr>
            <p:grpSpPr bwMode="auto">
              <a:xfrm>
                <a:off x="3956" y="1934"/>
                <a:ext cx="25" cy="151"/>
                <a:chOff x="3921" y="856"/>
                <a:chExt cx="25" cy="151"/>
              </a:xfrm>
            </p:grpSpPr>
            <p:sp>
              <p:nvSpPr>
                <p:cNvPr id="166" name="Line 45"/>
                <p:cNvSpPr>
                  <a:spLocks noChangeShapeType="1"/>
                </p:cNvSpPr>
                <p:nvPr/>
              </p:nvSpPr>
              <p:spPr bwMode="auto">
                <a:xfrm>
                  <a:off x="3933" y="867"/>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67" name="Freeform 46"/>
                <p:cNvSpPr>
                  <a:spLocks/>
                </p:cNvSpPr>
                <p:nvPr/>
              </p:nvSpPr>
              <p:spPr bwMode="auto">
                <a:xfrm>
                  <a:off x="3921" y="856"/>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nvGrpSpPr>
              <p:cNvPr id="147" name="Group 47"/>
              <p:cNvGrpSpPr>
                <a:grpSpLocks/>
              </p:cNvGrpSpPr>
              <p:nvPr/>
            </p:nvGrpSpPr>
            <p:grpSpPr bwMode="auto">
              <a:xfrm>
                <a:off x="4536" y="1568"/>
                <a:ext cx="505" cy="520"/>
                <a:chOff x="4501" y="490"/>
                <a:chExt cx="505" cy="520"/>
              </a:xfrm>
            </p:grpSpPr>
            <p:grpSp>
              <p:nvGrpSpPr>
                <p:cNvPr id="148" name="Group 48"/>
                <p:cNvGrpSpPr>
                  <a:grpSpLocks/>
                </p:cNvGrpSpPr>
                <p:nvPr/>
              </p:nvGrpSpPr>
              <p:grpSpPr bwMode="auto">
                <a:xfrm>
                  <a:off x="4506" y="490"/>
                  <a:ext cx="25" cy="152"/>
                  <a:chOff x="4506" y="490"/>
                  <a:chExt cx="25" cy="152"/>
                </a:xfrm>
              </p:grpSpPr>
              <p:sp>
                <p:nvSpPr>
                  <p:cNvPr id="164" name="Line 49"/>
                  <p:cNvSpPr>
                    <a:spLocks noChangeShapeType="1"/>
                  </p:cNvSpPr>
                  <p:nvPr/>
                </p:nvSpPr>
                <p:spPr bwMode="auto">
                  <a:xfrm flipV="1">
                    <a:off x="4518" y="490"/>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65" name="Freeform 50"/>
                  <p:cNvSpPr>
                    <a:spLocks/>
                  </p:cNvSpPr>
                  <p:nvPr/>
                </p:nvSpPr>
                <p:spPr bwMode="auto">
                  <a:xfrm>
                    <a:off x="4506" y="593"/>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49" name="Group 51"/>
                <p:cNvGrpSpPr>
                  <a:grpSpLocks/>
                </p:cNvGrpSpPr>
                <p:nvPr/>
              </p:nvGrpSpPr>
              <p:grpSpPr bwMode="auto">
                <a:xfrm>
                  <a:off x="4741" y="492"/>
                  <a:ext cx="25" cy="152"/>
                  <a:chOff x="4741" y="492"/>
                  <a:chExt cx="25" cy="152"/>
                </a:xfrm>
              </p:grpSpPr>
              <p:sp>
                <p:nvSpPr>
                  <p:cNvPr id="162" name="Line 52"/>
                  <p:cNvSpPr>
                    <a:spLocks noChangeShapeType="1"/>
                  </p:cNvSpPr>
                  <p:nvPr/>
                </p:nvSpPr>
                <p:spPr bwMode="auto">
                  <a:xfrm flipV="1">
                    <a:off x="4753" y="49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63" name="Freeform 53"/>
                  <p:cNvSpPr>
                    <a:spLocks/>
                  </p:cNvSpPr>
                  <p:nvPr/>
                </p:nvSpPr>
                <p:spPr bwMode="auto">
                  <a:xfrm>
                    <a:off x="4741" y="595"/>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50" name="Group 54"/>
                <p:cNvGrpSpPr>
                  <a:grpSpLocks/>
                </p:cNvGrpSpPr>
                <p:nvPr/>
              </p:nvGrpSpPr>
              <p:grpSpPr bwMode="auto">
                <a:xfrm>
                  <a:off x="4501" y="854"/>
                  <a:ext cx="25" cy="151"/>
                  <a:chOff x="4501" y="854"/>
                  <a:chExt cx="25" cy="151"/>
                </a:xfrm>
              </p:grpSpPr>
              <p:sp>
                <p:nvSpPr>
                  <p:cNvPr id="160" name="Line 55"/>
                  <p:cNvSpPr>
                    <a:spLocks noChangeShapeType="1"/>
                  </p:cNvSpPr>
                  <p:nvPr/>
                </p:nvSpPr>
                <p:spPr bwMode="auto">
                  <a:xfrm>
                    <a:off x="4513" y="865"/>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61" name="Freeform 56"/>
                  <p:cNvSpPr>
                    <a:spLocks/>
                  </p:cNvSpPr>
                  <p:nvPr/>
                </p:nvSpPr>
                <p:spPr bwMode="auto">
                  <a:xfrm>
                    <a:off x="4501" y="854"/>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nvGrpSpPr>
                <p:cNvPr id="151" name="Group 57"/>
                <p:cNvGrpSpPr>
                  <a:grpSpLocks/>
                </p:cNvGrpSpPr>
                <p:nvPr/>
              </p:nvGrpSpPr>
              <p:grpSpPr bwMode="auto">
                <a:xfrm>
                  <a:off x="4981" y="495"/>
                  <a:ext cx="25" cy="152"/>
                  <a:chOff x="4981" y="495"/>
                  <a:chExt cx="25" cy="152"/>
                </a:xfrm>
              </p:grpSpPr>
              <p:sp>
                <p:nvSpPr>
                  <p:cNvPr id="158" name="Line 58"/>
                  <p:cNvSpPr>
                    <a:spLocks noChangeShapeType="1"/>
                  </p:cNvSpPr>
                  <p:nvPr/>
                </p:nvSpPr>
                <p:spPr bwMode="auto">
                  <a:xfrm flipV="1">
                    <a:off x="4993" y="495"/>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59" name="Freeform 59"/>
                  <p:cNvSpPr>
                    <a:spLocks/>
                  </p:cNvSpPr>
                  <p:nvPr/>
                </p:nvSpPr>
                <p:spPr bwMode="auto">
                  <a:xfrm>
                    <a:off x="4981" y="598"/>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1"/>
                  </a:solidFill>
                  <a:ln w="12700" cap="rnd">
                    <a:solidFill>
                      <a:srgbClr val="000066"/>
                    </a:solidFill>
                    <a:round/>
                    <a:headEnd/>
                    <a:tailEnd/>
                  </a:ln>
                </p:spPr>
                <p:txBody>
                  <a:bodyPr/>
                  <a:lstStyle/>
                  <a:p>
                    <a:endParaRPr lang="es-ES"/>
                  </a:p>
                </p:txBody>
              </p:sp>
            </p:grpSp>
            <p:grpSp>
              <p:nvGrpSpPr>
                <p:cNvPr id="152" name="Group 60"/>
                <p:cNvGrpSpPr>
                  <a:grpSpLocks/>
                </p:cNvGrpSpPr>
                <p:nvPr/>
              </p:nvGrpSpPr>
              <p:grpSpPr bwMode="auto">
                <a:xfrm>
                  <a:off x="4741" y="858"/>
                  <a:ext cx="25" cy="151"/>
                  <a:chOff x="4741" y="858"/>
                  <a:chExt cx="25" cy="151"/>
                </a:xfrm>
              </p:grpSpPr>
              <p:sp>
                <p:nvSpPr>
                  <p:cNvPr id="156" name="Line 61"/>
                  <p:cNvSpPr>
                    <a:spLocks noChangeShapeType="1"/>
                  </p:cNvSpPr>
                  <p:nvPr/>
                </p:nvSpPr>
                <p:spPr bwMode="auto">
                  <a:xfrm>
                    <a:off x="4753" y="869"/>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57" name="Freeform 62"/>
                  <p:cNvSpPr>
                    <a:spLocks/>
                  </p:cNvSpPr>
                  <p:nvPr/>
                </p:nvSpPr>
                <p:spPr bwMode="auto">
                  <a:xfrm>
                    <a:off x="4741" y="858"/>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nvGrpSpPr>
                <p:cNvPr id="153" name="Group 63"/>
                <p:cNvGrpSpPr>
                  <a:grpSpLocks/>
                </p:cNvGrpSpPr>
                <p:nvPr/>
              </p:nvGrpSpPr>
              <p:grpSpPr bwMode="auto">
                <a:xfrm>
                  <a:off x="4981" y="859"/>
                  <a:ext cx="25" cy="151"/>
                  <a:chOff x="4981" y="859"/>
                  <a:chExt cx="25" cy="151"/>
                </a:xfrm>
              </p:grpSpPr>
              <p:sp>
                <p:nvSpPr>
                  <p:cNvPr id="154" name="Line 64"/>
                  <p:cNvSpPr>
                    <a:spLocks noChangeShapeType="1"/>
                  </p:cNvSpPr>
                  <p:nvPr/>
                </p:nvSpPr>
                <p:spPr bwMode="auto">
                  <a:xfrm>
                    <a:off x="4993" y="870"/>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55" name="Freeform 65"/>
                  <p:cNvSpPr>
                    <a:spLocks/>
                  </p:cNvSpPr>
                  <p:nvPr/>
                </p:nvSpPr>
                <p:spPr bwMode="auto">
                  <a:xfrm>
                    <a:off x="4981" y="859"/>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1"/>
                  </a:solidFill>
                  <a:ln w="12700" cap="rnd">
                    <a:solidFill>
                      <a:srgbClr val="000066"/>
                    </a:solidFill>
                    <a:round/>
                    <a:headEnd/>
                    <a:tailEnd/>
                  </a:ln>
                </p:spPr>
                <p:txBody>
                  <a:bodyPr/>
                  <a:lstStyle/>
                  <a:p>
                    <a:endParaRPr lang="es-ES"/>
                  </a:p>
                </p:txBody>
              </p:sp>
            </p:grpSp>
          </p:grpSp>
        </p:grpSp>
        <p:grpSp>
          <p:nvGrpSpPr>
            <p:cNvPr id="74" name="Group 68"/>
            <p:cNvGrpSpPr>
              <a:grpSpLocks/>
            </p:cNvGrpSpPr>
            <p:nvPr/>
          </p:nvGrpSpPr>
          <p:grpSpPr bwMode="auto">
            <a:xfrm>
              <a:off x="641359" y="4366764"/>
              <a:ext cx="1360376" cy="314811"/>
              <a:chOff x="676" y="2457"/>
              <a:chExt cx="1772" cy="530"/>
            </a:xfrm>
          </p:grpSpPr>
          <p:sp>
            <p:nvSpPr>
              <p:cNvPr id="76" name="Line 69"/>
              <p:cNvSpPr>
                <a:spLocks noChangeShapeType="1"/>
              </p:cNvSpPr>
              <p:nvPr/>
            </p:nvSpPr>
            <p:spPr bwMode="auto">
              <a:xfrm>
                <a:off x="676" y="2719"/>
                <a:ext cx="1772" cy="0"/>
              </a:xfrm>
              <a:prstGeom prst="line">
                <a:avLst/>
              </a:prstGeom>
              <a:noFill/>
              <a:ln w="12700">
                <a:solidFill>
                  <a:srgbClr val="000066"/>
                </a:solidFill>
                <a:round/>
                <a:headEnd type="none" w="sm" len="sm"/>
                <a:tailEnd type="none" w="sm" len="sm"/>
              </a:ln>
            </p:spPr>
            <p:txBody>
              <a:bodyPr wrap="none" anchor="ctr"/>
              <a:lstStyle/>
              <a:p>
                <a:endParaRPr lang="es-ES"/>
              </a:p>
            </p:txBody>
          </p:sp>
          <p:grpSp>
            <p:nvGrpSpPr>
              <p:cNvPr id="77" name="Group 70"/>
              <p:cNvGrpSpPr>
                <a:grpSpLocks/>
              </p:cNvGrpSpPr>
              <p:nvPr/>
            </p:nvGrpSpPr>
            <p:grpSpPr bwMode="auto">
              <a:xfrm>
                <a:off x="763" y="2457"/>
                <a:ext cx="25" cy="152"/>
                <a:chOff x="728" y="1379"/>
                <a:chExt cx="25" cy="152"/>
              </a:xfrm>
            </p:grpSpPr>
            <p:sp>
              <p:nvSpPr>
                <p:cNvPr id="124" name="Line 71"/>
                <p:cNvSpPr>
                  <a:spLocks noChangeShapeType="1"/>
                </p:cNvSpPr>
                <p:nvPr/>
              </p:nvSpPr>
              <p:spPr bwMode="auto">
                <a:xfrm flipV="1">
                  <a:off x="740" y="1379"/>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25" name="Freeform 72"/>
                <p:cNvSpPr>
                  <a:spLocks/>
                </p:cNvSpPr>
                <p:nvPr/>
              </p:nvSpPr>
              <p:spPr bwMode="auto">
                <a:xfrm>
                  <a:off x="728" y="1482"/>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78" name="Group 73"/>
              <p:cNvGrpSpPr>
                <a:grpSpLocks/>
              </p:cNvGrpSpPr>
              <p:nvPr/>
            </p:nvGrpSpPr>
            <p:grpSpPr bwMode="auto">
              <a:xfrm>
                <a:off x="998" y="2459"/>
                <a:ext cx="25" cy="152"/>
                <a:chOff x="963" y="1381"/>
                <a:chExt cx="25" cy="152"/>
              </a:xfrm>
            </p:grpSpPr>
            <p:sp>
              <p:nvSpPr>
                <p:cNvPr id="122" name="Line 74"/>
                <p:cNvSpPr>
                  <a:spLocks noChangeShapeType="1"/>
                </p:cNvSpPr>
                <p:nvPr/>
              </p:nvSpPr>
              <p:spPr bwMode="auto">
                <a:xfrm flipV="1">
                  <a:off x="975" y="1381"/>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23" name="Freeform 75"/>
                <p:cNvSpPr>
                  <a:spLocks/>
                </p:cNvSpPr>
                <p:nvPr/>
              </p:nvSpPr>
              <p:spPr bwMode="auto">
                <a:xfrm>
                  <a:off x="963" y="1484"/>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79" name="Group 76"/>
              <p:cNvGrpSpPr>
                <a:grpSpLocks/>
              </p:cNvGrpSpPr>
              <p:nvPr/>
            </p:nvGrpSpPr>
            <p:grpSpPr bwMode="auto">
              <a:xfrm>
                <a:off x="758" y="2821"/>
                <a:ext cx="25" cy="151"/>
                <a:chOff x="723" y="1743"/>
                <a:chExt cx="25" cy="151"/>
              </a:xfrm>
            </p:grpSpPr>
            <p:sp>
              <p:nvSpPr>
                <p:cNvPr id="120" name="Line 77"/>
                <p:cNvSpPr>
                  <a:spLocks noChangeShapeType="1"/>
                </p:cNvSpPr>
                <p:nvPr/>
              </p:nvSpPr>
              <p:spPr bwMode="auto">
                <a:xfrm>
                  <a:off x="735" y="1754"/>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21" name="Freeform 78"/>
                <p:cNvSpPr>
                  <a:spLocks/>
                </p:cNvSpPr>
                <p:nvPr/>
              </p:nvSpPr>
              <p:spPr bwMode="auto">
                <a:xfrm>
                  <a:off x="723" y="1743"/>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0" name="Group 79"/>
              <p:cNvGrpSpPr>
                <a:grpSpLocks/>
              </p:cNvGrpSpPr>
              <p:nvPr/>
            </p:nvGrpSpPr>
            <p:grpSpPr bwMode="auto">
              <a:xfrm>
                <a:off x="1238" y="2462"/>
                <a:ext cx="25" cy="152"/>
                <a:chOff x="1203" y="1384"/>
                <a:chExt cx="25" cy="152"/>
              </a:xfrm>
            </p:grpSpPr>
            <p:sp>
              <p:nvSpPr>
                <p:cNvPr id="118" name="Line 80"/>
                <p:cNvSpPr>
                  <a:spLocks noChangeShapeType="1"/>
                </p:cNvSpPr>
                <p:nvPr/>
              </p:nvSpPr>
              <p:spPr bwMode="auto">
                <a:xfrm flipV="1">
                  <a:off x="1215" y="1384"/>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19" name="Freeform 81"/>
                <p:cNvSpPr>
                  <a:spLocks/>
                </p:cNvSpPr>
                <p:nvPr/>
              </p:nvSpPr>
              <p:spPr bwMode="auto">
                <a:xfrm>
                  <a:off x="1203" y="1487"/>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81" name="Group 82"/>
              <p:cNvGrpSpPr>
                <a:grpSpLocks/>
              </p:cNvGrpSpPr>
              <p:nvPr/>
            </p:nvGrpSpPr>
            <p:grpSpPr bwMode="auto">
              <a:xfrm>
                <a:off x="998" y="2825"/>
                <a:ext cx="25" cy="151"/>
                <a:chOff x="963" y="1747"/>
                <a:chExt cx="25" cy="151"/>
              </a:xfrm>
            </p:grpSpPr>
            <p:sp>
              <p:nvSpPr>
                <p:cNvPr id="116" name="Line 83"/>
                <p:cNvSpPr>
                  <a:spLocks noChangeShapeType="1"/>
                </p:cNvSpPr>
                <p:nvPr/>
              </p:nvSpPr>
              <p:spPr bwMode="auto">
                <a:xfrm>
                  <a:off x="975" y="1758"/>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17" name="Freeform 84"/>
                <p:cNvSpPr>
                  <a:spLocks/>
                </p:cNvSpPr>
                <p:nvPr/>
              </p:nvSpPr>
              <p:spPr bwMode="auto">
                <a:xfrm>
                  <a:off x="963" y="1747"/>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2" name="Group 85"/>
              <p:cNvGrpSpPr>
                <a:grpSpLocks/>
              </p:cNvGrpSpPr>
              <p:nvPr/>
            </p:nvGrpSpPr>
            <p:grpSpPr bwMode="auto">
              <a:xfrm>
                <a:off x="1238" y="2826"/>
                <a:ext cx="25" cy="151"/>
                <a:chOff x="1203" y="1748"/>
                <a:chExt cx="25" cy="151"/>
              </a:xfrm>
            </p:grpSpPr>
            <p:sp>
              <p:nvSpPr>
                <p:cNvPr id="114" name="Line 86"/>
                <p:cNvSpPr>
                  <a:spLocks noChangeShapeType="1"/>
                </p:cNvSpPr>
                <p:nvPr/>
              </p:nvSpPr>
              <p:spPr bwMode="auto">
                <a:xfrm>
                  <a:off x="1215" y="1759"/>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15" name="Freeform 87"/>
                <p:cNvSpPr>
                  <a:spLocks/>
                </p:cNvSpPr>
                <p:nvPr/>
              </p:nvSpPr>
              <p:spPr bwMode="auto">
                <a:xfrm>
                  <a:off x="1203" y="1748"/>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3" name="Group 88"/>
              <p:cNvGrpSpPr>
                <a:grpSpLocks/>
              </p:cNvGrpSpPr>
              <p:nvPr/>
            </p:nvGrpSpPr>
            <p:grpSpPr bwMode="auto">
              <a:xfrm>
                <a:off x="1433" y="2459"/>
                <a:ext cx="25" cy="152"/>
                <a:chOff x="1398" y="1381"/>
                <a:chExt cx="25" cy="152"/>
              </a:xfrm>
            </p:grpSpPr>
            <p:sp>
              <p:nvSpPr>
                <p:cNvPr id="112" name="Line 89"/>
                <p:cNvSpPr>
                  <a:spLocks noChangeShapeType="1"/>
                </p:cNvSpPr>
                <p:nvPr/>
              </p:nvSpPr>
              <p:spPr bwMode="auto">
                <a:xfrm flipV="1">
                  <a:off x="1410" y="1381"/>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13" name="Freeform 90"/>
                <p:cNvSpPr>
                  <a:spLocks/>
                </p:cNvSpPr>
                <p:nvPr/>
              </p:nvSpPr>
              <p:spPr bwMode="auto">
                <a:xfrm>
                  <a:off x="1398" y="1484"/>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84" name="Group 91"/>
              <p:cNvGrpSpPr>
                <a:grpSpLocks/>
              </p:cNvGrpSpPr>
              <p:nvPr/>
            </p:nvGrpSpPr>
            <p:grpSpPr bwMode="auto">
              <a:xfrm>
                <a:off x="1668" y="2461"/>
                <a:ext cx="25" cy="152"/>
                <a:chOff x="1633" y="1383"/>
                <a:chExt cx="25" cy="152"/>
              </a:xfrm>
            </p:grpSpPr>
            <p:sp>
              <p:nvSpPr>
                <p:cNvPr id="110" name="Line 92"/>
                <p:cNvSpPr>
                  <a:spLocks noChangeShapeType="1"/>
                </p:cNvSpPr>
                <p:nvPr/>
              </p:nvSpPr>
              <p:spPr bwMode="auto">
                <a:xfrm flipV="1">
                  <a:off x="1645" y="1383"/>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11" name="Freeform 93"/>
                <p:cNvSpPr>
                  <a:spLocks/>
                </p:cNvSpPr>
                <p:nvPr/>
              </p:nvSpPr>
              <p:spPr bwMode="auto">
                <a:xfrm>
                  <a:off x="1633" y="1486"/>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85" name="Group 94"/>
              <p:cNvGrpSpPr>
                <a:grpSpLocks/>
              </p:cNvGrpSpPr>
              <p:nvPr/>
            </p:nvGrpSpPr>
            <p:grpSpPr bwMode="auto">
              <a:xfrm>
                <a:off x="1428" y="2823"/>
                <a:ext cx="25" cy="151"/>
                <a:chOff x="1393" y="1745"/>
                <a:chExt cx="25" cy="151"/>
              </a:xfrm>
            </p:grpSpPr>
            <p:sp>
              <p:nvSpPr>
                <p:cNvPr id="108" name="Line 95"/>
                <p:cNvSpPr>
                  <a:spLocks noChangeShapeType="1"/>
                </p:cNvSpPr>
                <p:nvPr/>
              </p:nvSpPr>
              <p:spPr bwMode="auto">
                <a:xfrm>
                  <a:off x="1405" y="1756"/>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09" name="Freeform 96"/>
                <p:cNvSpPr>
                  <a:spLocks/>
                </p:cNvSpPr>
                <p:nvPr/>
              </p:nvSpPr>
              <p:spPr bwMode="auto">
                <a:xfrm>
                  <a:off x="1393" y="1745"/>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6" name="Group 97"/>
              <p:cNvGrpSpPr>
                <a:grpSpLocks/>
              </p:cNvGrpSpPr>
              <p:nvPr/>
            </p:nvGrpSpPr>
            <p:grpSpPr bwMode="auto">
              <a:xfrm>
                <a:off x="1908" y="2464"/>
                <a:ext cx="25" cy="152"/>
                <a:chOff x="1873" y="1386"/>
                <a:chExt cx="25" cy="152"/>
              </a:xfrm>
            </p:grpSpPr>
            <p:sp>
              <p:nvSpPr>
                <p:cNvPr id="106" name="Line 98"/>
                <p:cNvSpPr>
                  <a:spLocks noChangeShapeType="1"/>
                </p:cNvSpPr>
                <p:nvPr/>
              </p:nvSpPr>
              <p:spPr bwMode="auto">
                <a:xfrm flipV="1">
                  <a:off x="1885" y="1386"/>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07" name="Freeform 99"/>
                <p:cNvSpPr>
                  <a:spLocks/>
                </p:cNvSpPr>
                <p:nvPr/>
              </p:nvSpPr>
              <p:spPr bwMode="auto">
                <a:xfrm>
                  <a:off x="1873" y="1489"/>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87" name="Group 100"/>
              <p:cNvGrpSpPr>
                <a:grpSpLocks/>
              </p:cNvGrpSpPr>
              <p:nvPr/>
            </p:nvGrpSpPr>
            <p:grpSpPr bwMode="auto">
              <a:xfrm>
                <a:off x="1668" y="2827"/>
                <a:ext cx="25" cy="151"/>
                <a:chOff x="1633" y="1749"/>
                <a:chExt cx="25" cy="151"/>
              </a:xfrm>
            </p:grpSpPr>
            <p:sp>
              <p:nvSpPr>
                <p:cNvPr id="104" name="Line 101"/>
                <p:cNvSpPr>
                  <a:spLocks noChangeShapeType="1"/>
                </p:cNvSpPr>
                <p:nvPr/>
              </p:nvSpPr>
              <p:spPr bwMode="auto">
                <a:xfrm>
                  <a:off x="1645" y="1760"/>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05" name="Freeform 102"/>
                <p:cNvSpPr>
                  <a:spLocks/>
                </p:cNvSpPr>
                <p:nvPr/>
              </p:nvSpPr>
              <p:spPr bwMode="auto">
                <a:xfrm>
                  <a:off x="1633" y="1749"/>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8" name="Group 103"/>
              <p:cNvGrpSpPr>
                <a:grpSpLocks/>
              </p:cNvGrpSpPr>
              <p:nvPr/>
            </p:nvGrpSpPr>
            <p:grpSpPr bwMode="auto">
              <a:xfrm>
                <a:off x="1908" y="2828"/>
                <a:ext cx="25" cy="151"/>
                <a:chOff x="1873" y="1750"/>
                <a:chExt cx="25" cy="151"/>
              </a:xfrm>
            </p:grpSpPr>
            <p:sp>
              <p:nvSpPr>
                <p:cNvPr id="102" name="Line 104"/>
                <p:cNvSpPr>
                  <a:spLocks noChangeShapeType="1"/>
                </p:cNvSpPr>
                <p:nvPr/>
              </p:nvSpPr>
              <p:spPr bwMode="auto">
                <a:xfrm>
                  <a:off x="1885" y="1761"/>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03" name="Freeform 105"/>
                <p:cNvSpPr>
                  <a:spLocks/>
                </p:cNvSpPr>
                <p:nvPr/>
              </p:nvSpPr>
              <p:spPr bwMode="auto">
                <a:xfrm>
                  <a:off x="1873" y="1750"/>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89" name="Group 106"/>
              <p:cNvGrpSpPr>
                <a:grpSpLocks/>
              </p:cNvGrpSpPr>
              <p:nvPr/>
            </p:nvGrpSpPr>
            <p:grpSpPr bwMode="auto">
              <a:xfrm>
                <a:off x="2101" y="2468"/>
                <a:ext cx="25" cy="152"/>
                <a:chOff x="2066" y="1390"/>
                <a:chExt cx="25" cy="152"/>
              </a:xfrm>
            </p:grpSpPr>
            <p:sp>
              <p:nvSpPr>
                <p:cNvPr id="100" name="Line 107"/>
                <p:cNvSpPr>
                  <a:spLocks noChangeShapeType="1"/>
                </p:cNvSpPr>
                <p:nvPr/>
              </p:nvSpPr>
              <p:spPr bwMode="auto">
                <a:xfrm flipV="1">
                  <a:off x="2078" y="1390"/>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01" name="Freeform 108"/>
                <p:cNvSpPr>
                  <a:spLocks/>
                </p:cNvSpPr>
                <p:nvPr/>
              </p:nvSpPr>
              <p:spPr bwMode="auto">
                <a:xfrm>
                  <a:off x="2066" y="1493"/>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90" name="Group 109"/>
              <p:cNvGrpSpPr>
                <a:grpSpLocks/>
              </p:cNvGrpSpPr>
              <p:nvPr/>
            </p:nvGrpSpPr>
            <p:grpSpPr bwMode="auto">
              <a:xfrm>
                <a:off x="2336" y="2470"/>
                <a:ext cx="25" cy="152"/>
                <a:chOff x="2301" y="1392"/>
                <a:chExt cx="25" cy="152"/>
              </a:xfrm>
            </p:grpSpPr>
            <p:sp>
              <p:nvSpPr>
                <p:cNvPr id="98" name="Line 110"/>
                <p:cNvSpPr>
                  <a:spLocks noChangeShapeType="1"/>
                </p:cNvSpPr>
                <p:nvPr/>
              </p:nvSpPr>
              <p:spPr bwMode="auto">
                <a:xfrm flipV="1">
                  <a:off x="2313" y="139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99" name="Freeform 111"/>
                <p:cNvSpPr>
                  <a:spLocks/>
                </p:cNvSpPr>
                <p:nvPr/>
              </p:nvSpPr>
              <p:spPr bwMode="auto">
                <a:xfrm>
                  <a:off x="2301" y="1495"/>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91" name="Group 112"/>
              <p:cNvGrpSpPr>
                <a:grpSpLocks/>
              </p:cNvGrpSpPr>
              <p:nvPr/>
            </p:nvGrpSpPr>
            <p:grpSpPr bwMode="auto">
              <a:xfrm>
                <a:off x="2096" y="2832"/>
                <a:ext cx="25" cy="151"/>
                <a:chOff x="2061" y="1754"/>
                <a:chExt cx="25" cy="151"/>
              </a:xfrm>
            </p:grpSpPr>
            <p:sp>
              <p:nvSpPr>
                <p:cNvPr id="96" name="Line 113"/>
                <p:cNvSpPr>
                  <a:spLocks noChangeShapeType="1"/>
                </p:cNvSpPr>
                <p:nvPr/>
              </p:nvSpPr>
              <p:spPr bwMode="auto">
                <a:xfrm>
                  <a:off x="2073" y="1765"/>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97" name="Freeform 114"/>
                <p:cNvSpPr>
                  <a:spLocks/>
                </p:cNvSpPr>
                <p:nvPr/>
              </p:nvSpPr>
              <p:spPr bwMode="auto">
                <a:xfrm>
                  <a:off x="2061" y="1754"/>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92" name="Group 115"/>
              <p:cNvGrpSpPr>
                <a:grpSpLocks/>
              </p:cNvGrpSpPr>
              <p:nvPr/>
            </p:nvGrpSpPr>
            <p:grpSpPr bwMode="auto">
              <a:xfrm>
                <a:off x="2336" y="2836"/>
                <a:ext cx="25" cy="151"/>
                <a:chOff x="2301" y="1758"/>
                <a:chExt cx="25" cy="151"/>
              </a:xfrm>
            </p:grpSpPr>
            <p:sp>
              <p:nvSpPr>
                <p:cNvPr id="94" name="Line 116"/>
                <p:cNvSpPr>
                  <a:spLocks noChangeShapeType="1"/>
                </p:cNvSpPr>
                <p:nvPr/>
              </p:nvSpPr>
              <p:spPr bwMode="auto">
                <a:xfrm>
                  <a:off x="2313" y="1769"/>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95" name="Freeform 117"/>
                <p:cNvSpPr>
                  <a:spLocks/>
                </p:cNvSpPr>
                <p:nvPr/>
              </p:nvSpPr>
              <p:spPr bwMode="auto">
                <a:xfrm>
                  <a:off x="2301" y="1758"/>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sp>
            <p:nvSpPr>
              <p:cNvPr id="93" name="Oval 118"/>
              <p:cNvSpPr>
                <a:spLocks noChangeArrowheads="1"/>
              </p:cNvSpPr>
              <p:nvPr/>
            </p:nvSpPr>
            <p:spPr bwMode="auto">
              <a:xfrm>
                <a:off x="1533" y="2698"/>
                <a:ext cx="50" cy="35"/>
              </a:xfrm>
              <a:prstGeom prst="ellipse">
                <a:avLst/>
              </a:prstGeom>
              <a:solidFill>
                <a:schemeClr val="bg1"/>
              </a:solidFill>
              <a:ln w="12700">
                <a:solidFill>
                  <a:srgbClr val="000066"/>
                </a:solidFill>
                <a:round/>
                <a:headEnd/>
                <a:tailEnd/>
              </a:ln>
            </p:spPr>
            <p:txBody>
              <a:bodyPr wrap="none" anchor="ctr"/>
              <a:lstStyle/>
              <a:p>
                <a:endParaRPr lang="es-CO"/>
              </a:p>
            </p:txBody>
          </p:sp>
        </p:grpSp>
        <p:grpSp>
          <p:nvGrpSpPr>
            <p:cNvPr id="35" name="Group 121"/>
            <p:cNvGrpSpPr>
              <a:grpSpLocks/>
            </p:cNvGrpSpPr>
            <p:nvPr/>
          </p:nvGrpSpPr>
          <p:grpSpPr bwMode="auto">
            <a:xfrm>
              <a:off x="2411760" y="4365104"/>
              <a:ext cx="877489" cy="332631"/>
              <a:chOff x="3769" y="2530"/>
              <a:chExt cx="1143" cy="560"/>
            </a:xfrm>
          </p:grpSpPr>
          <p:sp>
            <p:nvSpPr>
              <p:cNvPr id="37" name="Line 122"/>
              <p:cNvSpPr>
                <a:spLocks noChangeShapeType="1"/>
              </p:cNvSpPr>
              <p:nvPr/>
            </p:nvSpPr>
            <p:spPr bwMode="auto">
              <a:xfrm>
                <a:off x="4028" y="2801"/>
                <a:ext cx="576" cy="0"/>
              </a:xfrm>
              <a:prstGeom prst="line">
                <a:avLst/>
              </a:prstGeom>
              <a:noFill/>
              <a:ln w="12700">
                <a:solidFill>
                  <a:srgbClr val="000066"/>
                </a:solidFill>
                <a:round/>
                <a:headEnd type="none" w="sm" len="sm"/>
                <a:tailEnd type="none" w="sm" len="sm"/>
              </a:ln>
            </p:spPr>
            <p:txBody>
              <a:bodyPr wrap="none" anchor="ctr"/>
              <a:lstStyle/>
              <a:p>
                <a:endParaRPr lang="es-ES"/>
              </a:p>
            </p:txBody>
          </p:sp>
          <p:grpSp>
            <p:nvGrpSpPr>
              <p:cNvPr id="38" name="Group 123"/>
              <p:cNvGrpSpPr>
                <a:grpSpLocks/>
              </p:cNvGrpSpPr>
              <p:nvPr/>
            </p:nvGrpSpPr>
            <p:grpSpPr bwMode="auto">
              <a:xfrm>
                <a:off x="4318" y="2939"/>
                <a:ext cx="25" cy="151"/>
                <a:chOff x="4283" y="1861"/>
                <a:chExt cx="25" cy="151"/>
              </a:xfrm>
            </p:grpSpPr>
            <p:sp>
              <p:nvSpPr>
                <p:cNvPr id="72" name="Line 124"/>
                <p:cNvSpPr>
                  <a:spLocks noChangeShapeType="1"/>
                </p:cNvSpPr>
                <p:nvPr/>
              </p:nvSpPr>
              <p:spPr bwMode="auto">
                <a:xfrm>
                  <a:off x="4295" y="187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73" name="Freeform 125"/>
                <p:cNvSpPr>
                  <a:spLocks/>
                </p:cNvSpPr>
                <p:nvPr/>
              </p:nvSpPr>
              <p:spPr bwMode="auto">
                <a:xfrm>
                  <a:off x="4283" y="1861"/>
                  <a:ext cx="25" cy="49"/>
                </a:xfrm>
                <a:custGeom>
                  <a:avLst/>
                  <a:gdLst>
                    <a:gd name="T0" fmla="*/ 12 w 25"/>
                    <a:gd name="T1" fmla="*/ 0 h 49"/>
                    <a:gd name="T2" fmla="*/ 24 w 25"/>
                    <a:gd name="T3" fmla="*/ 48 h 49"/>
                    <a:gd name="T4" fmla="*/ 0 w 25"/>
                    <a:gd name="T5" fmla="*/ 46 h 49"/>
                    <a:gd name="T6" fmla="*/ 12 w 25"/>
                    <a:gd name="T7" fmla="*/ 0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0"/>
                      </a:moveTo>
                      <a:lnTo>
                        <a:pt x="24" y="48"/>
                      </a:lnTo>
                      <a:lnTo>
                        <a:pt x="0" y="46"/>
                      </a:lnTo>
                      <a:lnTo>
                        <a:pt x="12" y="0"/>
                      </a:lnTo>
                    </a:path>
                  </a:pathLst>
                </a:custGeom>
                <a:solidFill>
                  <a:schemeClr val="bg2"/>
                </a:solidFill>
                <a:ln w="12700" cap="rnd">
                  <a:solidFill>
                    <a:srgbClr val="000066"/>
                  </a:solidFill>
                  <a:round/>
                  <a:headEnd/>
                  <a:tailEnd/>
                </a:ln>
              </p:spPr>
              <p:txBody>
                <a:bodyPr/>
                <a:lstStyle/>
                <a:p>
                  <a:endParaRPr lang="es-ES"/>
                </a:p>
              </p:txBody>
            </p:sp>
          </p:grpSp>
          <p:grpSp>
            <p:nvGrpSpPr>
              <p:cNvPr id="39" name="Group 126"/>
              <p:cNvGrpSpPr>
                <a:grpSpLocks/>
              </p:cNvGrpSpPr>
              <p:nvPr/>
            </p:nvGrpSpPr>
            <p:grpSpPr bwMode="auto">
              <a:xfrm>
                <a:off x="4319" y="2530"/>
                <a:ext cx="25" cy="152"/>
                <a:chOff x="4284" y="1452"/>
                <a:chExt cx="25" cy="152"/>
              </a:xfrm>
            </p:grpSpPr>
            <p:sp>
              <p:nvSpPr>
                <p:cNvPr id="70" name="Line 127"/>
                <p:cNvSpPr>
                  <a:spLocks noChangeShapeType="1"/>
                </p:cNvSpPr>
                <p:nvPr/>
              </p:nvSpPr>
              <p:spPr bwMode="auto">
                <a:xfrm flipV="1">
                  <a:off x="4296" y="1452"/>
                  <a:ext cx="0" cy="14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71" name="Freeform 128"/>
                <p:cNvSpPr>
                  <a:spLocks/>
                </p:cNvSpPr>
                <p:nvPr/>
              </p:nvSpPr>
              <p:spPr bwMode="auto">
                <a:xfrm>
                  <a:off x="4284" y="1555"/>
                  <a:ext cx="25" cy="49"/>
                </a:xfrm>
                <a:custGeom>
                  <a:avLst/>
                  <a:gdLst>
                    <a:gd name="T0" fmla="*/ 12 w 25"/>
                    <a:gd name="T1" fmla="*/ 48 h 49"/>
                    <a:gd name="T2" fmla="*/ 24 w 25"/>
                    <a:gd name="T3" fmla="*/ 0 h 49"/>
                    <a:gd name="T4" fmla="*/ 0 w 25"/>
                    <a:gd name="T5" fmla="*/ 2 h 49"/>
                    <a:gd name="T6" fmla="*/ 12 w 25"/>
                    <a:gd name="T7" fmla="*/ 48 h 49"/>
                    <a:gd name="T8" fmla="*/ 0 60000 65536"/>
                    <a:gd name="T9" fmla="*/ 0 60000 65536"/>
                    <a:gd name="T10" fmla="*/ 0 60000 65536"/>
                    <a:gd name="T11" fmla="*/ 0 60000 65536"/>
                    <a:gd name="T12" fmla="*/ 0 w 25"/>
                    <a:gd name="T13" fmla="*/ 0 h 49"/>
                    <a:gd name="T14" fmla="*/ 25 w 25"/>
                    <a:gd name="T15" fmla="*/ 49 h 49"/>
                  </a:gdLst>
                  <a:ahLst/>
                  <a:cxnLst>
                    <a:cxn ang="T8">
                      <a:pos x="T0" y="T1"/>
                    </a:cxn>
                    <a:cxn ang="T9">
                      <a:pos x="T2" y="T3"/>
                    </a:cxn>
                    <a:cxn ang="T10">
                      <a:pos x="T4" y="T5"/>
                    </a:cxn>
                    <a:cxn ang="T11">
                      <a:pos x="T6" y="T7"/>
                    </a:cxn>
                  </a:cxnLst>
                  <a:rect l="T12" t="T13" r="T14" b="T15"/>
                  <a:pathLst>
                    <a:path w="25" h="49">
                      <a:moveTo>
                        <a:pt x="12" y="48"/>
                      </a:moveTo>
                      <a:lnTo>
                        <a:pt x="24" y="0"/>
                      </a:lnTo>
                      <a:lnTo>
                        <a:pt x="0" y="2"/>
                      </a:lnTo>
                      <a:lnTo>
                        <a:pt x="12" y="48"/>
                      </a:lnTo>
                    </a:path>
                  </a:pathLst>
                </a:custGeom>
                <a:solidFill>
                  <a:schemeClr val="bg2"/>
                </a:solidFill>
                <a:ln w="12700" cap="rnd">
                  <a:solidFill>
                    <a:srgbClr val="000066"/>
                  </a:solidFill>
                  <a:round/>
                  <a:headEnd/>
                  <a:tailEnd/>
                </a:ln>
              </p:spPr>
              <p:txBody>
                <a:bodyPr/>
                <a:lstStyle/>
                <a:p>
                  <a:endParaRPr lang="es-ES"/>
                </a:p>
              </p:txBody>
            </p:sp>
          </p:grpSp>
          <p:grpSp>
            <p:nvGrpSpPr>
              <p:cNvPr id="40" name="Group 129"/>
              <p:cNvGrpSpPr>
                <a:grpSpLocks/>
              </p:cNvGrpSpPr>
              <p:nvPr/>
            </p:nvGrpSpPr>
            <p:grpSpPr bwMode="auto">
              <a:xfrm>
                <a:off x="4515" y="2930"/>
                <a:ext cx="80" cy="128"/>
                <a:chOff x="4480" y="1852"/>
                <a:chExt cx="80" cy="128"/>
              </a:xfrm>
            </p:grpSpPr>
            <p:sp>
              <p:nvSpPr>
                <p:cNvPr id="68" name="Line 130"/>
                <p:cNvSpPr>
                  <a:spLocks noChangeShapeType="1"/>
                </p:cNvSpPr>
                <p:nvPr/>
              </p:nvSpPr>
              <p:spPr bwMode="auto">
                <a:xfrm>
                  <a:off x="4486" y="1862"/>
                  <a:ext cx="74" cy="118"/>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69" name="Freeform 131"/>
                <p:cNvSpPr>
                  <a:spLocks/>
                </p:cNvSpPr>
                <p:nvPr/>
              </p:nvSpPr>
              <p:spPr bwMode="auto">
                <a:xfrm>
                  <a:off x="4480" y="1852"/>
                  <a:ext cx="37" cy="46"/>
                </a:xfrm>
                <a:custGeom>
                  <a:avLst/>
                  <a:gdLst>
                    <a:gd name="T0" fmla="*/ 0 w 37"/>
                    <a:gd name="T1" fmla="*/ 0 h 46"/>
                    <a:gd name="T2" fmla="*/ 36 w 37"/>
                    <a:gd name="T3" fmla="*/ 35 h 46"/>
                    <a:gd name="T4" fmla="*/ 15 w 37"/>
                    <a:gd name="T5" fmla="*/ 45 h 46"/>
                    <a:gd name="T6" fmla="*/ 0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0" y="0"/>
                      </a:moveTo>
                      <a:lnTo>
                        <a:pt x="36" y="35"/>
                      </a:lnTo>
                      <a:lnTo>
                        <a:pt x="15" y="45"/>
                      </a:lnTo>
                      <a:lnTo>
                        <a:pt x="0" y="0"/>
                      </a:lnTo>
                    </a:path>
                  </a:pathLst>
                </a:custGeom>
                <a:solidFill>
                  <a:schemeClr val="bg2"/>
                </a:solidFill>
                <a:ln w="12700" cap="rnd">
                  <a:solidFill>
                    <a:srgbClr val="000066"/>
                  </a:solidFill>
                  <a:round/>
                  <a:headEnd/>
                  <a:tailEnd/>
                </a:ln>
              </p:spPr>
              <p:txBody>
                <a:bodyPr/>
                <a:lstStyle/>
                <a:p>
                  <a:endParaRPr lang="es-ES"/>
                </a:p>
              </p:txBody>
            </p:sp>
          </p:grpSp>
          <p:grpSp>
            <p:nvGrpSpPr>
              <p:cNvPr id="41" name="Group 132"/>
              <p:cNvGrpSpPr>
                <a:grpSpLocks/>
              </p:cNvGrpSpPr>
              <p:nvPr/>
            </p:nvGrpSpPr>
            <p:grpSpPr bwMode="auto">
              <a:xfrm>
                <a:off x="4714" y="2900"/>
                <a:ext cx="104" cy="108"/>
                <a:chOff x="4679" y="1822"/>
                <a:chExt cx="104" cy="108"/>
              </a:xfrm>
            </p:grpSpPr>
            <p:sp>
              <p:nvSpPr>
                <p:cNvPr id="66" name="Line 133"/>
                <p:cNvSpPr>
                  <a:spLocks noChangeShapeType="1"/>
                </p:cNvSpPr>
                <p:nvPr/>
              </p:nvSpPr>
              <p:spPr bwMode="auto">
                <a:xfrm>
                  <a:off x="4686" y="1830"/>
                  <a:ext cx="97" cy="10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67" name="Freeform 134"/>
                <p:cNvSpPr>
                  <a:spLocks/>
                </p:cNvSpPr>
                <p:nvPr/>
              </p:nvSpPr>
              <p:spPr bwMode="auto">
                <a:xfrm>
                  <a:off x="4679" y="1822"/>
                  <a:ext cx="43" cy="42"/>
                </a:xfrm>
                <a:custGeom>
                  <a:avLst/>
                  <a:gdLst>
                    <a:gd name="T0" fmla="*/ 0 w 43"/>
                    <a:gd name="T1" fmla="*/ 0 h 42"/>
                    <a:gd name="T2" fmla="*/ 42 w 43"/>
                    <a:gd name="T3" fmla="*/ 27 h 42"/>
                    <a:gd name="T4" fmla="*/ 24 w 43"/>
                    <a:gd name="T5" fmla="*/ 41 h 42"/>
                    <a:gd name="T6" fmla="*/ 0 w 43"/>
                    <a:gd name="T7" fmla="*/ 0 h 42"/>
                    <a:gd name="T8" fmla="*/ 0 60000 65536"/>
                    <a:gd name="T9" fmla="*/ 0 60000 65536"/>
                    <a:gd name="T10" fmla="*/ 0 60000 65536"/>
                    <a:gd name="T11" fmla="*/ 0 60000 65536"/>
                    <a:gd name="T12" fmla="*/ 0 w 43"/>
                    <a:gd name="T13" fmla="*/ 0 h 42"/>
                    <a:gd name="T14" fmla="*/ 43 w 43"/>
                    <a:gd name="T15" fmla="*/ 42 h 42"/>
                  </a:gdLst>
                  <a:ahLst/>
                  <a:cxnLst>
                    <a:cxn ang="T8">
                      <a:pos x="T0" y="T1"/>
                    </a:cxn>
                    <a:cxn ang="T9">
                      <a:pos x="T2" y="T3"/>
                    </a:cxn>
                    <a:cxn ang="T10">
                      <a:pos x="T4" y="T5"/>
                    </a:cxn>
                    <a:cxn ang="T11">
                      <a:pos x="T6" y="T7"/>
                    </a:cxn>
                  </a:cxnLst>
                  <a:rect l="T12" t="T13" r="T14" b="T15"/>
                  <a:pathLst>
                    <a:path w="43" h="42">
                      <a:moveTo>
                        <a:pt x="0" y="0"/>
                      </a:moveTo>
                      <a:lnTo>
                        <a:pt x="42" y="27"/>
                      </a:lnTo>
                      <a:lnTo>
                        <a:pt x="24" y="41"/>
                      </a:lnTo>
                      <a:lnTo>
                        <a:pt x="0" y="0"/>
                      </a:lnTo>
                    </a:path>
                  </a:pathLst>
                </a:custGeom>
                <a:solidFill>
                  <a:schemeClr val="bg2"/>
                </a:solidFill>
                <a:ln w="12700" cap="rnd">
                  <a:solidFill>
                    <a:srgbClr val="000066"/>
                  </a:solidFill>
                  <a:round/>
                  <a:headEnd/>
                  <a:tailEnd/>
                </a:ln>
              </p:spPr>
              <p:txBody>
                <a:bodyPr/>
                <a:lstStyle/>
                <a:p>
                  <a:endParaRPr lang="es-ES"/>
                </a:p>
              </p:txBody>
            </p:sp>
          </p:grpSp>
          <p:grpSp>
            <p:nvGrpSpPr>
              <p:cNvPr id="42" name="Group 135"/>
              <p:cNvGrpSpPr>
                <a:grpSpLocks/>
              </p:cNvGrpSpPr>
              <p:nvPr/>
            </p:nvGrpSpPr>
            <p:grpSpPr bwMode="auto">
              <a:xfrm>
                <a:off x="4761" y="2774"/>
                <a:ext cx="151" cy="25"/>
                <a:chOff x="4726" y="1696"/>
                <a:chExt cx="151" cy="25"/>
              </a:xfrm>
            </p:grpSpPr>
            <p:sp>
              <p:nvSpPr>
                <p:cNvPr id="64" name="Line 136"/>
                <p:cNvSpPr>
                  <a:spLocks noChangeShapeType="1"/>
                </p:cNvSpPr>
                <p:nvPr/>
              </p:nvSpPr>
              <p:spPr bwMode="auto">
                <a:xfrm>
                  <a:off x="4737" y="1708"/>
                  <a:ext cx="140"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65" name="Freeform 137"/>
                <p:cNvSpPr>
                  <a:spLocks/>
                </p:cNvSpPr>
                <p:nvPr/>
              </p:nvSpPr>
              <p:spPr bwMode="auto">
                <a:xfrm>
                  <a:off x="4726" y="1696"/>
                  <a:ext cx="49" cy="25"/>
                </a:xfrm>
                <a:custGeom>
                  <a:avLst/>
                  <a:gdLst>
                    <a:gd name="T0" fmla="*/ 0 w 49"/>
                    <a:gd name="T1" fmla="*/ 12 h 25"/>
                    <a:gd name="T2" fmla="*/ 48 w 49"/>
                    <a:gd name="T3" fmla="*/ 0 h 25"/>
                    <a:gd name="T4" fmla="*/ 46 w 49"/>
                    <a:gd name="T5" fmla="*/ 24 h 25"/>
                    <a:gd name="T6" fmla="*/ 0 w 49"/>
                    <a:gd name="T7" fmla="*/ 12 h 25"/>
                    <a:gd name="T8" fmla="*/ 0 60000 65536"/>
                    <a:gd name="T9" fmla="*/ 0 60000 65536"/>
                    <a:gd name="T10" fmla="*/ 0 60000 65536"/>
                    <a:gd name="T11" fmla="*/ 0 60000 65536"/>
                    <a:gd name="T12" fmla="*/ 0 w 49"/>
                    <a:gd name="T13" fmla="*/ 0 h 25"/>
                    <a:gd name="T14" fmla="*/ 49 w 49"/>
                    <a:gd name="T15" fmla="*/ 25 h 25"/>
                  </a:gdLst>
                  <a:ahLst/>
                  <a:cxnLst>
                    <a:cxn ang="T8">
                      <a:pos x="T0" y="T1"/>
                    </a:cxn>
                    <a:cxn ang="T9">
                      <a:pos x="T2" y="T3"/>
                    </a:cxn>
                    <a:cxn ang="T10">
                      <a:pos x="T4" y="T5"/>
                    </a:cxn>
                    <a:cxn ang="T11">
                      <a:pos x="T6" y="T7"/>
                    </a:cxn>
                  </a:cxnLst>
                  <a:rect l="T12" t="T13" r="T14" b="T15"/>
                  <a:pathLst>
                    <a:path w="49" h="25">
                      <a:moveTo>
                        <a:pt x="0" y="12"/>
                      </a:moveTo>
                      <a:lnTo>
                        <a:pt x="48" y="0"/>
                      </a:lnTo>
                      <a:lnTo>
                        <a:pt x="46" y="24"/>
                      </a:lnTo>
                      <a:lnTo>
                        <a:pt x="0" y="12"/>
                      </a:lnTo>
                    </a:path>
                  </a:pathLst>
                </a:custGeom>
                <a:solidFill>
                  <a:schemeClr val="bg2"/>
                </a:solidFill>
                <a:ln w="12700" cap="rnd">
                  <a:solidFill>
                    <a:srgbClr val="000066"/>
                  </a:solidFill>
                  <a:round/>
                  <a:headEnd/>
                  <a:tailEnd/>
                </a:ln>
              </p:spPr>
              <p:txBody>
                <a:bodyPr/>
                <a:lstStyle/>
                <a:p>
                  <a:endParaRPr lang="es-ES"/>
                </a:p>
              </p:txBody>
            </p:sp>
          </p:grpSp>
          <p:grpSp>
            <p:nvGrpSpPr>
              <p:cNvPr id="43" name="Group 138"/>
              <p:cNvGrpSpPr>
                <a:grpSpLocks/>
              </p:cNvGrpSpPr>
              <p:nvPr/>
            </p:nvGrpSpPr>
            <p:grpSpPr bwMode="auto">
              <a:xfrm>
                <a:off x="4506" y="2543"/>
                <a:ext cx="80" cy="129"/>
                <a:chOff x="4471" y="1465"/>
                <a:chExt cx="80" cy="129"/>
              </a:xfrm>
            </p:grpSpPr>
            <p:sp>
              <p:nvSpPr>
                <p:cNvPr id="62" name="Line 139"/>
                <p:cNvSpPr>
                  <a:spLocks noChangeShapeType="1"/>
                </p:cNvSpPr>
                <p:nvPr/>
              </p:nvSpPr>
              <p:spPr bwMode="auto">
                <a:xfrm flipV="1">
                  <a:off x="4477" y="1465"/>
                  <a:ext cx="74" cy="118"/>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63" name="Freeform 140"/>
                <p:cNvSpPr>
                  <a:spLocks/>
                </p:cNvSpPr>
                <p:nvPr/>
              </p:nvSpPr>
              <p:spPr bwMode="auto">
                <a:xfrm>
                  <a:off x="4471" y="1548"/>
                  <a:ext cx="37" cy="46"/>
                </a:xfrm>
                <a:custGeom>
                  <a:avLst/>
                  <a:gdLst>
                    <a:gd name="T0" fmla="*/ 0 w 37"/>
                    <a:gd name="T1" fmla="*/ 45 h 46"/>
                    <a:gd name="T2" fmla="*/ 36 w 37"/>
                    <a:gd name="T3" fmla="*/ 10 h 46"/>
                    <a:gd name="T4" fmla="*/ 15 w 37"/>
                    <a:gd name="T5" fmla="*/ 0 h 46"/>
                    <a:gd name="T6" fmla="*/ 0 w 37"/>
                    <a:gd name="T7" fmla="*/ 45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0" y="45"/>
                      </a:moveTo>
                      <a:lnTo>
                        <a:pt x="36" y="10"/>
                      </a:lnTo>
                      <a:lnTo>
                        <a:pt x="15" y="0"/>
                      </a:lnTo>
                      <a:lnTo>
                        <a:pt x="0" y="45"/>
                      </a:lnTo>
                    </a:path>
                  </a:pathLst>
                </a:custGeom>
                <a:solidFill>
                  <a:schemeClr val="bg2"/>
                </a:solidFill>
                <a:ln w="12700" cap="rnd">
                  <a:solidFill>
                    <a:srgbClr val="000066"/>
                  </a:solidFill>
                  <a:round/>
                  <a:headEnd/>
                  <a:tailEnd/>
                </a:ln>
              </p:spPr>
              <p:txBody>
                <a:bodyPr/>
                <a:lstStyle/>
                <a:p>
                  <a:endParaRPr lang="es-ES"/>
                </a:p>
              </p:txBody>
            </p:sp>
          </p:grpSp>
          <p:grpSp>
            <p:nvGrpSpPr>
              <p:cNvPr id="44" name="Group 141"/>
              <p:cNvGrpSpPr>
                <a:grpSpLocks/>
              </p:cNvGrpSpPr>
              <p:nvPr/>
            </p:nvGrpSpPr>
            <p:grpSpPr bwMode="auto">
              <a:xfrm>
                <a:off x="4694" y="2580"/>
                <a:ext cx="98" cy="115"/>
                <a:chOff x="4659" y="1502"/>
                <a:chExt cx="98" cy="115"/>
              </a:xfrm>
            </p:grpSpPr>
            <p:sp>
              <p:nvSpPr>
                <p:cNvPr id="60" name="Line 142"/>
                <p:cNvSpPr>
                  <a:spLocks noChangeShapeType="1"/>
                </p:cNvSpPr>
                <p:nvPr/>
              </p:nvSpPr>
              <p:spPr bwMode="auto">
                <a:xfrm flipV="1">
                  <a:off x="4665" y="1502"/>
                  <a:ext cx="92" cy="106"/>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61" name="Freeform 143"/>
                <p:cNvSpPr>
                  <a:spLocks/>
                </p:cNvSpPr>
                <p:nvPr/>
              </p:nvSpPr>
              <p:spPr bwMode="auto">
                <a:xfrm>
                  <a:off x="4659" y="1574"/>
                  <a:ext cx="41" cy="43"/>
                </a:xfrm>
                <a:custGeom>
                  <a:avLst/>
                  <a:gdLst>
                    <a:gd name="T0" fmla="*/ 0 w 41"/>
                    <a:gd name="T1" fmla="*/ 42 h 43"/>
                    <a:gd name="T2" fmla="*/ 40 w 41"/>
                    <a:gd name="T3" fmla="*/ 13 h 43"/>
                    <a:gd name="T4" fmla="*/ 22 w 41"/>
                    <a:gd name="T5" fmla="*/ 0 h 43"/>
                    <a:gd name="T6" fmla="*/ 0 w 41"/>
                    <a:gd name="T7" fmla="*/ 42 h 43"/>
                    <a:gd name="T8" fmla="*/ 0 60000 65536"/>
                    <a:gd name="T9" fmla="*/ 0 60000 65536"/>
                    <a:gd name="T10" fmla="*/ 0 60000 65536"/>
                    <a:gd name="T11" fmla="*/ 0 60000 65536"/>
                    <a:gd name="T12" fmla="*/ 0 w 41"/>
                    <a:gd name="T13" fmla="*/ 0 h 43"/>
                    <a:gd name="T14" fmla="*/ 41 w 41"/>
                    <a:gd name="T15" fmla="*/ 43 h 43"/>
                  </a:gdLst>
                  <a:ahLst/>
                  <a:cxnLst>
                    <a:cxn ang="T8">
                      <a:pos x="T0" y="T1"/>
                    </a:cxn>
                    <a:cxn ang="T9">
                      <a:pos x="T2" y="T3"/>
                    </a:cxn>
                    <a:cxn ang="T10">
                      <a:pos x="T4" y="T5"/>
                    </a:cxn>
                    <a:cxn ang="T11">
                      <a:pos x="T6" y="T7"/>
                    </a:cxn>
                  </a:cxnLst>
                  <a:rect l="T12" t="T13" r="T14" b="T15"/>
                  <a:pathLst>
                    <a:path w="41" h="43">
                      <a:moveTo>
                        <a:pt x="0" y="42"/>
                      </a:moveTo>
                      <a:lnTo>
                        <a:pt x="40" y="13"/>
                      </a:lnTo>
                      <a:lnTo>
                        <a:pt x="22" y="0"/>
                      </a:lnTo>
                      <a:lnTo>
                        <a:pt x="0" y="42"/>
                      </a:lnTo>
                    </a:path>
                  </a:pathLst>
                </a:custGeom>
                <a:solidFill>
                  <a:schemeClr val="bg2"/>
                </a:solidFill>
                <a:ln w="12700" cap="rnd">
                  <a:solidFill>
                    <a:srgbClr val="000066"/>
                  </a:solidFill>
                  <a:round/>
                  <a:headEnd/>
                  <a:tailEnd/>
                </a:ln>
              </p:spPr>
              <p:txBody>
                <a:bodyPr/>
                <a:lstStyle/>
                <a:p>
                  <a:endParaRPr lang="es-ES"/>
                </a:p>
              </p:txBody>
            </p:sp>
          </p:grpSp>
          <p:grpSp>
            <p:nvGrpSpPr>
              <p:cNvPr id="45" name="Group 144"/>
              <p:cNvGrpSpPr>
                <a:grpSpLocks/>
              </p:cNvGrpSpPr>
              <p:nvPr/>
            </p:nvGrpSpPr>
            <p:grpSpPr bwMode="auto">
              <a:xfrm>
                <a:off x="3905" y="2932"/>
                <a:ext cx="107" cy="106"/>
                <a:chOff x="3870" y="1854"/>
                <a:chExt cx="107" cy="106"/>
              </a:xfrm>
            </p:grpSpPr>
            <p:sp>
              <p:nvSpPr>
                <p:cNvPr id="58" name="Line 145"/>
                <p:cNvSpPr>
                  <a:spLocks noChangeShapeType="1"/>
                </p:cNvSpPr>
                <p:nvPr/>
              </p:nvSpPr>
              <p:spPr bwMode="auto">
                <a:xfrm flipH="1">
                  <a:off x="3870" y="1862"/>
                  <a:ext cx="98" cy="98"/>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59" name="Freeform 146"/>
                <p:cNvSpPr>
                  <a:spLocks/>
                </p:cNvSpPr>
                <p:nvPr/>
              </p:nvSpPr>
              <p:spPr bwMode="auto">
                <a:xfrm>
                  <a:off x="3934" y="1854"/>
                  <a:ext cx="43" cy="41"/>
                </a:xfrm>
                <a:custGeom>
                  <a:avLst/>
                  <a:gdLst>
                    <a:gd name="T0" fmla="*/ 42 w 43"/>
                    <a:gd name="T1" fmla="*/ 0 h 41"/>
                    <a:gd name="T2" fmla="*/ 0 w 43"/>
                    <a:gd name="T3" fmla="*/ 26 h 41"/>
                    <a:gd name="T4" fmla="*/ 17 w 43"/>
                    <a:gd name="T5" fmla="*/ 40 h 41"/>
                    <a:gd name="T6" fmla="*/ 42 w 43"/>
                    <a:gd name="T7" fmla="*/ 0 h 41"/>
                    <a:gd name="T8" fmla="*/ 0 60000 65536"/>
                    <a:gd name="T9" fmla="*/ 0 60000 65536"/>
                    <a:gd name="T10" fmla="*/ 0 60000 65536"/>
                    <a:gd name="T11" fmla="*/ 0 60000 65536"/>
                    <a:gd name="T12" fmla="*/ 0 w 43"/>
                    <a:gd name="T13" fmla="*/ 0 h 41"/>
                    <a:gd name="T14" fmla="*/ 43 w 43"/>
                    <a:gd name="T15" fmla="*/ 41 h 41"/>
                  </a:gdLst>
                  <a:ahLst/>
                  <a:cxnLst>
                    <a:cxn ang="T8">
                      <a:pos x="T0" y="T1"/>
                    </a:cxn>
                    <a:cxn ang="T9">
                      <a:pos x="T2" y="T3"/>
                    </a:cxn>
                    <a:cxn ang="T10">
                      <a:pos x="T4" y="T5"/>
                    </a:cxn>
                    <a:cxn ang="T11">
                      <a:pos x="T6" y="T7"/>
                    </a:cxn>
                  </a:cxnLst>
                  <a:rect l="T12" t="T13" r="T14" b="T15"/>
                  <a:pathLst>
                    <a:path w="43" h="41">
                      <a:moveTo>
                        <a:pt x="42" y="0"/>
                      </a:moveTo>
                      <a:lnTo>
                        <a:pt x="0" y="26"/>
                      </a:lnTo>
                      <a:lnTo>
                        <a:pt x="17" y="40"/>
                      </a:lnTo>
                      <a:lnTo>
                        <a:pt x="42" y="0"/>
                      </a:lnTo>
                    </a:path>
                  </a:pathLst>
                </a:custGeom>
                <a:solidFill>
                  <a:schemeClr val="bg2"/>
                </a:solidFill>
                <a:ln w="12700" cap="rnd">
                  <a:solidFill>
                    <a:srgbClr val="000066"/>
                  </a:solidFill>
                  <a:round/>
                  <a:headEnd/>
                  <a:tailEnd/>
                </a:ln>
              </p:spPr>
              <p:txBody>
                <a:bodyPr/>
                <a:lstStyle/>
                <a:p>
                  <a:endParaRPr lang="es-ES"/>
                </a:p>
              </p:txBody>
            </p:sp>
          </p:grpSp>
          <p:grpSp>
            <p:nvGrpSpPr>
              <p:cNvPr id="46" name="Group 147"/>
              <p:cNvGrpSpPr>
                <a:grpSpLocks/>
              </p:cNvGrpSpPr>
              <p:nvPr/>
            </p:nvGrpSpPr>
            <p:grpSpPr bwMode="auto">
              <a:xfrm>
                <a:off x="4122" y="2916"/>
                <a:ext cx="81" cy="128"/>
                <a:chOff x="4087" y="1838"/>
                <a:chExt cx="81" cy="128"/>
              </a:xfrm>
            </p:grpSpPr>
            <p:sp>
              <p:nvSpPr>
                <p:cNvPr id="56" name="Line 148"/>
                <p:cNvSpPr>
                  <a:spLocks noChangeShapeType="1"/>
                </p:cNvSpPr>
                <p:nvPr/>
              </p:nvSpPr>
              <p:spPr bwMode="auto">
                <a:xfrm flipH="1">
                  <a:off x="4087" y="1848"/>
                  <a:ext cx="74" cy="118"/>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57" name="Freeform 149"/>
                <p:cNvSpPr>
                  <a:spLocks/>
                </p:cNvSpPr>
                <p:nvPr/>
              </p:nvSpPr>
              <p:spPr bwMode="auto">
                <a:xfrm>
                  <a:off x="4131" y="1838"/>
                  <a:ext cx="37" cy="46"/>
                </a:xfrm>
                <a:custGeom>
                  <a:avLst/>
                  <a:gdLst>
                    <a:gd name="T0" fmla="*/ 36 w 37"/>
                    <a:gd name="T1" fmla="*/ 0 h 46"/>
                    <a:gd name="T2" fmla="*/ 0 w 37"/>
                    <a:gd name="T3" fmla="*/ 36 h 46"/>
                    <a:gd name="T4" fmla="*/ 20 w 37"/>
                    <a:gd name="T5" fmla="*/ 45 h 46"/>
                    <a:gd name="T6" fmla="*/ 36 w 37"/>
                    <a:gd name="T7" fmla="*/ 0 h 46"/>
                    <a:gd name="T8" fmla="*/ 0 60000 65536"/>
                    <a:gd name="T9" fmla="*/ 0 60000 65536"/>
                    <a:gd name="T10" fmla="*/ 0 60000 65536"/>
                    <a:gd name="T11" fmla="*/ 0 60000 65536"/>
                    <a:gd name="T12" fmla="*/ 0 w 37"/>
                    <a:gd name="T13" fmla="*/ 0 h 46"/>
                    <a:gd name="T14" fmla="*/ 37 w 37"/>
                    <a:gd name="T15" fmla="*/ 46 h 46"/>
                  </a:gdLst>
                  <a:ahLst/>
                  <a:cxnLst>
                    <a:cxn ang="T8">
                      <a:pos x="T0" y="T1"/>
                    </a:cxn>
                    <a:cxn ang="T9">
                      <a:pos x="T2" y="T3"/>
                    </a:cxn>
                    <a:cxn ang="T10">
                      <a:pos x="T4" y="T5"/>
                    </a:cxn>
                    <a:cxn ang="T11">
                      <a:pos x="T6" y="T7"/>
                    </a:cxn>
                  </a:cxnLst>
                  <a:rect l="T12" t="T13" r="T14" b="T15"/>
                  <a:pathLst>
                    <a:path w="37" h="46">
                      <a:moveTo>
                        <a:pt x="36" y="0"/>
                      </a:moveTo>
                      <a:lnTo>
                        <a:pt x="0" y="36"/>
                      </a:lnTo>
                      <a:lnTo>
                        <a:pt x="20" y="45"/>
                      </a:lnTo>
                      <a:lnTo>
                        <a:pt x="36" y="0"/>
                      </a:lnTo>
                    </a:path>
                  </a:pathLst>
                </a:custGeom>
                <a:solidFill>
                  <a:schemeClr val="bg2"/>
                </a:solidFill>
                <a:ln w="12700" cap="rnd">
                  <a:solidFill>
                    <a:srgbClr val="000066"/>
                  </a:solidFill>
                  <a:round/>
                  <a:headEnd/>
                  <a:tailEnd/>
                </a:ln>
              </p:spPr>
              <p:txBody>
                <a:bodyPr/>
                <a:lstStyle/>
                <a:p>
                  <a:endParaRPr lang="es-ES"/>
                </a:p>
              </p:txBody>
            </p:sp>
          </p:grpSp>
          <p:grpSp>
            <p:nvGrpSpPr>
              <p:cNvPr id="47" name="Group 150"/>
              <p:cNvGrpSpPr>
                <a:grpSpLocks/>
              </p:cNvGrpSpPr>
              <p:nvPr/>
            </p:nvGrpSpPr>
            <p:grpSpPr bwMode="auto">
              <a:xfrm>
                <a:off x="3890" y="2592"/>
                <a:ext cx="119" cy="97"/>
                <a:chOff x="3855" y="1514"/>
                <a:chExt cx="119" cy="97"/>
              </a:xfrm>
            </p:grpSpPr>
            <p:sp>
              <p:nvSpPr>
                <p:cNvPr id="54" name="Line 151"/>
                <p:cNvSpPr>
                  <a:spLocks noChangeShapeType="1"/>
                </p:cNvSpPr>
                <p:nvPr/>
              </p:nvSpPr>
              <p:spPr bwMode="auto">
                <a:xfrm flipH="1" flipV="1">
                  <a:off x="3855" y="1514"/>
                  <a:ext cx="109" cy="88"/>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55" name="Freeform 152"/>
                <p:cNvSpPr>
                  <a:spLocks/>
                </p:cNvSpPr>
                <p:nvPr/>
              </p:nvSpPr>
              <p:spPr bwMode="auto">
                <a:xfrm>
                  <a:off x="3927" y="1572"/>
                  <a:ext cx="47" cy="39"/>
                </a:xfrm>
                <a:custGeom>
                  <a:avLst/>
                  <a:gdLst>
                    <a:gd name="T0" fmla="*/ 46 w 47"/>
                    <a:gd name="T1" fmla="*/ 38 h 39"/>
                    <a:gd name="T2" fmla="*/ 0 w 47"/>
                    <a:gd name="T3" fmla="*/ 16 h 39"/>
                    <a:gd name="T4" fmla="*/ 17 w 47"/>
                    <a:gd name="T5" fmla="*/ 0 h 39"/>
                    <a:gd name="T6" fmla="*/ 46 w 47"/>
                    <a:gd name="T7" fmla="*/ 38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46" y="38"/>
                      </a:moveTo>
                      <a:lnTo>
                        <a:pt x="0" y="16"/>
                      </a:lnTo>
                      <a:lnTo>
                        <a:pt x="17" y="0"/>
                      </a:lnTo>
                      <a:lnTo>
                        <a:pt x="46" y="38"/>
                      </a:lnTo>
                    </a:path>
                  </a:pathLst>
                </a:custGeom>
                <a:solidFill>
                  <a:schemeClr val="bg2"/>
                </a:solidFill>
                <a:ln w="12700" cap="rnd">
                  <a:solidFill>
                    <a:srgbClr val="000066"/>
                  </a:solidFill>
                  <a:round/>
                  <a:headEnd/>
                  <a:tailEnd/>
                </a:ln>
              </p:spPr>
              <p:txBody>
                <a:bodyPr/>
                <a:lstStyle/>
                <a:p>
                  <a:endParaRPr lang="es-ES"/>
                </a:p>
              </p:txBody>
            </p:sp>
          </p:grpSp>
          <p:grpSp>
            <p:nvGrpSpPr>
              <p:cNvPr id="48" name="Group 153"/>
              <p:cNvGrpSpPr>
                <a:grpSpLocks/>
              </p:cNvGrpSpPr>
              <p:nvPr/>
            </p:nvGrpSpPr>
            <p:grpSpPr bwMode="auto">
              <a:xfrm>
                <a:off x="4097" y="2571"/>
                <a:ext cx="99" cy="115"/>
                <a:chOff x="4062" y="1493"/>
                <a:chExt cx="99" cy="115"/>
              </a:xfrm>
            </p:grpSpPr>
            <p:sp>
              <p:nvSpPr>
                <p:cNvPr id="52" name="Line 154"/>
                <p:cNvSpPr>
                  <a:spLocks noChangeShapeType="1"/>
                </p:cNvSpPr>
                <p:nvPr/>
              </p:nvSpPr>
              <p:spPr bwMode="auto">
                <a:xfrm flipH="1" flipV="1">
                  <a:off x="4062" y="1493"/>
                  <a:ext cx="92" cy="106"/>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53" name="Freeform 155"/>
                <p:cNvSpPr>
                  <a:spLocks/>
                </p:cNvSpPr>
                <p:nvPr/>
              </p:nvSpPr>
              <p:spPr bwMode="auto">
                <a:xfrm>
                  <a:off x="4120" y="1565"/>
                  <a:ext cx="41" cy="43"/>
                </a:xfrm>
                <a:custGeom>
                  <a:avLst/>
                  <a:gdLst>
                    <a:gd name="T0" fmla="*/ 40 w 41"/>
                    <a:gd name="T1" fmla="*/ 42 h 43"/>
                    <a:gd name="T2" fmla="*/ 0 w 41"/>
                    <a:gd name="T3" fmla="*/ 13 h 43"/>
                    <a:gd name="T4" fmla="*/ 18 w 41"/>
                    <a:gd name="T5" fmla="*/ 0 h 43"/>
                    <a:gd name="T6" fmla="*/ 40 w 41"/>
                    <a:gd name="T7" fmla="*/ 42 h 43"/>
                    <a:gd name="T8" fmla="*/ 0 60000 65536"/>
                    <a:gd name="T9" fmla="*/ 0 60000 65536"/>
                    <a:gd name="T10" fmla="*/ 0 60000 65536"/>
                    <a:gd name="T11" fmla="*/ 0 60000 65536"/>
                    <a:gd name="T12" fmla="*/ 0 w 41"/>
                    <a:gd name="T13" fmla="*/ 0 h 43"/>
                    <a:gd name="T14" fmla="*/ 41 w 41"/>
                    <a:gd name="T15" fmla="*/ 43 h 43"/>
                  </a:gdLst>
                  <a:ahLst/>
                  <a:cxnLst>
                    <a:cxn ang="T8">
                      <a:pos x="T0" y="T1"/>
                    </a:cxn>
                    <a:cxn ang="T9">
                      <a:pos x="T2" y="T3"/>
                    </a:cxn>
                    <a:cxn ang="T10">
                      <a:pos x="T4" y="T5"/>
                    </a:cxn>
                    <a:cxn ang="T11">
                      <a:pos x="T6" y="T7"/>
                    </a:cxn>
                  </a:cxnLst>
                  <a:rect l="T12" t="T13" r="T14" b="T15"/>
                  <a:pathLst>
                    <a:path w="41" h="43">
                      <a:moveTo>
                        <a:pt x="40" y="42"/>
                      </a:moveTo>
                      <a:lnTo>
                        <a:pt x="0" y="13"/>
                      </a:lnTo>
                      <a:lnTo>
                        <a:pt x="18" y="0"/>
                      </a:lnTo>
                      <a:lnTo>
                        <a:pt x="40" y="42"/>
                      </a:lnTo>
                    </a:path>
                  </a:pathLst>
                </a:custGeom>
                <a:solidFill>
                  <a:schemeClr val="bg2"/>
                </a:solidFill>
                <a:ln w="12700" cap="rnd">
                  <a:solidFill>
                    <a:srgbClr val="000066"/>
                  </a:solidFill>
                  <a:round/>
                  <a:headEnd/>
                  <a:tailEnd/>
                </a:ln>
              </p:spPr>
              <p:txBody>
                <a:bodyPr/>
                <a:lstStyle/>
                <a:p>
                  <a:endParaRPr lang="es-ES"/>
                </a:p>
              </p:txBody>
            </p:sp>
          </p:grpSp>
          <p:grpSp>
            <p:nvGrpSpPr>
              <p:cNvPr id="49" name="Group 156"/>
              <p:cNvGrpSpPr>
                <a:grpSpLocks/>
              </p:cNvGrpSpPr>
              <p:nvPr/>
            </p:nvGrpSpPr>
            <p:grpSpPr bwMode="auto">
              <a:xfrm>
                <a:off x="3769" y="2776"/>
                <a:ext cx="152" cy="25"/>
                <a:chOff x="3734" y="1698"/>
                <a:chExt cx="152" cy="25"/>
              </a:xfrm>
            </p:grpSpPr>
            <p:sp>
              <p:nvSpPr>
                <p:cNvPr id="50" name="Line 157"/>
                <p:cNvSpPr>
                  <a:spLocks noChangeShapeType="1"/>
                </p:cNvSpPr>
                <p:nvPr/>
              </p:nvSpPr>
              <p:spPr bwMode="auto">
                <a:xfrm flipH="1">
                  <a:off x="3734" y="1710"/>
                  <a:ext cx="140"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51" name="Freeform 158"/>
                <p:cNvSpPr>
                  <a:spLocks/>
                </p:cNvSpPr>
                <p:nvPr/>
              </p:nvSpPr>
              <p:spPr bwMode="auto">
                <a:xfrm>
                  <a:off x="3837" y="1698"/>
                  <a:ext cx="49" cy="25"/>
                </a:xfrm>
                <a:custGeom>
                  <a:avLst/>
                  <a:gdLst>
                    <a:gd name="T0" fmla="*/ 48 w 49"/>
                    <a:gd name="T1" fmla="*/ 12 h 25"/>
                    <a:gd name="T2" fmla="*/ 0 w 49"/>
                    <a:gd name="T3" fmla="*/ 0 h 25"/>
                    <a:gd name="T4" fmla="*/ 2 w 49"/>
                    <a:gd name="T5" fmla="*/ 24 h 25"/>
                    <a:gd name="T6" fmla="*/ 48 w 49"/>
                    <a:gd name="T7" fmla="*/ 12 h 25"/>
                    <a:gd name="T8" fmla="*/ 0 60000 65536"/>
                    <a:gd name="T9" fmla="*/ 0 60000 65536"/>
                    <a:gd name="T10" fmla="*/ 0 60000 65536"/>
                    <a:gd name="T11" fmla="*/ 0 60000 65536"/>
                    <a:gd name="T12" fmla="*/ 0 w 49"/>
                    <a:gd name="T13" fmla="*/ 0 h 25"/>
                    <a:gd name="T14" fmla="*/ 49 w 49"/>
                    <a:gd name="T15" fmla="*/ 25 h 25"/>
                  </a:gdLst>
                  <a:ahLst/>
                  <a:cxnLst>
                    <a:cxn ang="T8">
                      <a:pos x="T0" y="T1"/>
                    </a:cxn>
                    <a:cxn ang="T9">
                      <a:pos x="T2" y="T3"/>
                    </a:cxn>
                    <a:cxn ang="T10">
                      <a:pos x="T4" y="T5"/>
                    </a:cxn>
                    <a:cxn ang="T11">
                      <a:pos x="T6" y="T7"/>
                    </a:cxn>
                  </a:cxnLst>
                  <a:rect l="T12" t="T13" r="T14" b="T15"/>
                  <a:pathLst>
                    <a:path w="49" h="25">
                      <a:moveTo>
                        <a:pt x="48" y="12"/>
                      </a:moveTo>
                      <a:lnTo>
                        <a:pt x="0" y="0"/>
                      </a:lnTo>
                      <a:lnTo>
                        <a:pt x="2" y="24"/>
                      </a:lnTo>
                      <a:lnTo>
                        <a:pt x="48" y="12"/>
                      </a:lnTo>
                    </a:path>
                  </a:pathLst>
                </a:custGeom>
                <a:solidFill>
                  <a:schemeClr val="bg2"/>
                </a:solidFill>
                <a:ln w="12700" cap="rnd">
                  <a:solidFill>
                    <a:srgbClr val="000066"/>
                  </a:solidFill>
                  <a:round/>
                  <a:headEnd/>
                  <a:tailEnd/>
                </a:ln>
              </p:spPr>
              <p:txBody>
                <a:bodyPr/>
                <a:lstStyle/>
                <a:p>
                  <a:endParaRPr lang="es-ES"/>
                </a:p>
              </p:txBody>
            </p:sp>
          </p:grpSp>
        </p:grpSp>
        <p:grpSp>
          <p:nvGrpSpPr>
            <p:cNvPr id="10" name="Group 162"/>
            <p:cNvGrpSpPr>
              <a:grpSpLocks/>
            </p:cNvGrpSpPr>
            <p:nvPr/>
          </p:nvGrpSpPr>
          <p:grpSpPr bwMode="auto">
            <a:xfrm>
              <a:off x="888560" y="3393225"/>
              <a:ext cx="545839" cy="439548"/>
              <a:chOff x="1204" y="1388"/>
              <a:chExt cx="711" cy="740"/>
            </a:xfrm>
          </p:grpSpPr>
          <p:sp>
            <p:nvSpPr>
              <p:cNvPr id="11" name="Oval 163"/>
              <p:cNvSpPr>
                <a:spLocks noChangeArrowheads="1"/>
              </p:cNvSpPr>
              <p:nvPr/>
            </p:nvSpPr>
            <p:spPr bwMode="auto">
              <a:xfrm>
                <a:off x="1435" y="1634"/>
                <a:ext cx="252" cy="244"/>
              </a:xfrm>
              <a:prstGeom prst="ellipse">
                <a:avLst/>
              </a:prstGeom>
              <a:solidFill>
                <a:schemeClr val="bg1"/>
              </a:solidFill>
              <a:ln w="12700">
                <a:solidFill>
                  <a:srgbClr val="000066"/>
                </a:solidFill>
                <a:round/>
                <a:headEnd/>
                <a:tailEnd/>
              </a:ln>
            </p:spPr>
            <p:txBody>
              <a:bodyPr wrap="none" anchor="ctr"/>
              <a:lstStyle/>
              <a:p>
                <a:endParaRPr lang="es-CO"/>
              </a:p>
            </p:txBody>
          </p:sp>
          <p:sp>
            <p:nvSpPr>
              <p:cNvPr id="12" name="Line 164"/>
              <p:cNvSpPr>
                <a:spLocks noChangeShapeType="1"/>
              </p:cNvSpPr>
              <p:nvPr/>
            </p:nvSpPr>
            <p:spPr bwMode="auto">
              <a:xfrm flipH="1">
                <a:off x="1204" y="1774"/>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13" name="Freeform 165"/>
              <p:cNvSpPr>
                <a:spLocks/>
              </p:cNvSpPr>
              <p:nvPr/>
            </p:nvSpPr>
            <p:spPr bwMode="auto">
              <a:xfrm>
                <a:off x="1326" y="1758"/>
                <a:ext cx="58" cy="34"/>
              </a:xfrm>
              <a:custGeom>
                <a:avLst/>
                <a:gdLst>
                  <a:gd name="T0" fmla="*/ 57 w 58"/>
                  <a:gd name="T1" fmla="*/ 17 h 34"/>
                  <a:gd name="T2" fmla="*/ 0 w 58"/>
                  <a:gd name="T3" fmla="*/ 0 h 34"/>
                  <a:gd name="T4" fmla="*/ 2 w 58"/>
                  <a:gd name="T5" fmla="*/ 33 h 34"/>
                  <a:gd name="T6" fmla="*/ 57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57" y="17"/>
                    </a:moveTo>
                    <a:lnTo>
                      <a:pt x="0" y="0"/>
                    </a:lnTo>
                    <a:lnTo>
                      <a:pt x="2" y="33"/>
                    </a:lnTo>
                    <a:lnTo>
                      <a:pt x="57" y="17"/>
                    </a:lnTo>
                  </a:path>
                </a:pathLst>
              </a:custGeom>
              <a:solidFill>
                <a:schemeClr val="bg2"/>
              </a:solidFill>
              <a:ln w="12700" cap="rnd">
                <a:solidFill>
                  <a:srgbClr val="000066"/>
                </a:solidFill>
                <a:round/>
                <a:headEnd/>
                <a:tailEnd/>
              </a:ln>
            </p:spPr>
            <p:txBody>
              <a:bodyPr/>
              <a:lstStyle/>
              <a:p>
                <a:endParaRPr lang="es-ES"/>
              </a:p>
            </p:txBody>
          </p:sp>
          <p:grpSp>
            <p:nvGrpSpPr>
              <p:cNvPr id="14" name="Group 166"/>
              <p:cNvGrpSpPr>
                <a:grpSpLocks/>
              </p:cNvGrpSpPr>
              <p:nvPr/>
            </p:nvGrpSpPr>
            <p:grpSpPr bwMode="auto">
              <a:xfrm>
                <a:off x="1736" y="1760"/>
                <a:ext cx="179" cy="34"/>
                <a:chOff x="1701" y="682"/>
                <a:chExt cx="179" cy="34"/>
              </a:xfrm>
            </p:grpSpPr>
            <p:sp>
              <p:nvSpPr>
                <p:cNvPr id="33" name="Line 167"/>
                <p:cNvSpPr>
                  <a:spLocks noChangeShapeType="1"/>
                </p:cNvSpPr>
                <p:nvPr/>
              </p:nvSpPr>
              <p:spPr bwMode="auto">
                <a:xfrm>
                  <a:off x="1714" y="698"/>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34" name="Freeform 168"/>
                <p:cNvSpPr>
                  <a:spLocks/>
                </p:cNvSpPr>
                <p:nvPr/>
              </p:nvSpPr>
              <p:spPr bwMode="auto">
                <a:xfrm>
                  <a:off x="1701" y="682"/>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5" name="Group 169"/>
              <p:cNvGrpSpPr>
                <a:grpSpLocks/>
              </p:cNvGrpSpPr>
              <p:nvPr/>
            </p:nvGrpSpPr>
            <p:grpSpPr bwMode="auto">
              <a:xfrm rot="-5400000">
                <a:off x="1457" y="1461"/>
                <a:ext cx="179" cy="34"/>
                <a:chOff x="1967" y="679"/>
                <a:chExt cx="179" cy="34"/>
              </a:xfrm>
            </p:grpSpPr>
            <p:sp>
              <p:nvSpPr>
                <p:cNvPr id="31" name="Line 170"/>
                <p:cNvSpPr>
                  <a:spLocks noChangeShapeType="1"/>
                </p:cNvSpPr>
                <p:nvPr/>
              </p:nvSpPr>
              <p:spPr bwMode="auto">
                <a:xfrm>
                  <a:off x="1980" y="695"/>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32" name="Freeform 171"/>
                <p:cNvSpPr>
                  <a:spLocks/>
                </p:cNvSpPr>
                <p:nvPr/>
              </p:nvSpPr>
              <p:spPr bwMode="auto">
                <a:xfrm>
                  <a:off x="1967" y="679"/>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6" name="Group 172"/>
              <p:cNvGrpSpPr>
                <a:grpSpLocks/>
              </p:cNvGrpSpPr>
              <p:nvPr/>
            </p:nvGrpSpPr>
            <p:grpSpPr bwMode="auto">
              <a:xfrm rot="5400000">
                <a:off x="1457" y="2022"/>
                <a:ext cx="179" cy="34"/>
                <a:chOff x="2237" y="677"/>
                <a:chExt cx="179" cy="34"/>
              </a:xfrm>
            </p:grpSpPr>
            <p:sp>
              <p:nvSpPr>
                <p:cNvPr id="29" name="Line 173"/>
                <p:cNvSpPr>
                  <a:spLocks noChangeShapeType="1"/>
                </p:cNvSpPr>
                <p:nvPr/>
              </p:nvSpPr>
              <p:spPr bwMode="auto">
                <a:xfrm>
                  <a:off x="2250" y="693"/>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30" name="Freeform 174"/>
                <p:cNvSpPr>
                  <a:spLocks/>
                </p:cNvSpPr>
                <p:nvPr/>
              </p:nvSpPr>
              <p:spPr bwMode="auto">
                <a:xfrm>
                  <a:off x="2237" y="677"/>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7" name="Group 175"/>
              <p:cNvGrpSpPr>
                <a:grpSpLocks/>
              </p:cNvGrpSpPr>
              <p:nvPr/>
            </p:nvGrpSpPr>
            <p:grpSpPr bwMode="auto">
              <a:xfrm rot="-3049357">
                <a:off x="1663" y="1528"/>
                <a:ext cx="179" cy="34"/>
                <a:chOff x="1967" y="679"/>
                <a:chExt cx="179" cy="34"/>
              </a:xfrm>
            </p:grpSpPr>
            <p:sp>
              <p:nvSpPr>
                <p:cNvPr id="27" name="Line 176"/>
                <p:cNvSpPr>
                  <a:spLocks noChangeShapeType="1"/>
                </p:cNvSpPr>
                <p:nvPr/>
              </p:nvSpPr>
              <p:spPr bwMode="auto">
                <a:xfrm>
                  <a:off x="1980" y="695"/>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28" name="Freeform 177"/>
                <p:cNvSpPr>
                  <a:spLocks/>
                </p:cNvSpPr>
                <p:nvPr/>
              </p:nvSpPr>
              <p:spPr bwMode="auto">
                <a:xfrm>
                  <a:off x="1967" y="679"/>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8" name="Group 178"/>
              <p:cNvGrpSpPr>
                <a:grpSpLocks/>
              </p:cNvGrpSpPr>
              <p:nvPr/>
            </p:nvGrpSpPr>
            <p:grpSpPr bwMode="auto">
              <a:xfrm rot="-8449357">
                <a:off x="1238" y="1539"/>
                <a:ext cx="179" cy="34"/>
                <a:chOff x="1967" y="679"/>
                <a:chExt cx="179" cy="34"/>
              </a:xfrm>
            </p:grpSpPr>
            <p:sp>
              <p:nvSpPr>
                <p:cNvPr id="25" name="Line 179"/>
                <p:cNvSpPr>
                  <a:spLocks noChangeShapeType="1"/>
                </p:cNvSpPr>
                <p:nvPr/>
              </p:nvSpPr>
              <p:spPr bwMode="auto">
                <a:xfrm>
                  <a:off x="1980" y="695"/>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26" name="Freeform 180"/>
                <p:cNvSpPr>
                  <a:spLocks/>
                </p:cNvSpPr>
                <p:nvPr/>
              </p:nvSpPr>
              <p:spPr bwMode="auto">
                <a:xfrm>
                  <a:off x="1967" y="679"/>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19" name="Group 181"/>
              <p:cNvGrpSpPr>
                <a:grpSpLocks/>
              </p:cNvGrpSpPr>
              <p:nvPr/>
            </p:nvGrpSpPr>
            <p:grpSpPr bwMode="auto">
              <a:xfrm rot="3049357" flipV="1">
                <a:off x="1649" y="1972"/>
                <a:ext cx="179" cy="34"/>
                <a:chOff x="1967" y="679"/>
                <a:chExt cx="179" cy="34"/>
              </a:xfrm>
            </p:grpSpPr>
            <p:sp>
              <p:nvSpPr>
                <p:cNvPr id="23" name="Line 182"/>
                <p:cNvSpPr>
                  <a:spLocks noChangeShapeType="1"/>
                </p:cNvSpPr>
                <p:nvPr/>
              </p:nvSpPr>
              <p:spPr bwMode="auto">
                <a:xfrm>
                  <a:off x="1980" y="695"/>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24" name="Freeform 183"/>
                <p:cNvSpPr>
                  <a:spLocks/>
                </p:cNvSpPr>
                <p:nvPr/>
              </p:nvSpPr>
              <p:spPr bwMode="auto">
                <a:xfrm>
                  <a:off x="1967" y="679"/>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nvGrpSpPr>
              <p:cNvPr id="20" name="Group 184"/>
              <p:cNvGrpSpPr>
                <a:grpSpLocks/>
              </p:cNvGrpSpPr>
              <p:nvPr/>
            </p:nvGrpSpPr>
            <p:grpSpPr bwMode="auto">
              <a:xfrm rot="19249357" flipH="1">
                <a:off x="1279" y="1936"/>
                <a:ext cx="179" cy="34"/>
                <a:chOff x="1967" y="679"/>
                <a:chExt cx="179" cy="34"/>
              </a:xfrm>
            </p:grpSpPr>
            <p:sp>
              <p:nvSpPr>
                <p:cNvPr id="21" name="Line 185"/>
                <p:cNvSpPr>
                  <a:spLocks noChangeShapeType="1"/>
                </p:cNvSpPr>
                <p:nvPr/>
              </p:nvSpPr>
              <p:spPr bwMode="auto">
                <a:xfrm>
                  <a:off x="1980" y="695"/>
                  <a:ext cx="166" cy="0"/>
                </a:xfrm>
                <a:prstGeom prst="line">
                  <a:avLst/>
                </a:prstGeom>
                <a:noFill/>
                <a:ln w="12700">
                  <a:solidFill>
                    <a:srgbClr val="000066"/>
                  </a:solidFill>
                  <a:round/>
                  <a:headEnd type="none" w="sm" len="sm"/>
                  <a:tailEnd type="none" w="sm" len="sm"/>
                </a:ln>
              </p:spPr>
              <p:txBody>
                <a:bodyPr wrap="none" anchor="ctr"/>
                <a:lstStyle/>
                <a:p>
                  <a:endParaRPr lang="es-ES"/>
                </a:p>
              </p:txBody>
            </p:sp>
            <p:sp>
              <p:nvSpPr>
                <p:cNvPr id="22" name="Freeform 186"/>
                <p:cNvSpPr>
                  <a:spLocks/>
                </p:cNvSpPr>
                <p:nvPr/>
              </p:nvSpPr>
              <p:spPr bwMode="auto">
                <a:xfrm>
                  <a:off x="1967" y="679"/>
                  <a:ext cx="58" cy="34"/>
                </a:xfrm>
                <a:custGeom>
                  <a:avLst/>
                  <a:gdLst>
                    <a:gd name="T0" fmla="*/ 0 w 58"/>
                    <a:gd name="T1" fmla="*/ 17 h 34"/>
                    <a:gd name="T2" fmla="*/ 57 w 58"/>
                    <a:gd name="T3" fmla="*/ 0 h 34"/>
                    <a:gd name="T4" fmla="*/ 55 w 58"/>
                    <a:gd name="T5" fmla="*/ 33 h 34"/>
                    <a:gd name="T6" fmla="*/ 0 w 58"/>
                    <a:gd name="T7" fmla="*/ 17 h 34"/>
                    <a:gd name="T8" fmla="*/ 0 60000 65536"/>
                    <a:gd name="T9" fmla="*/ 0 60000 65536"/>
                    <a:gd name="T10" fmla="*/ 0 60000 65536"/>
                    <a:gd name="T11" fmla="*/ 0 60000 65536"/>
                    <a:gd name="T12" fmla="*/ 0 w 58"/>
                    <a:gd name="T13" fmla="*/ 0 h 34"/>
                    <a:gd name="T14" fmla="*/ 58 w 58"/>
                    <a:gd name="T15" fmla="*/ 34 h 34"/>
                  </a:gdLst>
                  <a:ahLst/>
                  <a:cxnLst>
                    <a:cxn ang="T8">
                      <a:pos x="T0" y="T1"/>
                    </a:cxn>
                    <a:cxn ang="T9">
                      <a:pos x="T2" y="T3"/>
                    </a:cxn>
                    <a:cxn ang="T10">
                      <a:pos x="T4" y="T5"/>
                    </a:cxn>
                    <a:cxn ang="T11">
                      <a:pos x="T6" y="T7"/>
                    </a:cxn>
                  </a:cxnLst>
                  <a:rect l="T12" t="T13" r="T14" b="T15"/>
                  <a:pathLst>
                    <a:path w="58" h="34">
                      <a:moveTo>
                        <a:pt x="0" y="17"/>
                      </a:moveTo>
                      <a:lnTo>
                        <a:pt x="57" y="0"/>
                      </a:lnTo>
                      <a:lnTo>
                        <a:pt x="55" y="33"/>
                      </a:lnTo>
                      <a:lnTo>
                        <a:pt x="0" y="17"/>
                      </a:lnTo>
                    </a:path>
                  </a:pathLst>
                </a:custGeom>
                <a:solidFill>
                  <a:schemeClr val="bg2"/>
                </a:solidFill>
                <a:ln w="12700" cap="rnd">
                  <a:solidFill>
                    <a:srgbClr val="000066"/>
                  </a:solidFill>
                  <a:round/>
                  <a:headEnd/>
                  <a:tailEnd/>
                </a:ln>
              </p:spPr>
              <p:txBody>
                <a:bodyPr/>
                <a:lstStyle/>
                <a:p>
                  <a:endParaRPr lang="es-ES"/>
                </a:p>
              </p:txBody>
            </p:sp>
          </p:grpSp>
        </p:grpSp>
      </p:grpSp>
      <p:sp>
        <p:nvSpPr>
          <p:cNvPr id="187" name="186 Rayo"/>
          <p:cNvSpPr/>
          <p:nvPr/>
        </p:nvSpPr>
        <p:spPr>
          <a:xfrm>
            <a:off x="4211960" y="692696"/>
            <a:ext cx="432048" cy="4968552"/>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26" name="Picture 2"/>
          <p:cNvPicPr>
            <a:picLocks noChangeAspect="1" noChangeArrowheads="1"/>
          </p:cNvPicPr>
          <p:nvPr/>
        </p:nvPicPr>
        <p:blipFill>
          <a:blip r:embed="rId2" cstate="print"/>
          <a:srcRect l="30219" t="33209" r="23713" b="24792"/>
          <a:stretch>
            <a:fillRect/>
          </a:stretch>
        </p:blipFill>
        <p:spPr bwMode="auto">
          <a:xfrm>
            <a:off x="251520" y="2348880"/>
            <a:ext cx="3657337" cy="2016224"/>
          </a:xfrm>
          <a:prstGeom prst="rect">
            <a:avLst/>
          </a:prstGeom>
          <a:noFill/>
          <a:ln w="9525">
            <a:noFill/>
            <a:miter lim="800000"/>
            <a:headEnd/>
            <a:tailEnd/>
          </a:ln>
        </p:spPr>
      </p:pic>
      <p:sp>
        <p:nvSpPr>
          <p:cNvPr id="200" name="199 CuadroTexto"/>
          <p:cNvSpPr txBox="1"/>
          <p:nvPr/>
        </p:nvSpPr>
        <p:spPr>
          <a:xfrm>
            <a:off x="179512" y="4509120"/>
            <a:ext cx="3744416" cy="1231106"/>
          </a:xfrm>
          <a:prstGeom prst="rect">
            <a:avLst/>
          </a:prstGeom>
          <a:noFill/>
        </p:spPr>
        <p:txBody>
          <a:bodyPr wrap="square" rtlCol="0">
            <a:spAutoFit/>
          </a:bodyPr>
          <a:lstStyle/>
          <a:p>
            <a:pPr>
              <a:buFont typeface="Arial" pitchFamily="34" charset="0"/>
              <a:buChar char="•"/>
            </a:pPr>
            <a:r>
              <a:rPr lang="es-CO" sz="1400" dirty="0" smtClean="0"/>
              <a:t> Cambio en el patrón de Flujo</a:t>
            </a:r>
          </a:p>
          <a:p>
            <a:pPr>
              <a:buFont typeface="Arial" pitchFamily="34" charset="0"/>
              <a:buChar char="•"/>
            </a:pPr>
            <a:r>
              <a:rPr lang="es-CO" sz="1400" dirty="0" smtClean="0"/>
              <a:t> “Bypass” Skin</a:t>
            </a:r>
          </a:p>
          <a:p>
            <a:pPr>
              <a:buFont typeface="Arial" pitchFamily="34" charset="0"/>
              <a:buChar char="•"/>
            </a:pPr>
            <a:r>
              <a:rPr lang="es-CO" sz="1400" dirty="0" smtClean="0"/>
              <a:t>  Modelo Pseudo 3D</a:t>
            </a:r>
          </a:p>
          <a:p>
            <a:pPr>
              <a:buFont typeface="Arial" pitchFamily="34" charset="0"/>
              <a:buChar char="•"/>
            </a:pPr>
            <a:r>
              <a:rPr lang="es-CO" sz="1400" dirty="0" smtClean="0"/>
              <a:t> Conductividad Adimensional (</a:t>
            </a:r>
            <a:r>
              <a:rPr lang="es-CO" sz="1400" dirty="0" err="1" smtClean="0"/>
              <a:t>Fcd</a:t>
            </a:r>
            <a:r>
              <a:rPr lang="es-CO" sz="1400" dirty="0" smtClean="0"/>
              <a:t>)</a:t>
            </a:r>
          </a:p>
          <a:p>
            <a:endParaRPr lang="es-CO" dirty="0"/>
          </a:p>
        </p:txBody>
      </p:sp>
      <p:sp>
        <p:nvSpPr>
          <p:cNvPr id="201" name="200 CuadroTexto"/>
          <p:cNvSpPr txBox="1"/>
          <p:nvPr/>
        </p:nvSpPr>
        <p:spPr>
          <a:xfrm>
            <a:off x="0" y="404664"/>
            <a:ext cx="4139952" cy="369332"/>
          </a:xfrm>
          <a:prstGeom prst="rect">
            <a:avLst/>
          </a:prstGeom>
          <a:noFill/>
        </p:spPr>
        <p:txBody>
          <a:bodyPr wrap="square" rtlCol="0">
            <a:spAutoFit/>
          </a:bodyPr>
          <a:lstStyle/>
          <a:p>
            <a:r>
              <a:rPr lang="es-CO" dirty="0" smtClean="0"/>
              <a:t>Convencional</a:t>
            </a:r>
            <a:endParaRPr lang="es-CO" dirty="0"/>
          </a:p>
        </p:txBody>
      </p:sp>
      <p:sp>
        <p:nvSpPr>
          <p:cNvPr id="202" name="201 CuadroTexto"/>
          <p:cNvSpPr txBox="1"/>
          <p:nvPr/>
        </p:nvSpPr>
        <p:spPr>
          <a:xfrm>
            <a:off x="5004048" y="476672"/>
            <a:ext cx="4139952" cy="369332"/>
          </a:xfrm>
          <a:prstGeom prst="rect">
            <a:avLst/>
          </a:prstGeom>
          <a:noFill/>
        </p:spPr>
        <p:txBody>
          <a:bodyPr wrap="square" rtlCol="0">
            <a:spAutoFit/>
          </a:bodyPr>
          <a:lstStyle/>
          <a:p>
            <a:pPr algn="r"/>
            <a:r>
              <a:rPr lang="es-CO" dirty="0" smtClean="0">
                <a:latin typeface="Berlin Sans FB" pitchFamily="34" charset="0"/>
              </a:rPr>
              <a:t>No Convencional</a:t>
            </a:r>
            <a:endParaRPr lang="es-CO" dirty="0">
              <a:latin typeface="Berlin Sans FB" pitchFamily="34" charset="0"/>
            </a:endParaRPr>
          </a:p>
        </p:txBody>
      </p:sp>
      <p:sp>
        <p:nvSpPr>
          <p:cNvPr id="205" name="204 CuadroTexto"/>
          <p:cNvSpPr txBox="1"/>
          <p:nvPr/>
        </p:nvSpPr>
        <p:spPr>
          <a:xfrm>
            <a:off x="5076056" y="4581128"/>
            <a:ext cx="3744416" cy="1077218"/>
          </a:xfrm>
          <a:prstGeom prst="rect">
            <a:avLst/>
          </a:prstGeom>
          <a:noFill/>
        </p:spPr>
        <p:txBody>
          <a:bodyPr wrap="square" rtlCol="0">
            <a:spAutoFit/>
          </a:bodyPr>
          <a:lstStyle/>
          <a:p>
            <a:pPr algn="r">
              <a:buFont typeface="Arial" pitchFamily="34" charset="0"/>
              <a:buChar char="•"/>
            </a:pPr>
            <a:r>
              <a:rPr lang="es-CO" sz="1600" dirty="0" smtClean="0">
                <a:latin typeface="Berlin Sans FB" pitchFamily="34" charset="0"/>
              </a:rPr>
              <a:t> “</a:t>
            </a:r>
            <a:r>
              <a:rPr lang="es-CO" sz="1600" dirty="0" err="1" smtClean="0">
                <a:latin typeface="Berlin Sans FB" pitchFamily="34" charset="0"/>
              </a:rPr>
              <a:t>Fracturabilidad</a:t>
            </a:r>
            <a:r>
              <a:rPr lang="es-CO" sz="1600" dirty="0" smtClean="0">
                <a:latin typeface="Berlin Sans FB" pitchFamily="34" charset="0"/>
              </a:rPr>
              <a:t>”</a:t>
            </a:r>
          </a:p>
          <a:p>
            <a:pPr algn="r">
              <a:buFont typeface="Arial" pitchFamily="34" charset="0"/>
              <a:buChar char="•"/>
            </a:pPr>
            <a:r>
              <a:rPr lang="es-CO" sz="1600" dirty="0" smtClean="0">
                <a:latin typeface="Berlin Sans FB" pitchFamily="34" charset="0"/>
              </a:rPr>
              <a:t>  </a:t>
            </a:r>
            <a:r>
              <a:rPr lang="es-CO" sz="1600" dirty="0" err="1" smtClean="0">
                <a:latin typeface="Berlin Sans FB" pitchFamily="34" charset="0"/>
              </a:rPr>
              <a:t>Geometria</a:t>
            </a:r>
            <a:endParaRPr lang="es-CO" sz="1600" dirty="0" smtClean="0">
              <a:latin typeface="Berlin Sans FB" pitchFamily="34" charset="0"/>
            </a:endParaRPr>
          </a:p>
          <a:p>
            <a:pPr algn="r">
              <a:buFont typeface="Arial" pitchFamily="34" charset="0"/>
              <a:buChar char="•"/>
            </a:pPr>
            <a:r>
              <a:rPr lang="es-CO" sz="1600" dirty="0" smtClean="0">
                <a:latin typeface="Berlin Sans FB" pitchFamily="34" charset="0"/>
              </a:rPr>
              <a:t>  </a:t>
            </a:r>
            <a:r>
              <a:rPr lang="es-CO" sz="1600" dirty="0" err="1" smtClean="0">
                <a:latin typeface="Berlin Sans FB" pitchFamily="34" charset="0"/>
              </a:rPr>
              <a:t>Creacion</a:t>
            </a:r>
            <a:r>
              <a:rPr lang="es-CO" sz="1600" dirty="0" smtClean="0">
                <a:latin typeface="Berlin Sans FB" pitchFamily="34" charset="0"/>
              </a:rPr>
              <a:t> de redes </a:t>
            </a:r>
          </a:p>
          <a:p>
            <a:pPr algn="r">
              <a:buFont typeface="Arial" pitchFamily="34" charset="0"/>
              <a:buChar char="•"/>
            </a:pPr>
            <a:r>
              <a:rPr lang="es-CO" sz="1600" dirty="0" smtClean="0">
                <a:latin typeface="Berlin Sans FB" pitchFamily="34" charset="0"/>
              </a:rPr>
              <a:t>Propiedades </a:t>
            </a:r>
            <a:r>
              <a:rPr lang="es-CO" sz="1600" dirty="0" err="1" smtClean="0">
                <a:latin typeface="Berlin Sans FB" pitchFamily="34" charset="0"/>
              </a:rPr>
              <a:t>Geomecanicas</a:t>
            </a:r>
            <a:endParaRPr lang="es-CO" sz="1600" dirty="0">
              <a:latin typeface="Berlin Sans FB"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635" y="989803"/>
            <a:ext cx="4098258" cy="324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8"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177" y="4034386"/>
            <a:ext cx="2041847" cy="40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4331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15816" y="116632"/>
            <a:ext cx="3528392" cy="369332"/>
          </a:xfrm>
          <a:prstGeom prst="rect">
            <a:avLst/>
          </a:prstGeom>
          <a:noFill/>
        </p:spPr>
        <p:txBody>
          <a:bodyPr wrap="square" rtlCol="0">
            <a:spAutoFit/>
          </a:bodyPr>
          <a:lstStyle/>
          <a:p>
            <a:r>
              <a:rPr lang="es-CO" dirty="0" smtClean="0"/>
              <a:t>Tamaño de los tratamientos</a:t>
            </a:r>
            <a:endParaRPr lang="es-CO" dirty="0"/>
          </a:p>
        </p:txBody>
      </p:sp>
      <p:sp>
        <p:nvSpPr>
          <p:cNvPr id="201" name="200 CuadroTexto"/>
          <p:cNvSpPr txBox="1"/>
          <p:nvPr/>
        </p:nvSpPr>
        <p:spPr>
          <a:xfrm>
            <a:off x="0" y="404664"/>
            <a:ext cx="4139952" cy="369332"/>
          </a:xfrm>
          <a:prstGeom prst="rect">
            <a:avLst/>
          </a:prstGeom>
          <a:noFill/>
        </p:spPr>
        <p:txBody>
          <a:bodyPr wrap="square" rtlCol="0">
            <a:spAutoFit/>
          </a:bodyPr>
          <a:lstStyle/>
          <a:p>
            <a:r>
              <a:rPr lang="es-CO" dirty="0" smtClean="0"/>
              <a:t>Convencional</a:t>
            </a:r>
            <a:endParaRPr lang="es-CO"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793372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Elipse"/>
          <p:cNvSpPr/>
          <p:nvPr/>
        </p:nvSpPr>
        <p:spPr>
          <a:xfrm>
            <a:off x="1907704" y="2996952"/>
            <a:ext cx="864096" cy="288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Elipse"/>
          <p:cNvSpPr/>
          <p:nvPr/>
        </p:nvSpPr>
        <p:spPr>
          <a:xfrm>
            <a:off x="3707904" y="5391125"/>
            <a:ext cx="864096" cy="288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4068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201 CuadroTexto"/>
          <p:cNvSpPr txBox="1"/>
          <p:nvPr/>
        </p:nvSpPr>
        <p:spPr>
          <a:xfrm>
            <a:off x="5004048" y="476672"/>
            <a:ext cx="4139952" cy="369332"/>
          </a:xfrm>
          <a:prstGeom prst="rect">
            <a:avLst/>
          </a:prstGeom>
          <a:noFill/>
        </p:spPr>
        <p:txBody>
          <a:bodyPr wrap="square" rtlCol="0">
            <a:spAutoFit/>
          </a:bodyPr>
          <a:lstStyle/>
          <a:p>
            <a:pPr algn="r"/>
            <a:r>
              <a:rPr lang="es-CO" dirty="0" smtClean="0">
                <a:latin typeface="Berlin Sans FB" pitchFamily="34" charset="0"/>
              </a:rPr>
              <a:t>No Convencional</a:t>
            </a:r>
            <a:endParaRPr lang="es-CO" dirty="0">
              <a:latin typeface="Berlin Sans FB" pitchFamily="34" charset="0"/>
            </a:endParaRPr>
          </a:p>
        </p:txBody>
      </p:sp>
      <p:pic>
        <p:nvPicPr>
          <p:cNvPr id="15" name="Picture 3"/>
          <p:cNvPicPr>
            <a:picLocks noChangeAspect="1" noChangeArrowheads="1"/>
          </p:cNvPicPr>
          <p:nvPr/>
        </p:nvPicPr>
        <p:blipFill rotWithShape="1">
          <a:blip r:embed="rId2" cstate="print"/>
          <a:srcRect l="6318"/>
          <a:stretch/>
        </p:blipFill>
        <p:spPr bwMode="auto">
          <a:xfrm>
            <a:off x="177680" y="846004"/>
            <a:ext cx="8966319" cy="5031268"/>
          </a:xfrm>
          <a:prstGeom prst="rect">
            <a:avLst/>
          </a:prstGeom>
          <a:noFill/>
          <a:ln w="9525">
            <a:noFill/>
            <a:miter lim="800000"/>
            <a:headEnd/>
            <a:tailEnd/>
          </a:ln>
          <a:effectLst/>
        </p:spPr>
      </p:pic>
      <p:sp>
        <p:nvSpPr>
          <p:cNvPr id="14" name="13 CuadroTexto"/>
          <p:cNvSpPr txBox="1"/>
          <p:nvPr/>
        </p:nvSpPr>
        <p:spPr>
          <a:xfrm>
            <a:off x="2915816" y="116632"/>
            <a:ext cx="3528392" cy="369332"/>
          </a:xfrm>
          <a:prstGeom prst="rect">
            <a:avLst/>
          </a:prstGeom>
          <a:noFill/>
        </p:spPr>
        <p:txBody>
          <a:bodyPr wrap="square" rtlCol="0">
            <a:spAutoFit/>
          </a:bodyPr>
          <a:lstStyle/>
          <a:p>
            <a:r>
              <a:rPr lang="es-CO" dirty="0" smtClean="0"/>
              <a:t>Tamaño de los tratamientos</a:t>
            </a:r>
            <a:endParaRPr lang="es-CO" dirty="0"/>
          </a:p>
        </p:txBody>
      </p:sp>
      <p:sp>
        <p:nvSpPr>
          <p:cNvPr id="8" name="7 Elipse"/>
          <p:cNvSpPr/>
          <p:nvPr/>
        </p:nvSpPr>
        <p:spPr>
          <a:xfrm>
            <a:off x="2483768" y="5642948"/>
            <a:ext cx="864096" cy="288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Elipse"/>
          <p:cNvSpPr/>
          <p:nvPr/>
        </p:nvSpPr>
        <p:spPr>
          <a:xfrm>
            <a:off x="7875934" y="5642948"/>
            <a:ext cx="864096" cy="288032"/>
          </a:xfrm>
          <a:prstGeom prst="ellipse">
            <a:avLst/>
          </a:prstGeom>
          <a:solidFill>
            <a:schemeClr val="accent3">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59766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auto">
          <a:xfrm>
            <a:off x="4499992" y="2348061"/>
            <a:ext cx="3774008" cy="1446550"/>
          </a:xfrm>
          <a:prstGeom prst="rect">
            <a:avLst/>
          </a:prstGeom>
          <a:noFill/>
          <a:ln w="9525">
            <a:noFill/>
            <a:miter lim="800000"/>
            <a:headEnd/>
            <a:tailEnd/>
          </a:ln>
          <a:effectLst/>
        </p:spPr>
        <p:txBody>
          <a:bodyPr wrap="square">
            <a:spAutoFit/>
          </a:bodyPr>
          <a:lstStyle/>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a:t>
            </a:r>
            <a:r>
              <a:rPr lang="es-CO" sz="1600" dirty="0" smtClean="0">
                <a:solidFill>
                  <a:srgbClr val="000000"/>
                </a:solidFill>
                <a:latin typeface="Arial" pitchFamily="34" charset="0"/>
                <a:cs typeface="Arial" pitchFamily="34" charset="0"/>
              </a:rPr>
              <a:t>Condición de Saturación</a:t>
            </a:r>
            <a:endParaRPr lang="es-CO" sz="1600" dirty="0">
              <a:solidFill>
                <a:srgbClr val="000000"/>
              </a:solidFill>
              <a:latin typeface="Arial" pitchFamily="34" charset="0"/>
              <a:cs typeface="Arial" pitchFamily="34" charset="0"/>
            </a:endParaRPr>
          </a:p>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a:t>
            </a:r>
            <a:r>
              <a:rPr lang="es-CO" sz="1600" dirty="0" smtClean="0">
                <a:solidFill>
                  <a:srgbClr val="000000"/>
                </a:solidFill>
                <a:latin typeface="Arial" pitchFamily="34" charset="0"/>
                <a:cs typeface="Arial" pitchFamily="34" charset="0"/>
              </a:rPr>
              <a:t>Mecanismo de Empuje</a:t>
            </a:r>
            <a:endParaRPr lang="es-CO" sz="1600" dirty="0">
              <a:solidFill>
                <a:srgbClr val="000000"/>
              </a:solidFill>
              <a:latin typeface="Arial" pitchFamily="34" charset="0"/>
              <a:cs typeface="Arial" pitchFamily="34" charset="0"/>
            </a:endParaRPr>
          </a:p>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Disposición de Agua en Superficie</a:t>
            </a:r>
          </a:p>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Permeabilidad efectiva</a:t>
            </a:r>
          </a:p>
        </p:txBody>
      </p:sp>
      <p:pic>
        <p:nvPicPr>
          <p:cNvPr id="91141" name="Picture 5">
            <a:hlinkClick r:id="rId3" action="ppaction://hlinkfile"/>
          </p:cNvPr>
          <p:cNvPicPr>
            <a:picLocks noChangeAspect="1" noChangeArrowheads="1"/>
          </p:cNvPicPr>
          <p:nvPr/>
        </p:nvPicPr>
        <p:blipFill>
          <a:blip r:embed="rId4" cstate="print"/>
          <a:srcRect/>
          <a:stretch>
            <a:fillRect/>
          </a:stretch>
        </p:blipFill>
        <p:spPr bwMode="auto">
          <a:xfrm>
            <a:off x="922573" y="4161893"/>
            <a:ext cx="6817779" cy="1859395"/>
          </a:xfrm>
          <a:prstGeom prst="rect">
            <a:avLst/>
          </a:prstGeom>
          <a:noFill/>
          <a:ln w="9525" algn="ctr">
            <a:noFill/>
            <a:miter lim="800000"/>
            <a:headEnd/>
            <a:tailEnd/>
          </a:ln>
        </p:spPr>
      </p:pic>
      <p:sp>
        <p:nvSpPr>
          <p:cNvPr id="7" name="6 CuadroTexto"/>
          <p:cNvSpPr txBox="1"/>
          <p:nvPr/>
        </p:nvSpPr>
        <p:spPr>
          <a:xfrm>
            <a:off x="896650" y="6081248"/>
            <a:ext cx="4392488" cy="261610"/>
          </a:xfrm>
          <a:prstGeom prst="rect">
            <a:avLst/>
          </a:prstGeom>
          <a:noFill/>
        </p:spPr>
        <p:txBody>
          <a:bodyPr wrap="square" rtlCol="0">
            <a:spAutoFit/>
          </a:bodyPr>
          <a:lstStyle/>
          <a:p>
            <a:r>
              <a:rPr lang="es-CO" sz="1100" dirty="0" smtClean="0"/>
              <a:t>Fuente: Tomado de </a:t>
            </a:r>
            <a:r>
              <a:rPr lang="es-CO" sz="1100" dirty="0" err="1" smtClean="0"/>
              <a:t>QuickLook</a:t>
            </a:r>
            <a:r>
              <a:rPr lang="es-CO" sz="1100" dirty="0" smtClean="0"/>
              <a:t> Software (HAL)</a:t>
            </a:r>
            <a:endParaRPr lang="es-CO" sz="1100" dirty="0"/>
          </a:p>
        </p:txBody>
      </p:sp>
      <p:sp>
        <p:nvSpPr>
          <p:cNvPr id="8" name="7 Marcador de número de diapositiva"/>
          <p:cNvSpPr>
            <a:spLocks noGrp="1"/>
          </p:cNvSpPr>
          <p:nvPr>
            <p:ph type="sldNum" sz="quarter" idx="4294967295"/>
          </p:nvPr>
        </p:nvSpPr>
        <p:spPr>
          <a:xfrm>
            <a:off x="8532813" y="6597650"/>
            <a:ext cx="431800" cy="215900"/>
          </a:xfrm>
          <a:prstGeom prst="rect">
            <a:avLst/>
          </a:prstGeom>
        </p:spPr>
        <p:txBody>
          <a:bodyPr/>
          <a:lstStyle/>
          <a:p>
            <a:pPr>
              <a:defRPr/>
            </a:pPr>
            <a:fld id="{FF75FECE-A5D9-4CEE-9740-5B35EABF12B0}" type="slidenum">
              <a:rPr lang="es-ES" smtClean="0"/>
              <a:pPr>
                <a:defRPr/>
              </a:pPr>
              <a:t>2</a:t>
            </a:fld>
            <a:endParaRPr lang="es-ES" dirty="0"/>
          </a:p>
        </p:txBody>
      </p:sp>
      <p:sp>
        <p:nvSpPr>
          <p:cNvPr id="9" name="8 Marcador de pie de página"/>
          <p:cNvSpPr>
            <a:spLocks noGrp="1"/>
          </p:cNvSpPr>
          <p:nvPr>
            <p:ph type="ftr" sz="quarter" idx="4294967295"/>
          </p:nvPr>
        </p:nvSpPr>
        <p:spPr>
          <a:xfrm>
            <a:off x="250825" y="6597650"/>
            <a:ext cx="5472113" cy="215900"/>
          </a:xfrm>
          <a:prstGeom prst="rect">
            <a:avLst/>
          </a:prstGeom>
        </p:spPr>
        <p:txBody>
          <a:bodyPr/>
          <a:lstStyle/>
          <a:p>
            <a:r>
              <a:rPr lang="es-ES" smtClean="0"/>
              <a:t>PROCESOS EFICIENTES PARA ESTIMULACIÓN DE POZOS - NIVEL BÁSICO</a:t>
            </a:r>
            <a:endParaRPr lang="es-CO" dirty="0"/>
          </a:p>
        </p:txBody>
      </p:sp>
      <p:pic>
        <p:nvPicPr>
          <p:cNvPr id="13" name="12 Imagen" descr="diseño suelos.jpg"/>
          <p:cNvPicPr>
            <a:picLocks noChangeAspect="1"/>
          </p:cNvPicPr>
          <p:nvPr/>
        </p:nvPicPr>
        <p:blipFill>
          <a:blip r:embed="rId5" cstate="print"/>
          <a:stretch>
            <a:fillRect/>
          </a:stretch>
        </p:blipFill>
        <p:spPr>
          <a:xfrm>
            <a:off x="1115616" y="1260919"/>
            <a:ext cx="2690690" cy="2520280"/>
          </a:xfrm>
          <a:prstGeom prst="rect">
            <a:avLst/>
          </a:prstGeom>
        </p:spPr>
      </p:pic>
      <p:sp>
        <p:nvSpPr>
          <p:cNvPr id="11" name="10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Agua de Producción</a:t>
            </a:r>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1260919"/>
            <a:ext cx="4229100" cy="884237"/>
          </a:xfrm>
          <a:prstGeom prst="rect">
            <a:avLst/>
          </a:prstGeom>
          <a:solidFill>
            <a:schemeClr val="accent3"/>
          </a:solidFill>
          <a:ln>
            <a:noFill/>
          </a:ln>
          <a:effectLst/>
        </p:spPr>
      </p:pic>
      <p:sp>
        <p:nvSpPr>
          <p:cNvPr id="14" name="13 Elipse"/>
          <p:cNvSpPr/>
          <p:nvPr/>
        </p:nvSpPr>
        <p:spPr>
          <a:xfrm>
            <a:off x="7664400" y="1173085"/>
            <a:ext cx="609600" cy="533400"/>
          </a:xfrm>
          <a:prstGeom prst="ellipse">
            <a:avLst/>
          </a:prstGeom>
          <a:solidFill>
            <a:srgbClr val="C0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1072745452"/>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3928" y="0"/>
            <a:ext cx="1296144" cy="369332"/>
          </a:xfrm>
          <a:prstGeom prst="rect">
            <a:avLst/>
          </a:prstGeom>
          <a:noFill/>
        </p:spPr>
        <p:txBody>
          <a:bodyPr wrap="square" rtlCol="0">
            <a:spAutoFit/>
          </a:bodyPr>
          <a:lstStyle/>
          <a:p>
            <a:r>
              <a:rPr lang="es-CO" dirty="0" smtClean="0"/>
              <a:t>Operación</a:t>
            </a:r>
            <a:endParaRPr lang="es-CO" dirty="0"/>
          </a:p>
        </p:txBody>
      </p:sp>
      <p:sp>
        <p:nvSpPr>
          <p:cNvPr id="201" name="200 CuadroTexto"/>
          <p:cNvSpPr txBox="1"/>
          <p:nvPr/>
        </p:nvSpPr>
        <p:spPr>
          <a:xfrm>
            <a:off x="0" y="404664"/>
            <a:ext cx="4139952" cy="369332"/>
          </a:xfrm>
          <a:prstGeom prst="rect">
            <a:avLst/>
          </a:prstGeom>
          <a:noFill/>
        </p:spPr>
        <p:txBody>
          <a:bodyPr wrap="square" rtlCol="0">
            <a:spAutoFit/>
          </a:bodyPr>
          <a:lstStyle/>
          <a:p>
            <a:r>
              <a:rPr lang="es-CO" dirty="0" smtClean="0"/>
              <a:t>Convencional</a:t>
            </a:r>
            <a:endParaRPr lang="es-CO" dirty="0"/>
          </a:p>
        </p:txBody>
      </p:sp>
      <p:sp>
        <p:nvSpPr>
          <p:cNvPr id="202" name="201 CuadroTexto"/>
          <p:cNvSpPr txBox="1"/>
          <p:nvPr/>
        </p:nvSpPr>
        <p:spPr>
          <a:xfrm>
            <a:off x="5004048" y="476672"/>
            <a:ext cx="4139952" cy="369332"/>
          </a:xfrm>
          <a:prstGeom prst="rect">
            <a:avLst/>
          </a:prstGeom>
          <a:noFill/>
        </p:spPr>
        <p:txBody>
          <a:bodyPr wrap="square" rtlCol="0">
            <a:spAutoFit/>
          </a:bodyPr>
          <a:lstStyle/>
          <a:p>
            <a:pPr algn="r"/>
            <a:r>
              <a:rPr lang="es-CO" dirty="0" smtClean="0">
                <a:latin typeface="Berlin Sans FB" pitchFamily="34" charset="0"/>
              </a:rPr>
              <a:t>No Convencional</a:t>
            </a:r>
            <a:endParaRPr lang="es-CO" dirty="0">
              <a:latin typeface="Berlin Sans FB" pitchFamily="34" charset="0"/>
            </a:endParaRPr>
          </a:p>
        </p:txBody>
      </p:sp>
      <p:sp>
        <p:nvSpPr>
          <p:cNvPr id="11" name="10 CuadroTexto"/>
          <p:cNvSpPr txBox="1"/>
          <p:nvPr/>
        </p:nvSpPr>
        <p:spPr>
          <a:xfrm>
            <a:off x="179512" y="4653136"/>
            <a:ext cx="3744416" cy="800219"/>
          </a:xfrm>
          <a:prstGeom prst="rect">
            <a:avLst/>
          </a:prstGeom>
          <a:noFill/>
        </p:spPr>
        <p:txBody>
          <a:bodyPr wrap="square" rtlCol="0">
            <a:spAutoFit/>
          </a:bodyPr>
          <a:lstStyle/>
          <a:p>
            <a:pPr>
              <a:buFont typeface="Arial" pitchFamily="34" charset="0"/>
              <a:buChar char="•"/>
            </a:pPr>
            <a:r>
              <a:rPr lang="es-CO" sz="1400" dirty="0" smtClean="0"/>
              <a:t> Presión</a:t>
            </a:r>
          </a:p>
          <a:p>
            <a:pPr>
              <a:buFont typeface="Arial" pitchFamily="34" charset="0"/>
              <a:buChar char="•"/>
            </a:pPr>
            <a:endParaRPr lang="es-CO" sz="1400" dirty="0" smtClean="0"/>
          </a:p>
          <a:p>
            <a:endParaRPr lang="es-CO" dirty="0"/>
          </a:p>
        </p:txBody>
      </p:sp>
      <p:sp>
        <p:nvSpPr>
          <p:cNvPr id="12" name="11 CuadroTexto"/>
          <p:cNvSpPr txBox="1"/>
          <p:nvPr/>
        </p:nvSpPr>
        <p:spPr>
          <a:xfrm>
            <a:off x="5377433" y="5566588"/>
            <a:ext cx="3744416" cy="338554"/>
          </a:xfrm>
          <a:prstGeom prst="rect">
            <a:avLst/>
          </a:prstGeom>
          <a:noFill/>
        </p:spPr>
        <p:txBody>
          <a:bodyPr wrap="square" rtlCol="0">
            <a:spAutoFit/>
          </a:bodyPr>
          <a:lstStyle/>
          <a:p>
            <a:pPr algn="r">
              <a:buFont typeface="Arial" pitchFamily="34" charset="0"/>
              <a:buChar char="•"/>
            </a:pPr>
            <a:r>
              <a:rPr lang="es-CO" sz="1600" dirty="0" smtClean="0">
                <a:latin typeface="Berlin Sans FB" pitchFamily="34" charset="0"/>
              </a:rPr>
              <a:t> Flujo Volumétrico</a:t>
            </a:r>
            <a:endParaRPr lang="es-CO" sz="1600" dirty="0">
              <a:latin typeface="Berlin Sans FB" pitchFamily="34" charset="0"/>
            </a:endParaRPr>
          </a:p>
        </p:txBody>
      </p:sp>
      <p:pic>
        <p:nvPicPr>
          <p:cNvPr id="8194" name="Picture 2"/>
          <p:cNvPicPr>
            <a:picLocks noChangeAspect="1" noChangeArrowheads="1"/>
          </p:cNvPicPr>
          <p:nvPr/>
        </p:nvPicPr>
        <p:blipFill>
          <a:blip r:embed="rId2" cstate="print"/>
          <a:srcRect l="28641" t="22093" r="21157" b="18326"/>
          <a:stretch>
            <a:fillRect/>
          </a:stretch>
        </p:blipFill>
        <p:spPr bwMode="auto">
          <a:xfrm>
            <a:off x="79173" y="1412776"/>
            <a:ext cx="4013560" cy="2880320"/>
          </a:xfrm>
          <a:prstGeom prst="rect">
            <a:avLst/>
          </a:prstGeom>
          <a:noFill/>
          <a:ln w="9525">
            <a:noFill/>
            <a:miter lim="800000"/>
            <a:headEnd/>
            <a:tailEnd/>
          </a:ln>
        </p:spPr>
      </p:pic>
      <p:sp>
        <p:nvSpPr>
          <p:cNvPr id="187" name="186 Rayo"/>
          <p:cNvSpPr/>
          <p:nvPr/>
        </p:nvSpPr>
        <p:spPr>
          <a:xfrm>
            <a:off x="4139952" y="692696"/>
            <a:ext cx="648072" cy="4896544"/>
          </a:xfrm>
          <a:prstGeom prst="lightningBol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382662"/>
            <a:ext cx="389572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220072" y="3443064"/>
            <a:ext cx="3679701" cy="242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p:nvPr/>
        </p:nvCxnSpPr>
        <p:spPr>
          <a:xfrm>
            <a:off x="6948264" y="3443064"/>
            <a:ext cx="0" cy="20196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487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188640"/>
            <a:ext cx="8208912" cy="369332"/>
          </a:xfrm>
          <a:prstGeom prst="rect">
            <a:avLst/>
          </a:prstGeom>
          <a:noFill/>
        </p:spPr>
        <p:txBody>
          <a:bodyPr wrap="square" rtlCol="0">
            <a:spAutoFit/>
          </a:bodyPr>
          <a:lstStyle/>
          <a:p>
            <a:r>
              <a:rPr lang="es-CO" dirty="0" smtClean="0"/>
              <a:t>Logísticas No convencionales</a:t>
            </a:r>
            <a:endParaRPr lang="es-CO" dirty="0"/>
          </a:p>
        </p:txBody>
      </p:sp>
      <p:pic>
        <p:nvPicPr>
          <p:cNvPr id="3" name="Picture 2"/>
          <p:cNvPicPr>
            <a:picLocks noChangeAspect="1" noChangeArrowheads="1"/>
          </p:cNvPicPr>
          <p:nvPr/>
        </p:nvPicPr>
        <p:blipFill>
          <a:blip r:embed="rId2" cstate="print"/>
          <a:srcRect/>
          <a:stretch>
            <a:fillRect/>
          </a:stretch>
        </p:blipFill>
        <p:spPr bwMode="auto">
          <a:xfrm>
            <a:off x="1043608" y="620688"/>
            <a:ext cx="6810375" cy="4838700"/>
          </a:xfrm>
          <a:prstGeom prst="rect">
            <a:avLst/>
          </a:prstGeom>
          <a:noFill/>
          <a:ln w="9525">
            <a:noFill/>
            <a:miter lim="800000"/>
            <a:headEnd/>
            <a:tailEnd/>
          </a:ln>
        </p:spPr>
      </p:pic>
      <p:sp>
        <p:nvSpPr>
          <p:cNvPr id="4" name="Rectangle 5"/>
          <p:cNvSpPr>
            <a:spLocks noChangeArrowheads="1"/>
          </p:cNvSpPr>
          <p:nvPr/>
        </p:nvSpPr>
        <p:spPr bwMode="auto">
          <a:xfrm>
            <a:off x="610047" y="5517232"/>
            <a:ext cx="7560840" cy="1077218"/>
          </a:xfrm>
          <a:prstGeom prst="rect">
            <a:avLst/>
          </a:prstGeom>
          <a:noFill/>
          <a:ln w="9525">
            <a:noFill/>
            <a:miter lim="800000"/>
            <a:headEnd/>
            <a:tailEnd/>
          </a:ln>
        </p:spPr>
        <p:txBody>
          <a:bodyPr wrap="square">
            <a:spAutoFit/>
          </a:bodyPr>
          <a:lstStyle/>
          <a:p>
            <a:pPr algn="just" eaLnBrk="0" hangingPunct="0">
              <a:defRPr/>
            </a:pPr>
            <a:r>
              <a:rPr lang="es-ES_tradnl" sz="1600" u="none" dirty="0" smtClean="0">
                <a:latin typeface="+mj-lt"/>
              </a:rPr>
              <a:t>Del agua inyectada en trabajos de estimulación por fracturamiento hidráulico, se retorna en promedio 30% del volumen de tratamiento que en ocasiones puede ser reutilizado para nuevas intervenciones</a:t>
            </a:r>
            <a:endParaRPr lang="es-ES_tradnl" sz="1600" u="none" dirty="0">
              <a:latin typeface="+mj-lt"/>
            </a:endParaRPr>
          </a:p>
          <a:p>
            <a:pPr algn="just" eaLnBrk="0" hangingPunct="0">
              <a:defRPr/>
            </a:pPr>
            <a:endParaRPr lang="es-ES_tradnl" sz="1600" b="1" u="none" dirty="0">
              <a:latin typeface="+mj-lt"/>
            </a:endParaRP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635177"/>
            <a:ext cx="2041847" cy="40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8164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610047" y="5517232"/>
            <a:ext cx="7560840" cy="584775"/>
          </a:xfrm>
          <a:prstGeom prst="rect">
            <a:avLst/>
          </a:prstGeom>
          <a:noFill/>
          <a:ln w="9525">
            <a:noFill/>
            <a:miter lim="800000"/>
            <a:headEnd/>
            <a:tailEnd/>
          </a:ln>
        </p:spPr>
        <p:txBody>
          <a:bodyPr wrap="square">
            <a:spAutoFit/>
          </a:bodyPr>
          <a:lstStyle/>
          <a:p>
            <a:pPr algn="just" eaLnBrk="0" hangingPunct="0">
              <a:defRPr/>
            </a:pPr>
            <a:r>
              <a:rPr lang="es-ES_tradnl" sz="1600" u="none" dirty="0" smtClean="0">
                <a:latin typeface="+mj-lt"/>
              </a:rPr>
              <a:t>Agua tratada con unidad de Ionización</a:t>
            </a:r>
            <a:endParaRPr lang="es-ES_tradnl" sz="1600" u="none" dirty="0">
              <a:latin typeface="+mj-lt"/>
            </a:endParaRPr>
          </a:p>
          <a:p>
            <a:pPr algn="just" eaLnBrk="0" hangingPunct="0">
              <a:defRPr/>
            </a:pPr>
            <a:endParaRPr lang="es-ES_tradnl" sz="1600" b="1" u="none" dirty="0">
              <a:latin typeface="+mj-lt"/>
            </a:endParaRPr>
          </a:p>
        </p:txBody>
      </p:sp>
      <p:pic>
        <p:nvPicPr>
          <p:cNvPr id="6" name="Picture 2" descr="C:\Users\tj.mothersbaugh\Desktop\Oman Files\Pacific Rubiales Energy\PRE_EC12172010.jpg"/>
          <p:cNvPicPr>
            <a:picLocks noChangeAspect="1" noChangeArrowheads="1"/>
          </p:cNvPicPr>
          <p:nvPr/>
        </p:nvPicPr>
        <p:blipFill>
          <a:blip r:embed="rId2" cstate="print"/>
          <a:srcRect/>
          <a:stretch>
            <a:fillRect/>
          </a:stretch>
        </p:blipFill>
        <p:spPr bwMode="auto">
          <a:xfrm>
            <a:off x="683568" y="1124744"/>
            <a:ext cx="7740352" cy="4028913"/>
          </a:xfrm>
          <a:prstGeom prst="rect">
            <a:avLst/>
          </a:prstGeom>
          <a:noFill/>
        </p:spPr>
      </p:pic>
    </p:spTree>
    <p:extLst>
      <p:ext uri="{BB962C8B-B14F-4D97-AF65-F5344CB8AC3E}">
        <p14:creationId xmlns:p14="http://schemas.microsoft.com/office/powerpoint/2010/main" val="3690383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bwMode="auto">
          <a:xfrm>
            <a:off x="2992385" y="1340768"/>
            <a:ext cx="3159231" cy="428628"/>
          </a:xfrm>
          <a:prstGeom prst="rect">
            <a:avLst/>
          </a:prstGeom>
          <a:solidFill>
            <a:srgbClr val="F7DB17"/>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algn="ctr" fontAlgn="auto">
              <a:spcBef>
                <a:spcPts val="0"/>
              </a:spcBef>
              <a:spcAft>
                <a:spcPts val="0"/>
              </a:spcAft>
            </a:pPr>
            <a:r>
              <a:rPr lang="en-US" sz="1700" b="1" u="none" kern="0" dirty="0" smtClean="0">
                <a:solidFill>
                  <a:srgbClr val="000000"/>
                </a:solidFill>
                <a:latin typeface="Helvetica"/>
              </a:rPr>
              <a:t>RECESO</a:t>
            </a:r>
            <a:endParaRPr lang="es-ES" sz="1700" b="1" u="none" kern="0" dirty="0">
              <a:solidFill>
                <a:srgbClr val="000000"/>
              </a:solidFill>
              <a:latin typeface="Helvetica"/>
            </a:endParaRPr>
          </a:p>
        </p:txBody>
      </p:sp>
      <p:sp>
        <p:nvSpPr>
          <p:cNvPr id="2" name="1 Marcador de pie de página"/>
          <p:cNvSpPr>
            <a:spLocks noGrp="1"/>
          </p:cNvSpPr>
          <p:nvPr>
            <p:ph type="ftr" sz="quarter" idx="4294967295"/>
          </p:nvPr>
        </p:nvSpPr>
        <p:spPr>
          <a:xfrm>
            <a:off x="250825" y="6597650"/>
            <a:ext cx="5472113" cy="215900"/>
          </a:xfrm>
          <a:prstGeom prst="rect">
            <a:avLst/>
          </a:prstGeom>
        </p:spPr>
        <p:txBody>
          <a:bodyPr/>
          <a:lstStyle/>
          <a:p>
            <a:r>
              <a:rPr lang="es-ES" dirty="0" smtClean="0">
                <a:solidFill>
                  <a:srgbClr val="FFFFFF"/>
                </a:solidFill>
              </a:rPr>
              <a:t>PROCESOS EFICIENTES PARA ESTIMULACIÓN DE POZOS - NIVEL BÁSICO</a:t>
            </a:r>
            <a:endParaRPr lang="es-ES" dirty="0">
              <a:solidFill>
                <a:srgbClr val="FFFFFF"/>
              </a:solidFill>
            </a:endParaRPr>
          </a:p>
        </p:txBody>
      </p:sp>
      <p:sp>
        <p:nvSpPr>
          <p:cNvPr id="6" name="5 Marcador de número de diapositiva"/>
          <p:cNvSpPr>
            <a:spLocks noGrp="1"/>
          </p:cNvSpPr>
          <p:nvPr>
            <p:ph type="sldNum" sz="quarter" idx="4294967295"/>
          </p:nvPr>
        </p:nvSpPr>
        <p:spPr>
          <a:xfrm>
            <a:off x="8532813" y="6597650"/>
            <a:ext cx="431800" cy="215900"/>
          </a:xfrm>
          <a:prstGeom prst="rect">
            <a:avLst/>
          </a:prstGeom>
        </p:spPr>
        <p:txBody>
          <a:bodyPr/>
          <a:lstStyle/>
          <a:p>
            <a:pPr>
              <a:defRPr/>
            </a:pPr>
            <a:fld id="{41FD2C09-8B09-4EBC-87AA-AF11FBDFE3FC}" type="slidenum">
              <a:rPr lang="es-ES" smtClean="0">
                <a:solidFill>
                  <a:srgbClr val="FFFFFF"/>
                </a:solidFill>
              </a:rPr>
              <a:pPr>
                <a:defRPr/>
              </a:pPr>
              <a:t>23</a:t>
            </a:fld>
            <a:endParaRPr lang="es-ES" dirty="0">
              <a:solidFill>
                <a:srgbClr val="FFFFFF"/>
              </a:solidFill>
            </a:endParaRPr>
          </a:p>
        </p:txBody>
      </p:sp>
      <p:pic>
        <p:nvPicPr>
          <p:cNvPr id="379906" name="Picture 2" descr="D:\ECPL\FOTOS ECOPETROL Y VARIOS\BANCO_FOTOS_ECOPETROL_2011\PERFILADAS\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0139" y="2040023"/>
            <a:ext cx="3441477" cy="351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3546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Text Box 3"/>
          <p:cNvSpPr txBox="1">
            <a:spLocks noChangeArrowheads="1"/>
          </p:cNvSpPr>
          <p:nvPr/>
        </p:nvSpPr>
        <p:spPr bwMode="auto">
          <a:xfrm>
            <a:off x="4406915" y="1488428"/>
            <a:ext cx="4622800" cy="1077218"/>
          </a:xfrm>
          <a:prstGeom prst="rect">
            <a:avLst/>
          </a:prstGeom>
          <a:noFill/>
          <a:ln w="9525">
            <a:noFill/>
            <a:miter lim="800000"/>
            <a:headEnd/>
            <a:tailEnd/>
          </a:ln>
          <a:effectLst/>
        </p:spPr>
        <p:txBody>
          <a:bodyPr>
            <a:spAutoFit/>
          </a:bodyPr>
          <a:lstStyle/>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Permeabilidad Absoluta (K): U fluido</a:t>
            </a:r>
          </a:p>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Permeabilidad Efectiva(</a:t>
            </a:r>
            <a:r>
              <a:rPr lang="es-CO" sz="1600" dirty="0" err="1">
                <a:solidFill>
                  <a:srgbClr val="000000"/>
                </a:solidFill>
                <a:latin typeface="Arial" pitchFamily="34" charset="0"/>
                <a:cs typeface="Arial" pitchFamily="34" charset="0"/>
              </a:rPr>
              <a:t>K</a:t>
            </a:r>
            <a:r>
              <a:rPr lang="es-CO" sz="1600" baseline="-25000" dirty="0" err="1">
                <a:solidFill>
                  <a:srgbClr val="000000"/>
                </a:solidFill>
                <a:latin typeface="Arial" pitchFamily="34" charset="0"/>
                <a:cs typeface="Arial" pitchFamily="34" charset="0"/>
              </a:rPr>
              <a:t>x</a:t>
            </a:r>
            <a:r>
              <a:rPr lang="es-CO" sz="1600" dirty="0">
                <a:solidFill>
                  <a:srgbClr val="000000"/>
                </a:solidFill>
                <a:latin typeface="Arial" pitchFamily="34" charset="0"/>
                <a:cs typeface="Arial" pitchFamily="34" charset="0"/>
              </a:rPr>
              <a:t>): 2+ fluidos</a:t>
            </a:r>
          </a:p>
          <a:p>
            <a:pPr marL="179388" indent="-179388">
              <a:spcBef>
                <a:spcPct val="50000"/>
              </a:spcBef>
              <a:buClr>
                <a:srgbClr val="BAD405"/>
              </a:buClr>
              <a:buFont typeface="Wingdings" pitchFamily="2" charset="2"/>
              <a:buChar char="§"/>
              <a:defRPr/>
            </a:pPr>
            <a:r>
              <a:rPr lang="es-CO" sz="1600" dirty="0">
                <a:solidFill>
                  <a:srgbClr val="000000"/>
                </a:solidFill>
                <a:latin typeface="Arial" pitchFamily="34" charset="0"/>
                <a:cs typeface="Arial" pitchFamily="34" charset="0"/>
              </a:rPr>
              <a:t> Permeabilidad Relativa (</a:t>
            </a:r>
            <a:r>
              <a:rPr lang="es-CO" sz="1600" dirty="0" err="1">
                <a:solidFill>
                  <a:srgbClr val="000000"/>
                </a:solidFill>
                <a:latin typeface="Arial" pitchFamily="34" charset="0"/>
                <a:cs typeface="Arial" pitchFamily="34" charset="0"/>
              </a:rPr>
              <a:t>K</a:t>
            </a:r>
            <a:r>
              <a:rPr lang="es-CO" sz="1600" baseline="-25000" dirty="0" err="1">
                <a:solidFill>
                  <a:srgbClr val="000000"/>
                </a:solidFill>
                <a:latin typeface="Arial" pitchFamily="34" charset="0"/>
                <a:cs typeface="Arial" pitchFamily="34" charset="0"/>
              </a:rPr>
              <a:t>rx</a:t>
            </a:r>
            <a:r>
              <a:rPr lang="es-CO" sz="1600" dirty="0">
                <a:solidFill>
                  <a:srgbClr val="000000"/>
                </a:solidFill>
                <a:latin typeface="Arial" pitchFamily="34" charset="0"/>
                <a:cs typeface="Arial" pitchFamily="34" charset="0"/>
              </a:rPr>
              <a:t>): </a:t>
            </a:r>
            <a:r>
              <a:rPr lang="es-CO" sz="1600" dirty="0" err="1">
                <a:solidFill>
                  <a:srgbClr val="000000"/>
                </a:solidFill>
                <a:latin typeface="Arial" pitchFamily="34" charset="0"/>
                <a:cs typeface="Arial" pitchFamily="34" charset="0"/>
              </a:rPr>
              <a:t>K</a:t>
            </a:r>
            <a:r>
              <a:rPr lang="es-CO" sz="1600" baseline="-25000" dirty="0" err="1">
                <a:solidFill>
                  <a:srgbClr val="000000"/>
                </a:solidFill>
                <a:latin typeface="Arial" pitchFamily="34" charset="0"/>
                <a:cs typeface="Arial" pitchFamily="34" charset="0"/>
              </a:rPr>
              <a:t>x</a:t>
            </a:r>
            <a:r>
              <a:rPr lang="es-CO" sz="1600" dirty="0">
                <a:solidFill>
                  <a:srgbClr val="000000"/>
                </a:solidFill>
                <a:latin typeface="Arial" pitchFamily="34" charset="0"/>
                <a:cs typeface="Arial" pitchFamily="34" charset="0"/>
              </a:rPr>
              <a:t>/K</a:t>
            </a:r>
          </a:p>
        </p:txBody>
      </p:sp>
      <p:pic>
        <p:nvPicPr>
          <p:cNvPr id="92164" name="Picture 4"/>
          <p:cNvPicPr>
            <a:picLocks noChangeAspect="1" noChangeArrowheads="1"/>
          </p:cNvPicPr>
          <p:nvPr/>
        </p:nvPicPr>
        <p:blipFill>
          <a:blip r:embed="rId3" cstate="print"/>
          <a:srcRect/>
          <a:stretch>
            <a:fillRect/>
          </a:stretch>
        </p:blipFill>
        <p:spPr bwMode="auto">
          <a:xfrm>
            <a:off x="542171" y="1413518"/>
            <a:ext cx="3699520" cy="3327596"/>
          </a:xfrm>
          <a:prstGeom prst="rect">
            <a:avLst/>
          </a:prstGeom>
          <a:noFill/>
          <a:ln w="9525" algn="ctr">
            <a:noFill/>
            <a:miter lim="800000"/>
            <a:headEnd/>
            <a:tailEnd/>
          </a:ln>
        </p:spPr>
      </p:pic>
      <p:pic>
        <p:nvPicPr>
          <p:cNvPr id="92165" name="Picture 5"/>
          <p:cNvPicPr>
            <a:picLocks noChangeAspect="1" noChangeArrowheads="1"/>
          </p:cNvPicPr>
          <p:nvPr/>
        </p:nvPicPr>
        <p:blipFill>
          <a:blip r:embed="rId4" cstate="print">
            <a:duotone>
              <a:prstClr val="black"/>
              <a:srgbClr val="BAD405">
                <a:tint val="45000"/>
                <a:satMod val="400000"/>
              </a:srgbClr>
            </a:duotone>
          </a:blip>
          <a:srcRect/>
          <a:stretch>
            <a:fillRect/>
          </a:stretch>
        </p:blipFill>
        <p:spPr bwMode="auto">
          <a:xfrm>
            <a:off x="4532665" y="2925686"/>
            <a:ext cx="4146853" cy="1872208"/>
          </a:xfrm>
          <a:prstGeom prst="rect">
            <a:avLst/>
          </a:prstGeom>
          <a:solidFill>
            <a:srgbClr val="00214D"/>
          </a:solidFill>
          <a:ln w="9525" algn="ctr">
            <a:solidFill>
              <a:srgbClr val="000000"/>
            </a:solidFill>
            <a:miter lim="800000"/>
            <a:headEnd/>
            <a:tailEnd/>
          </a:ln>
        </p:spPr>
      </p:pic>
      <p:sp>
        <p:nvSpPr>
          <p:cNvPr id="7" name="6 Marcador de número de diapositiva"/>
          <p:cNvSpPr>
            <a:spLocks noGrp="1"/>
          </p:cNvSpPr>
          <p:nvPr>
            <p:ph type="sldNum" sz="quarter" idx="4294967295"/>
          </p:nvPr>
        </p:nvSpPr>
        <p:spPr>
          <a:xfrm>
            <a:off x="8532813" y="6597650"/>
            <a:ext cx="431800" cy="215900"/>
          </a:xfrm>
          <a:prstGeom prst="rect">
            <a:avLst/>
          </a:prstGeom>
        </p:spPr>
        <p:txBody>
          <a:bodyPr/>
          <a:lstStyle/>
          <a:p>
            <a:pPr>
              <a:defRPr/>
            </a:pPr>
            <a:fld id="{FF75FECE-A5D9-4CEE-9740-5B35EABF12B0}" type="slidenum">
              <a:rPr lang="es-ES" smtClean="0"/>
              <a:pPr>
                <a:defRPr/>
              </a:pPr>
              <a:t>3</a:t>
            </a:fld>
            <a:endParaRPr lang="es-ES" dirty="0"/>
          </a:p>
        </p:txBody>
      </p:sp>
      <p:sp>
        <p:nvSpPr>
          <p:cNvPr id="8" name="7 Marcador de pie de página"/>
          <p:cNvSpPr>
            <a:spLocks noGrp="1"/>
          </p:cNvSpPr>
          <p:nvPr>
            <p:ph type="ftr" sz="quarter" idx="4294967295"/>
          </p:nvPr>
        </p:nvSpPr>
        <p:spPr>
          <a:xfrm>
            <a:off x="250825" y="6597650"/>
            <a:ext cx="5472113" cy="215900"/>
          </a:xfrm>
          <a:prstGeom prst="rect">
            <a:avLst/>
          </a:prstGeom>
        </p:spPr>
        <p:txBody>
          <a:bodyPr/>
          <a:lstStyle/>
          <a:p>
            <a:r>
              <a:rPr lang="es-ES" smtClean="0"/>
              <a:t>PROCESOS EFICIENTES PARA ESTIMULACIÓN DE POZOS - NIVEL BÁSICO</a:t>
            </a:r>
            <a:endParaRPr lang="es-CO" dirty="0"/>
          </a:p>
        </p:txBody>
      </p:sp>
      <p:sp>
        <p:nvSpPr>
          <p:cNvPr id="2" name="1 Rectángulo"/>
          <p:cNvSpPr/>
          <p:nvPr/>
        </p:nvSpPr>
        <p:spPr>
          <a:xfrm>
            <a:off x="1289363" y="4922165"/>
            <a:ext cx="1976567" cy="307777"/>
          </a:xfrm>
          <a:prstGeom prst="rect">
            <a:avLst/>
          </a:prstGeom>
        </p:spPr>
        <p:txBody>
          <a:bodyPr wrap="none">
            <a:spAutoFit/>
          </a:bodyPr>
          <a:lstStyle/>
          <a:p>
            <a:r>
              <a:rPr lang="es-CO" sz="1400" dirty="0" smtClean="0">
                <a:solidFill>
                  <a:srgbClr val="000000"/>
                </a:solidFill>
                <a:latin typeface="Arial" pitchFamily="34" charset="0"/>
                <a:cs typeface="Arial" pitchFamily="34" charset="0"/>
              </a:rPr>
              <a:t>Fuente: Ecopetrol S.A </a:t>
            </a:r>
            <a:endParaRPr lang="es-ES" sz="1400" dirty="0"/>
          </a:p>
        </p:txBody>
      </p:sp>
      <p:sp>
        <p:nvSpPr>
          <p:cNvPr id="10" name="9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Efecto en Producción</a:t>
            </a:r>
          </a:p>
        </p:txBody>
      </p:sp>
    </p:spTree>
    <p:extLst>
      <p:ext uri="{BB962C8B-B14F-4D97-AF65-F5344CB8AC3E}">
        <p14:creationId xmlns:p14="http://schemas.microsoft.com/office/powerpoint/2010/main" val="351703400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67217" y="4029092"/>
            <a:ext cx="1957387" cy="1752600"/>
            <a:chOff x="2559" y="2880"/>
            <a:chExt cx="1233" cy="1104"/>
          </a:xfrm>
        </p:grpSpPr>
        <p:sp>
          <p:nvSpPr>
            <p:cNvPr id="27724" name="AutoShape 3"/>
            <p:cNvSpPr>
              <a:spLocks noChangeArrowheads="1"/>
            </p:cNvSpPr>
            <p:nvPr/>
          </p:nvSpPr>
          <p:spPr bwMode="auto">
            <a:xfrm>
              <a:off x="2559" y="2880"/>
              <a:ext cx="336" cy="1104"/>
            </a:xfrm>
            <a:prstGeom prst="upArrow">
              <a:avLst>
                <a:gd name="adj1" fmla="val 50000"/>
                <a:gd name="adj2" fmla="val 82143"/>
              </a:avLst>
            </a:prstGeom>
            <a:solidFill>
              <a:schemeClr val="bg2"/>
            </a:solidFill>
            <a:ln w="9525">
              <a:solidFill>
                <a:schemeClr val="tx1"/>
              </a:solidFill>
              <a:miter lim="800000"/>
              <a:headEnd/>
              <a:tailEnd/>
            </a:ln>
          </p:spPr>
          <p:txBody>
            <a:bodyPr wrap="none" anchor="ctr"/>
            <a:lstStyle/>
            <a:p>
              <a:endParaRPr lang="es-CO"/>
            </a:p>
          </p:txBody>
        </p:sp>
        <p:sp>
          <p:nvSpPr>
            <p:cNvPr id="27725" name="Text Box 4"/>
            <p:cNvSpPr txBox="1">
              <a:spLocks noChangeArrowheads="1"/>
            </p:cNvSpPr>
            <p:nvPr/>
          </p:nvSpPr>
          <p:spPr bwMode="auto">
            <a:xfrm>
              <a:off x="2872" y="3264"/>
              <a:ext cx="920" cy="192"/>
            </a:xfrm>
            <a:prstGeom prst="rect">
              <a:avLst/>
            </a:prstGeom>
            <a:noFill/>
            <a:ln w="9525">
              <a:noFill/>
              <a:miter lim="800000"/>
              <a:headEnd/>
              <a:tailEnd/>
            </a:ln>
          </p:spPr>
          <p:txBody>
            <a:bodyPr wrap="none">
              <a:spAutoFit/>
            </a:bodyPr>
            <a:lstStyle/>
            <a:p>
              <a:r>
                <a:rPr lang="es-AR" sz="1400">
                  <a:solidFill>
                    <a:schemeClr val="bg1"/>
                  </a:solidFill>
                </a:rPr>
                <a:t>Petróleo + Agua</a:t>
              </a:r>
            </a:p>
          </p:txBody>
        </p:sp>
      </p:grpSp>
      <p:sp>
        <p:nvSpPr>
          <p:cNvPr id="306181" name="Oval 5"/>
          <p:cNvSpPr>
            <a:spLocks noChangeArrowheads="1"/>
          </p:cNvSpPr>
          <p:nvPr/>
        </p:nvSpPr>
        <p:spPr bwMode="auto">
          <a:xfrm>
            <a:off x="3838604" y="2428892"/>
            <a:ext cx="1219200" cy="3048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round/>
            <a:headEnd/>
            <a:tailEnd/>
          </a:ln>
          <a:effectLst/>
          <a:scene3d>
            <a:camera prst="legacyObliqueTopLeft">
              <a:rot lat="16199998" lon="0" rev="0"/>
            </a:camera>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defRPr/>
            </a:pPr>
            <a:endParaRPr lang="es-CO">
              <a:latin typeface="Arial" pitchFamily="34" charset="0"/>
            </a:endParaRPr>
          </a:p>
        </p:txBody>
      </p:sp>
      <p:grpSp>
        <p:nvGrpSpPr>
          <p:cNvPr id="3" name="Group 6"/>
          <p:cNvGrpSpPr>
            <a:grpSpLocks/>
          </p:cNvGrpSpPr>
          <p:nvPr/>
        </p:nvGrpSpPr>
        <p:grpSpPr bwMode="auto">
          <a:xfrm>
            <a:off x="485804" y="2886092"/>
            <a:ext cx="3124200" cy="457200"/>
            <a:chOff x="240" y="2160"/>
            <a:chExt cx="1968" cy="288"/>
          </a:xfrm>
        </p:grpSpPr>
        <p:sp>
          <p:nvSpPr>
            <p:cNvPr id="27722" name="AutoShape 7"/>
            <p:cNvSpPr>
              <a:spLocks noChangeArrowheads="1"/>
            </p:cNvSpPr>
            <p:nvPr/>
          </p:nvSpPr>
          <p:spPr bwMode="auto">
            <a:xfrm>
              <a:off x="1152" y="2160"/>
              <a:ext cx="1056" cy="288"/>
            </a:xfrm>
            <a:prstGeom prst="leftArrow">
              <a:avLst>
                <a:gd name="adj1" fmla="val 50000"/>
                <a:gd name="adj2" fmla="val 91667"/>
              </a:avLst>
            </a:prstGeom>
            <a:solidFill>
              <a:srgbClr val="33CC33"/>
            </a:solidFill>
            <a:ln w="9525">
              <a:solidFill>
                <a:schemeClr val="tx1"/>
              </a:solidFill>
              <a:miter lim="800000"/>
              <a:headEnd/>
              <a:tailEnd/>
            </a:ln>
          </p:spPr>
          <p:txBody>
            <a:bodyPr wrap="none" anchor="ctr"/>
            <a:lstStyle/>
            <a:p>
              <a:endParaRPr lang="es-CO"/>
            </a:p>
          </p:txBody>
        </p:sp>
        <p:sp>
          <p:nvSpPr>
            <p:cNvPr id="27723" name="Text Box 8"/>
            <p:cNvSpPr txBox="1">
              <a:spLocks noChangeArrowheads="1"/>
            </p:cNvSpPr>
            <p:nvPr/>
          </p:nvSpPr>
          <p:spPr bwMode="auto">
            <a:xfrm>
              <a:off x="240" y="2208"/>
              <a:ext cx="929" cy="192"/>
            </a:xfrm>
            <a:prstGeom prst="rect">
              <a:avLst/>
            </a:prstGeom>
            <a:noFill/>
            <a:ln w="9525">
              <a:noFill/>
              <a:miter lim="800000"/>
              <a:headEnd/>
              <a:tailEnd/>
            </a:ln>
          </p:spPr>
          <p:txBody>
            <a:bodyPr wrap="none">
              <a:spAutoFit/>
            </a:bodyPr>
            <a:lstStyle/>
            <a:p>
              <a:r>
                <a:rPr lang="es-AR" sz="1400" dirty="0">
                  <a:solidFill>
                    <a:srgbClr val="00B050"/>
                  </a:solidFill>
                </a:rPr>
                <a:t>Petróleo a venta</a:t>
              </a:r>
            </a:p>
          </p:txBody>
        </p:sp>
      </p:grpSp>
      <p:grpSp>
        <p:nvGrpSpPr>
          <p:cNvPr id="4" name="Group 9"/>
          <p:cNvGrpSpPr>
            <a:grpSpLocks/>
          </p:cNvGrpSpPr>
          <p:nvPr/>
        </p:nvGrpSpPr>
        <p:grpSpPr bwMode="auto">
          <a:xfrm>
            <a:off x="5286404" y="2886092"/>
            <a:ext cx="3217863" cy="990600"/>
            <a:chOff x="3264" y="2160"/>
            <a:chExt cx="2027" cy="624"/>
          </a:xfrm>
        </p:grpSpPr>
        <p:sp>
          <p:nvSpPr>
            <p:cNvPr id="27719" name="AutoShape 10"/>
            <p:cNvSpPr>
              <a:spLocks noChangeArrowheads="1"/>
            </p:cNvSpPr>
            <p:nvPr/>
          </p:nvSpPr>
          <p:spPr bwMode="auto">
            <a:xfrm flipH="1">
              <a:off x="3264" y="2160"/>
              <a:ext cx="1056" cy="288"/>
            </a:xfrm>
            <a:prstGeom prst="leftArrow">
              <a:avLst>
                <a:gd name="adj1" fmla="val 50000"/>
                <a:gd name="adj2" fmla="val 91667"/>
              </a:avLst>
            </a:prstGeom>
            <a:solidFill>
              <a:srgbClr val="00CCFF"/>
            </a:solidFill>
            <a:ln w="9525">
              <a:solidFill>
                <a:schemeClr val="tx1"/>
              </a:solidFill>
              <a:miter lim="800000"/>
              <a:headEnd/>
              <a:tailEnd/>
            </a:ln>
          </p:spPr>
          <p:txBody>
            <a:bodyPr wrap="none" anchor="ctr"/>
            <a:lstStyle/>
            <a:p>
              <a:endParaRPr lang="es-CO"/>
            </a:p>
          </p:txBody>
        </p:sp>
        <p:sp>
          <p:nvSpPr>
            <p:cNvPr id="27720" name="AutoShape 11"/>
            <p:cNvSpPr>
              <a:spLocks noChangeArrowheads="1"/>
            </p:cNvSpPr>
            <p:nvPr/>
          </p:nvSpPr>
          <p:spPr bwMode="auto">
            <a:xfrm>
              <a:off x="4656" y="2448"/>
              <a:ext cx="288" cy="336"/>
            </a:xfrm>
            <a:prstGeom prst="downArrow">
              <a:avLst>
                <a:gd name="adj1" fmla="val 50000"/>
                <a:gd name="adj2" fmla="val 29167"/>
              </a:avLst>
            </a:prstGeom>
            <a:solidFill>
              <a:srgbClr val="00CCFF"/>
            </a:solidFill>
            <a:ln w="9525">
              <a:solidFill>
                <a:schemeClr val="tx1"/>
              </a:solidFill>
              <a:miter lim="800000"/>
              <a:headEnd/>
              <a:tailEnd/>
            </a:ln>
          </p:spPr>
          <p:txBody>
            <a:bodyPr wrap="none" anchor="ctr"/>
            <a:lstStyle/>
            <a:p>
              <a:endParaRPr lang="es-CO"/>
            </a:p>
          </p:txBody>
        </p:sp>
        <p:sp>
          <p:nvSpPr>
            <p:cNvPr id="306188" name="Text Box 12"/>
            <p:cNvSpPr txBox="1">
              <a:spLocks noChangeArrowheads="1"/>
            </p:cNvSpPr>
            <p:nvPr/>
          </p:nvSpPr>
          <p:spPr bwMode="auto">
            <a:xfrm>
              <a:off x="4368" y="2208"/>
              <a:ext cx="923" cy="192"/>
            </a:xfrm>
            <a:prstGeom prst="rect">
              <a:avLst/>
            </a:prstGeom>
            <a:noFill/>
            <a:ln w="9525">
              <a:noFill/>
              <a:miter lim="800000"/>
              <a:headEnd/>
              <a:tailEnd/>
            </a:ln>
            <a:effectLst/>
          </p:spPr>
          <p:txBody>
            <a:bodyPr wrap="none">
              <a:spAutoFit/>
            </a:bodyPr>
            <a:lstStyle/>
            <a:p>
              <a:pPr>
                <a:defRPr/>
              </a:pPr>
              <a:r>
                <a:rPr lang="es-AR" sz="1400" dirty="0">
                  <a:solidFill>
                    <a:schemeClr val="tx2">
                      <a:lumMod val="75000"/>
                    </a:schemeClr>
                  </a:solidFill>
                  <a:latin typeface="Arial" pitchFamily="34" charset="0"/>
                </a:rPr>
                <a:t>Agua a desecho</a:t>
              </a:r>
            </a:p>
          </p:txBody>
        </p:sp>
      </p:grpSp>
      <p:grpSp>
        <p:nvGrpSpPr>
          <p:cNvPr id="5" name="Group 13"/>
          <p:cNvGrpSpPr>
            <a:grpSpLocks/>
          </p:cNvGrpSpPr>
          <p:nvPr/>
        </p:nvGrpSpPr>
        <p:grpSpPr bwMode="auto">
          <a:xfrm>
            <a:off x="409604" y="1254360"/>
            <a:ext cx="8305800" cy="4572000"/>
            <a:chOff x="192" y="1152"/>
            <a:chExt cx="5232" cy="2880"/>
          </a:xfrm>
        </p:grpSpPr>
        <p:sp>
          <p:nvSpPr>
            <p:cNvPr id="27717" name="Rectangle 14"/>
            <p:cNvSpPr>
              <a:spLocks noChangeArrowheads="1"/>
            </p:cNvSpPr>
            <p:nvPr/>
          </p:nvSpPr>
          <p:spPr bwMode="auto">
            <a:xfrm>
              <a:off x="192" y="1248"/>
              <a:ext cx="5232" cy="2784"/>
            </a:xfrm>
            <a:prstGeom prst="rect">
              <a:avLst/>
            </a:prstGeom>
            <a:noFill/>
            <a:ln w="28575">
              <a:solidFill>
                <a:schemeClr val="accent1"/>
              </a:solidFill>
              <a:prstDash val="dashDot"/>
              <a:miter lim="800000"/>
              <a:headEnd/>
              <a:tailEnd/>
            </a:ln>
          </p:spPr>
          <p:txBody>
            <a:bodyPr wrap="none" anchor="ctr"/>
            <a:lstStyle/>
            <a:p>
              <a:endParaRPr lang="es-CO"/>
            </a:p>
          </p:txBody>
        </p:sp>
        <p:sp>
          <p:nvSpPr>
            <p:cNvPr id="27718" name="Text Box 15"/>
            <p:cNvSpPr txBox="1">
              <a:spLocks noChangeArrowheads="1"/>
            </p:cNvSpPr>
            <p:nvPr/>
          </p:nvSpPr>
          <p:spPr bwMode="auto">
            <a:xfrm>
              <a:off x="864" y="1152"/>
              <a:ext cx="1332" cy="198"/>
            </a:xfrm>
            <a:prstGeom prst="rect">
              <a:avLst/>
            </a:prstGeom>
            <a:solidFill>
              <a:schemeClr val="tx1"/>
            </a:solidFill>
            <a:ln w="9525">
              <a:solidFill>
                <a:schemeClr val="accent1"/>
              </a:solidFill>
              <a:miter lim="800000"/>
              <a:headEnd/>
              <a:tailEnd/>
            </a:ln>
          </p:spPr>
          <p:txBody>
            <a:bodyPr wrap="none">
              <a:spAutoFit/>
            </a:bodyPr>
            <a:lstStyle/>
            <a:p>
              <a:r>
                <a:rPr lang="es-AR" sz="1400">
                  <a:solidFill>
                    <a:schemeClr val="bg1"/>
                  </a:solidFill>
                </a:rPr>
                <a:t>Costo de Levantamiento</a:t>
              </a:r>
            </a:p>
          </p:txBody>
        </p:sp>
      </p:grpSp>
      <p:grpSp>
        <p:nvGrpSpPr>
          <p:cNvPr id="6" name="Group 16"/>
          <p:cNvGrpSpPr>
            <a:grpSpLocks/>
          </p:cNvGrpSpPr>
          <p:nvPr/>
        </p:nvGrpSpPr>
        <p:grpSpPr bwMode="auto">
          <a:xfrm>
            <a:off x="1933604" y="2352692"/>
            <a:ext cx="5334000" cy="2895600"/>
            <a:chOff x="1152" y="1824"/>
            <a:chExt cx="3360" cy="1824"/>
          </a:xfrm>
        </p:grpSpPr>
        <p:sp>
          <p:nvSpPr>
            <p:cNvPr id="27712" name="Text Box 17"/>
            <p:cNvSpPr txBox="1">
              <a:spLocks noChangeArrowheads="1"/>
            </p:cNvSpPr>
            <p:nvPr/>
          </p:nvSpPr>
          <p:spPr bwMode="auto">
            <a:xfrm>
              <a:off x="2400" y="2112"/>
              <a:ext cx="720" cy="326"/>
            </a:xfrm>
            <a:prstGeom prst="rect">
              <a:avLst/>
            </a:prstGeom>
            <a:noFill/>
            <a:ln w="9525">
              <a:noFill/>
              <a:miter lim="800000"/>
              <a:headEnd/>
              <a:tailEnd/>
            </a:ln>
          </p:spPr>
          <p:txBody>
            <a:bodyPr>
              <a:spAutoFit/>
            </a:bodyPr>
            <a:lstStyle/>
            <a:p>
              <a:r>
                <a:rPr lang="es-AR" sz="1400" dirty="0">
                  <a:solidFill>
                    <a:srgbClr val="FF3300"/>
                  </a:solidFill>
                </a:rPr>
                <a:t>Costos de Tratamiento</a:t>
              </a:r>
            </a:p>
          </p:txBody>
        </p:sp>
        <p:grpSp>
          <p:nvGrpSpPr>
            <p:cNvPr id="7" name="Group 18"/>
            <p:cNvGrpSpPr>
              <a:grpSpLocks/>
            </p:cNvGrpSpPr>
            <p:nvPr/>
          </p:nvGrpSpPr>
          <p:grpSpPr bwMode="auto">
            <a:xfrm>
              <a:off x="1152" y="1824"/>
              <a:ext cx="3360" cy="1824"/>
              <a:chOff x="1152" y="1824"/>
              <a:chExt cx="3360" cy="1824"/>
            </a:xfrm>
          </p:grpSpPr>
          <p:sp>
            <p:nvSpPr>
              <p:cNvPr id="27714" name="Text Box 19"/>
              <p:cNvSpPr txBox="1">
                <a:spLocks noChangeArrowheads="1"/>
              </p:cNvSpPr>
              <p:nvPr/>
            </p:nvSpPr>
            <p:spPr bwMode="auto">
              <a:xfrm>
                <a:off x="1152" y="1824"/>
                <a:ext cx="1152" cy="326"/>
              </a:xfrm>
              <a:prstGeom prst="rect">
                <a:avLst/>
              </a:prstGeom>
              <a:noFill/>
              <a:ln w="9525">
                <a:noFill/>
                <a:miter lim="800000"/>
                <a:headEnd/>
                <a:tailEnd/>
              </a:ln>
            </p:spPr>
            <p:txBody>
              <a:bodyPr>
                <a:spAutoFit/>
              </a:bodyPr>
              <a:lstStyle/>
              <a:p>
                <a:r>
                  <a:rPr lang="es-AR" sz="1400">
                    <a:solidFill>
                      <a:srgbClr val="FF0000"/>
                    </a:solidFill>
                  </a:rPr>
                  <a:t>Costos  de Bombeo y Transporte</a:t>
                </a:r>
              </a:p>
            </p:txBody>
          </p:sp>
          <p:sp>
            <p:nvSpPr>
              <p:cNvPr id="27715" name="Text Box 20"/>
              <p:cNvSpPr txBox="1">
                <a:spLocks noChangeArrowheads="1"/>
              </p:cNvSpPr>
              <p:nvPr/>
            </p:nvSpPr>
            <p:spPr bwMode="auto">
              <a:xfrm>
                <a:off x="3312" y="1824"/>
                <a:ext cx="1200" cy="326"/>
              </a:xfrm>
              <a:prstGeom prst="rect">
                <a:avLst/>
              </a:prstGeom>
              <a:noFill/>
              <a:ln w="9525">
                <a:noFill/>
                <a:miter lim="800000"/>
                <a:headEnd/>
                <a:tailEnd/>
              </a:ln>
            </p:spPr>
            <p:txBody>
              <a:bodyPr>
                <a:spAutoFit/>
              </a:bodyPr>
              <a:lstStyle/>
              <a:p>
                <a:r>
                  <a:rPr lang="es-AR" sz="1400">
                    <a:solidFill>
                      <a:srgbClr val="FF3300"/>
                    </a:solidFill>
                  </a:rPr>
                  <a:t>Costos de Transporte e Inyección</a:t>
                </a:r>
              </a:p>
            </p:txBody>
          </p:sp>
          <p:sp>
            <p:nvSpPr>
              <p:cNvPr id="27716" name="Text Box 21"/>
              <p:cNvSpPr txBox="1">
                <a:spLocks noChangeArrowheads="1"/>
              </p:cNvSpPr>
              <p:nvPr/>
            </p:nvSpPr>
            <p:spPr bwMode="auto">
              <a:xfrm>
                <a:off x="2832" y="3456"/>
                <a:ext cx="1200" cy="192"/>
              </a:xfrm>
              <a:prstGeom prst="rect">
                <a:avLst/>
              </a:prstGeom>
              <a:noFill/>
              <a:ln w="9525">
                <a:noFill/>
                <a:miter lim="800000"/>
                <a:headEnd/>
                <a:tailEnd/>
              </a:ln>
            </p:spPr>
            <p:txBody>
              <a:bodyPr>
                <a:spAutoFit/>
              </a:bodyPr>
              <a:lstStyle/>
              <a:p>
                <a:r>
                  <a:rPr lang="es-AR" sz="1400">
                    <a:solidFill>
                      <a:srgbClr val="FF3300"/>
                    </a:solidFill>
                  </a:rPr>
                  <a:t>Costos de Bombeo</a:t>
                </a:r>
              </a:p>
            </p:txBody>
          </p:sp>
        </p:grpSp>
      </p:grpSp>
      <p:grpSp>
        <p:nvGrpSpPr>
          <p:cNvPr id="8" name="Group 22"/>
          <p:cNvGrpSpPr>
            <a:grpSpLocks/>
          </p:cNvGrpSpPr>
          <p:nvPr/>
        </p:nvGrpSpPr>
        <p:grpSpPr bwMode="auto">
          <a:xfrm>
            <a:off x="3762404" y="1666892"/>
            <a:ext cx="4876800" cy="3276600"/>
            <a:chOff x="2304" y="1392"/>
            <a:chExt cx="3072" cy="2064"/>
          </a:xfrm>
        </p:grpSpPr>
        <p:sp>
          <p:nvSpPr>
            <p:cNvPr id="306199" name="Freeform 23"/>
            <p:cNvSpPr>
              <a:spLocks/>
            </p:cNvSpPr>
            <p:nvPr/>
          </p:nvSpPr>
          <p:spPr bwMode="auto">
            <a:xfrm>
              <a:off x="2304" y="1488"/>
              <a:ext cx="3072" cy="1968"/>
            </a:xfrm>
            <a:custGeom>
              <a:avLst/>
              <a:gdLst/>
              <a:ahLst/>
              <a:cxnLst>
                <a:cxn ang="0">
                  <a:pos x="0" y="0"/>
                </a:cxn>
                <a:cxn ang="0">
                  <a:pos x="0" y="1344"/>
                </a:cxn>
                <a:cxn ang="0">
                  <a:pos x="1104" y="1344"/>
                </a:cxn>
                <a:cxn ang="0">
                  <a:pos x="1104" y="1968"/>
                </a:cxn>
                <a:cxn ang="0">
                  <a:pos x="3072" y="1968"/>
                </a:cxn>
                <a:cxn ang="0">
                  <a:pos x="3072" y="0"/>
                </a:cxn>
                <a:cxn ang="0">
                  <a:pos x="0" y="0"/>
                </a:cxn>
              </a:cxnLst>
              <a:rect l="0" t="0" r="r" b="b"/>
              <a:pathLst>
                <a:path w="3072" h="1968">
                  <a:moveTo>
                    <a:pt x="0" y="0"/>
                  </a:moveTo>
                  <a:lnTo>
                    <a:pt x="0" y="1344"/>
                  </a:lnTo>
                  <a:lnTo>
                    <a:pt x="1104" y="1344"/>
                  </a:lnTo>
                  <a:lnTo>
                    <a:pt x="1104" y="1968"/>
                  </a:lnTo>
                  <a:lnTo>
                    <a:pt x="3072" y="1968"/>
                  </a:lnTo>
                  <a:lnTo>
                    <a:pt x="3072" y="0"/>
                  </a:lnTo>
                  <a:lnTo>
                    <a:pt x="0" y="0"/>
                  </a:lnTo>
                  <a:close/>
                </a:path>
              </a:pathLst>
            </a:custGeom>
            <a:noFill/>
            <a:ln w="28575" cap="flat" cmpd="sng">
              <a:solidFill>
                <a:schemeClr val="tx2">
                  <a:lumMod val="75000"/>
                </a:schemeClr>
              </a:solidFill>
              <a:prstDash val="dashDot"/>
              <a:round/>
              <a:headEnd/>
              <a:tailEnd/>
            </a:ln>
            <a:effectLst/>
          </p:spPr>
          <p:txBody>
            <a:bodyPr/>
            <a:lstStyle/>
            <a:p>
              <a:pPr>
                <a:defRPr/>
              </a:pPr>
              <a:endParaRPr lang="es-CO">
                <a:latin typeface="Arial" pitchFamily="34" charset="0"/>
              </a:endParaRPr>
            </a:p>
          </p:txBody>
        </p:sp>
        <p:sp>
          <p:nvSpPr>
            <p:cNvPr id="27711" name="Text Box 24"/>
            <p:cNvSpPr txBox="1">
              <a:spLocks noChangeArrowheads="1"/>
            </p:cNvSpPr>
            <p:nvPr/>
          </p:nvSpPr>
          <p:spPr bwMode="auto">
            <a:xfrm>
              <a:off x="3168" y="1392"/>
              <a:ext cx="1413" cy="198"/>
            </a:xfrm>
            <a:prstGeom prst="rect">
              <a:avLst/>
            </a:prstGeom>
            <a:solidFill>
              <a:schemeClr val="tx1"/>
            </a:solidFill>
            <a:ln w="9525">
              <a:solidFill>
                <a:schemeClr val="accent1"/>
              </a:solidFill>
              <a:miter lim="800000"/>
              <a:headEnd/>
              <a:tailEnd/>
            </a:ln>
          </p:spPr>
          <p:txBody>
            <a:bodyPr wrap="none">
              <a:spAutoFit/>
            </a:bodyPr>
            <a:lstStyle/>
            <a:p>
              <a:r>
                <a:rPr lang="es-AR" sz="1400">
                  <a:solidFill>
                    <a:srgbClr val="00FFFF"/>
                  </a:solidFill>
                </a:rPr>
                <a:t>Costo de Manejo de Agua</a:t>
              </a:r>
            </a:p>
          </p:txBody>
        </p:sp>
      </p:grpSp>
      <p:sp>
        <p:nvSpPr>
          <p:cNvPr id="306201" name="Text Box 25"/>
          <p:cNvSpPr txBox="1">
            <a:spLocks noChangeArrowheads="1"/>
          </p:cNvSpPr>
          <p:nvPr/>
        </p:nvSpPr>
        <p:spPr bwMode="auto">
          <a:xfrm>
            <a:off x="485804" y="4638692"/>
            <a:ext cx="3738563" cy="639763"/>
          </a:xfrm>
          <a:prstGeom prst="rect">
            <a:avLst/>
          </a:prstGeom>
          <a:noFill/>
          <a:ln w="9525">
            <a:noFill/>
            <a:miter lim="800000"/>
            <a:headEnd/>
            <a:tailEnd/>
          </a:ln>
        </p:spPr>
        <p:txBody>
          <a:bodyPr wrap="none">
            <a:spAutoFit/>
          </a:bodyPr>
          <a:lstStyle/>
          <a:p>
            <a:r>
              <a:rPr lang="es-AR" sz="1200" u="sng">
                <a:solidFill>
                  <a:schemeClr val="bg1"/>
                </a:solidFill>
              </a:rPr>
              <a:t>Caso para una producción de 93 % BSW</a:t>
            </a:r>
          </a:p>
          <a:p>
            <a:r>
              <a:rPr lang="es-AR" sz="1200">
                <a:solidFill>
                  <a:schemeClr val="bg1"/>
                </a:solidFill>
              </a:rPr>
              <a:t>Costo de Manejo de Agua = 0.28 US$/bbl agua</a:t>
            </a:r>
          </a:p>
          <a:p>
            <a:r>
              <a:rPr lang="es-AR" sz="1200">
                <a:solidFill>
                  <a:schemeClr val="bg1"/>
                </a:solidFill>
              </a:rPr>
              <a:t>88% del Costo de Levantamiento (US$/bbl de crudo)</a:t>
            </a:r>
          </a:p>
        </p:txBody>
      </p:sp>
      <p:grpSp>
        <p:nvGrpSpPr>
          <p:cNvPr id="9" name="Group 37"/>
          <p:cNvGrpSpPr>
            <a:grpSpLocks/>
          </p:cNvGrpSpPr>
          <p:nvPr/>
        </p:nvGrpSpPr>
        <p:grpSpPr bwMode="auto">
          <a:xfrm>
            <a:off x="866804" y="4105292"/>
            <a:ext cx="2514600" cy="1600200"/>
            <a:chOff x="3024" y="1584"/>
            <a:chExt cx="2160" cy="1200"/>
          </a:xfrm>
        </p:grpSpPr>
        <p:grpSp>
          <p:nvGrpSpPr>
            <p:cNvPr id="10" name="Group 38"/>
            <p:cNvGrpSpPr>
              <a:grpSpLocks noChangeAspect="1"/>
            </p:cNvGrpSpPr>
            <p:nvPr/>
          </p:nvGrpSpPr>
          <p:grpSpPr bwMode="auto">
            <a:xfrm>
              <a:off x="3417" y="2043"/>
              <a:ext cx="218" cy="254"/>
              <a:chOff x="1979" y="1889"/>
              <a:chExt cx="146" cy="214"/>
            </a:xfrm>
          </p:grpSpPr>
          <p:grpSp>
            <p:nvGrpSpPr>
              <p:cNvPr id="11" name="Group 39"/>
              <p:cNvGrpSpPr>
                <a:grpSpLocks noChangeAspect="1"/>
              </p:cNvGrpSpPr>
              <p:nvPr/>
            </p:nvGrpSpPr>
            <p:grpSpPr bwMode="auto">
              <a:xfrm>
                <a:off x="1979" y="1985"/>
                <a:ext cx="146" cy="118"/>
                <a:chOff x="3045" y="1808"/>
                <a:chExt cx="973" cy="969"/>
              </a:xfrm>
            </p:grpSpPr>
            <p:sp>
              <p:nvSpPr>
                <p:cNvPr id="27707" name="Oval 40"/>
                <p:cNvSpPr>
                  <a:spLocks noChangeAspect="1" noChangeArrowheads="1"/>
                </p:cNvSpPr>
                <p:nvPr/>
              </p:nvSpPr>
              <p:spPr bwMode="auto">
                <a:xfrm>
                  <a:off x="3059" y="2540"/>
                  <a:ext cx="955" cy="237"/>
                </a:xfrm>
                <a:prstGeom prst="ellipse">
                  <a:avLst/>
                </a:prstGeom>
                <a:gradFill rotWithShape="0">
                  <a:gsLst>
                    <a:gs pos="0">
                      <a:srgbClr val="000000"/>
                    </a:gs>
                    <a:gs pos="50000">
                      <a:srgbClr val="66FF33"/>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sp>
              <p:nvSpPr>
                <p:cNvPr id="27708" name="Rectangle 41"/>
                <p:cNvSpPr>
                  <a:spLocks noChangeAspect="1" noChangeArrowheads="1"/>
                </p:cNvSpPr>
                <p:nvPr/>
              </p:nvSpPr>
              <p:spPr bwMode="auto">
                <a:xfrm>
                  <a:off x="3045" y="1909"/>
                  <a:ext cx="973" cy="755"/>
                </a:xfrm>
                <a:prstGeom prst="rect">
                  <a:avLst/>
                </a:prstGeom>
                <a:solidFill>
                  <a:srgbClr val="66FF33"/>
                </a:solidFill>
                <a:ln w="9525">
                  <a:solidFill>
                    <a:srgbClr val="1BB171"/>
                  </a:solidFill>
                  <a:miter lim="800000"/>
                  <a:headEnd/>
                  <a:tailEnd/>
                </a:ln>
              </p:spPr>
              <p:txBody>
                <a:bodyPr lIns="59715" tIns="29858" rIns="59715" bIns="29858" anchor="ctr">
                  <a:spAutoFit/>
                </a:bodyPr>
                <a:lstStyle/>
                <a:p>
                  <a:endParaRPr lang="es-CO"/>
                </a:p>
              </p:txBody>
            </p:sp>
            <p:sp>
              <p:nvSpPr>
                <p:cNvPr id="27709" name="Oval 42"/>
                <p:cNvSpPr>
                  <a:spLocks noChangeAspect="1" noChangeArrowheads="1"/>
                </p:cNvSpPr>
                <p:nvPr/>
              </p:nvSpPr>
              <p:spPr bwMode="auto">
                <a:xfrm>
                  <a:off x="3054" y="1808"/>
                  <a:ext cx="955" cy="237"/>
                </a:xfrm>
                <a:prstGeom prst="ellipse">
                  <a:avLst/>
                </a:prstGeom>
                <a:gradFill rotWithShape="0">
                  <a:gsLst>
                    <a:gs pos="0">
                      <a:srgbClr val="000000"/>
                    </a:gs>
                    <a:gs pos="50000">
                      <a:srgbClr val="66FF33"/>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grpSp>
          <p:grpSp>
            <p:nvGrpSpPr>
              <p:cNvPr id="12" name="Group 43"/>
              <p:cNvGrpSpPr>
                <a:grpSpLocks noChangeAspect="1"/>
              </p:cNvGrpSpPr>
              <p:nvPr/>
            </p:nvGrpSpPr>
            <p:grpSpPr bwMode="auto">
              <a:xfrm>
                <a:off x="1979" y="1889"/>
                <a:ext cx="146" cy="118"/>
                <a:chOff x="3045" y="1808"/>
                <a:chExt cx="973" cy="969"/>
              </a:xfrm>
            </p:grpSpPr>
            <p:sp>
              <p:nvSpPr>
                <p:cNvPr id="27704" name="Oval 44"/>
                <p:cNvSpPr>
                  <a:spLocks noChangeAspect="1" noChangeArrowheads="1"/>
                </p:cNvSpPr>
                <p:nvPr/>
              </p:nvSpPr>
              <p:spPr bwMode="auto">
                <a:xfrm>
                  <a:off x="3059" y="2540"/>
                  <a:ext cx="955" cy="237"/>
                </a:xfrm>
                <a:prstGeom prst="ellipse">
                  <a:avLst/>
                </a:prstGeom>
                <a:gradFill rotWithShape="0">
                  <a:gsLst>
                    <a:gs pos="0">
                      <a:srgbClr val="000000"/>
                    </a:gs>
                    <a:gs pos="50000">
                      <a:srgbClr val="66FF33"/>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sp>
              <p:nvSpPr>
                <p:cNvPr id="27705" name="Rectangle 45"/>
                <p:cNvSpPr>
                  <a:spLocks noChangeAspect="1" noChangeArrowheads="1"/>
                </p:cNvSpPr>
                <p:nvPr/>
              </p:nvSpPr>
              <p:spPr bwMode="auto">
                <a:xfrm>
                  <a:off x="3045" y="1909"/>
                  <a:ext cx="973" cy="755"/>
                </a:xfrm>
                <a:prstGeom prst="rect">
                  <a:avLst/>
                </a:prstGeom>
                <a:solidFill>
                  <a:srgbClr val="66FF33"/>
                </a:solidFill>
                <a:ln w="9525">
                  <a:solidFill>
                    <a:srgbClr val="33CC33"/>
                  </a:solidFill>
                  <a:miter lim="800000"/>
                  <a:headEnd/>
                  <a:tailEnd/>
                </a:ln>
              </p:spPr>
              <p:txBody>
                <a:bodyPr lIns="59715" tIns="29858" rIns="59715" bIns="29858" anchor="ctr">
                  <a:spAutoFit/>
                </a:bodyPr>
                <a:lstStyle/>
                <a:p>
                  <a:endParaRPr lang="es-CO"/>
                </a:p>
              </p:txBody>
            </p:sp>
            <p:sp>
              <p:nvSpPr>
                <p:cNvPr id="27706" name="Oval 46"/>
                <p:cNvSpPr>
                  <a:spLocks noChangeAspect="1" noChangeArrowheads="1"/>
                </p:cNvSpPr>
                <p:nvPr/>
              </p:nvSpPr>
              <p:spPr bwMode="auto">
                <a:xfrm>
                  <a:off x="3054" y="1808"/>
                  <a:ext cx="955" cy="237"/>
                </a:xfrm>
                <a:prstGeom prst="ellipse">
                  <a:avLst/>
                </a:prstGeom>
                <a:gradFill rotWithShape="0">
                  <a:gsLst>
                    <a:gs pos="0">
                      <a:srgbClr val="000000"/>
                    </a:gs>
                    <a:gs pos="50000">
                      <a:srgbClr val="66FF33"/>
                    </a:gs>
                    <a:gs pos="100000">
                      <a:srgbClr val="000000"/>
                    </a:gs>
                  </a:gsLst>
                  <a:lin ang="0" scaled="1"/>
                </a:gradFill>
                <a:ln w="9525">
                  <a:solidFill>
                    <a:srgbClr val="1BB171"/>
                  </a:solidFill>
                  <a:round/>
                  <a:headEnd/>
                  <a:tailEnd/>
                </a:ln>
              </p:spPr>
              <p:txBody>
                <a:bodyPr lIns="59715" tIns="29858" rIns="59715" bIns="29858" anchor="ctr">
                  <a:spAutoFit/>
                </a:bodyPr>
                <a:lstStyle/>
                <a:p>
                  <a:endParaRPr lang="es-CO"/>
                </a:p>
              </p:txBody>
            </p:sp>
          </p:grpSp>
        </p:grpSp>
        <p:grpSp>
          <p:nvGrpSpPr>
            <p:cNvPr id="13" name="Group 47"/>
            <p:cNvGrpSpPr>
              <a:grpSpLocks noChangeAspect="1"/>
            </p:cNvGrpSpPr>
            <p:nvPr/>
          </p:nvGrpSpPr>
          <p:grpSpPr bwMode="auto">
            <a:xfrm>
              <a:off x="4251" y="1886"/>
              <a:ext cx="218" cy="252"/>
              <a:chOff x="1979" y="1889"/>
              <a:chExt cx="146" cy="214"/>
            </a:xfrm>
          </p:grpSpPr>
          <p:grpSp>
            <p:nvGrpSpPr>
              <p:cNvPr id="14" name="Group 48"/>
              <p:cNvGrpSpPr>
                <a:grpSpLocks noChangeAspect="1"/>
              </p:cNvGrpSpPr>
              <p:nvPr/>
            </p:nvGrpSpPr>
            <p:grpSpPr bwMode="auto">
              <a:xfrm>
                <a:off x="1979" y="1985"/>
                <a:ext cx="146" cy="118"/>
                <a:chOff x="3045" y="1808"/>
                <a:chExt cx="973" cy="969"/>
              </a:xfrm>
            </p:grpSpPr>
            <p:sp>
              <p:nvSpPr>
                <p:cNvPr id="27699" name="Oval 49"/>
                <p:cNvSpPr>
                  <a:spLocks noChangeAspect="1" noChangeArrowheads="1"/>
                </p:cNvSpPr>
                <p:nvPr/>
              </p:nvSpPr>
              <p:spPr bwMode="auto">
                <a:xfrm>
                  <a:off x="3059" y="2540"/>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sp>
              <p:nvSpPr>
                <p:cNvPr id="27700" name="Rectangle 50"/>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701" name="Oval 51"/>
                <p:cNvSpPr>
                  <a:spLocks noChangeAspect="1" noChangeArrowheads="1"/>
                </p:cNvSpPr>
                <p:nvPr/>
              </p:nvSpPr>
              <p:spPr bwMode="auto">
                <a:xfrm>
                  <a:off x="3054" y="1808"/>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grpSp>
          <p:grpSp>
            <p:nvGrpSpPr>
              <p:cNvPr id="15" name="Group 52"/>
              <p:cNvGrpSpPr>
                <a:grpSpLocks noChangeAspect="1"/>
              </p:cNvGrpSpPr>
              <p:nvPr/>
            </p:nvGrpSpPr>
            <p:grpSpPr bwMode="auto">
              <a:xfrm>
                <a:off x="1979" y="1889"/>
                <a:ext cx="146" cy="118"/>
                <a:chOff x="3045" y="1808"/>
                <a:chExt cx="973" cy="969"/>
              </a:xfrm>
            </p:grpSpPr>
            <p:sp>
              <p:nvSpPr>
                <p:cNvPr id="27696" name="Oval 53"/>
                <p:cNvSpPr>
                  <a:spLocks noChangeAspect="1" noChangeArrowheads="1"/>
                </p:cNvSpPr>
                <p:nvPr/>
              </p:nvSpPr>
              <p:spPr bwMode="auto">
                <a:xfrm>
                  <a:off x="3059" y="2540"/>
                  <a:ext cx="955" cy="237"/>
                </a:xfrm>
                <a:prstGeom prst="ellipse">
                  <a:avLst/>
                </a:prstGeom>
                <a:gradFill rotWithShape="0">
                  <a:gsLst>
                    <a:gs pos="0">
                      <a:srgbClr val="000000"/>
                    </a:gs>
                    <a:gs pos="50000">
                      <a:srgbClr val="00DFCA"/>
                    </a:gs>
                    <a:gs pos="100000">
                      <a:srgbClr val="000000"/>
                    </a:gs>
                  </a:gsLst>
                  <a:lin ang="0" scaled="1"/>
                </a:gradFill>
                <a:ln w="9525">
                  <a:solidFill>
                    <a:schemeClr val="accent2"/>
                  </a:solidFill>
                  <a:round/>
                  <a:headEnd/>
                  <a:tailEnd/>
                </a:ln>
              </p:spPr>
              <p:txBody>
                <a:bodyPr lIns="59715" tIns="29858" rIns="59715" bIns="29858" anchor="ctr">
                  <a:spAutoFit/>
                </a:bodyPr>
                <a:lstStyle/>
                <a:p>
                  <a:endParaRPr lang="es-CO"/>
                </a:p>
              </p:txBody>
            </p:sp>
            <p:sp>
              <p:nvSpPr>
                <p:cNvPr id="27697" name="Rectangle 54"/>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98" name="Oval 55"/>
                <p:cNvSpPr>
                  <a:spLocks noChangeAspect="1" noChangeArrowheads="1"/>
                </p:cNvSpPr>
                <p:nvPr/>
              </p:nvSpPr>
              <p:spPr bwMode="auto">
                <a:xfrm>
                  <a:off x="3054" y="1808"/>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grpSp>
        </p:grpSp>
        <p:sp>
          <p:nvSpPr>
            <p:cNvPr id="27662" name="Text Box 56"/>
            <p:cNvSpPr txBox="1">
              <a:spLocks noChangeArrowheads="1"/>
            </p:cNvSpPr>
            <p:nvPr/>
          </p:nvSpPr>
          <p:spPr bwMode="auto">
            <a:xfrm>
              <a:off x="3033" y="1621"/>
              <a:ext cx="2132" cy="153"/>
            </a:xfrm>
            <a:prstGeom prst="rect">
              <a:avLst/>
            </a:prstGeom>
            <a:noFill/>
            <a:ln w="9525">
              <a:noFill/>
              <a:miter lim="800000"/>
              <a:headEnd/>
              <a:tailEnd/>
            </a:ln>
          </p:spPr>
          <p:txBody>
            <a:bodyPr lIns="59715" tIns="29858" rIns="59715" bIns="29858" anchor="ctr">
              <a:spAutoFit/>
            </a:bodyPr>
            <a:lstStyle/>
            <a:p>
              <a:pPr defTabSz="820738" eaLnBrk="0" hangingPunct="0"/>
              <a:r>
                <a:rPr lang="es-AR" sz="1200"/>
                <a:t>Costo de P.Agua – Pozo con </a:t>
              </a:r>
              <a:r>
                <a:rPr lang="es-AR" sz="1200" u="sng"/>
                <a:t>80 %</a:t>
              </a:r>
              <a:r>
                <a:rPr lang="es-AR" sz="1200"/>
                <a:t> BSW</a:t>
              </a:r>
            </a:p>
          </p:txBody>
        </p:sp>
        <p:grpSp>
          <p:nvGrpSpPr>
            <p:cNvPr id="16" name="Group 57"/>
            <p:cNvGrpSpPr>
              <a:grpSpLocks noChangeAspect="1"/>
            </p:cNvGrpSpPr>
            <p:nvPr/>
          </p:nvGrpSpPr>
          <p:grpSpPr bwMode="auto">
            <a:xfrm>
              <a:off x="4338" y="1971"/>
              <a:ext cx="219" cy="252"/>
              <a:chOff x="1979" y="1889"/>
              <a:chExt cx="146" cy="214"/>
            </a:xfrm>
          </p:grpSpPr>
          <p:grpSp>
            <p:nvGrpSpPr>
              <p:cNvPr id="17" name="Group 58"/>
              <p:cNvGrpSpPr>
                <a:grpSpLocks noChangeAspect="1"/>
              </p:cNvGrpSpPr>
              <p:nvPr/>
            </p:nvGrpSpPr>
            <p:grpSpPr bwMode="auto">
              <a:xfrm>
                <a:off x="1979" y="1985"/>
                <a:ext cx="146" cy="118"/>
                <a:chOff x="3045" y="1808"/>
                <a:chExt cx="973" cy="969"/>
              </a:xfrm>
            </p:grpSpPr>
            <p:sp>
              <p:nvSpPr>
                <p:cNvPr id="27691" name="Oval 59"/>
                <p:cNvSpPr>
                  <a:spLocks noChangeAspect="1" noChangeArrowheads="1"/>
                </p:cNvSpPr>
                <p:nvPr/>
              </p:nvSpPr>
              <p:spPr bwMode="auto">
                <a:xfrm>
                  <a:off x="3059" y="2540"/>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sp>
              <p:nvSpPr>
                <p:cNvPr id="27692" name="Rectangle 60"/>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93" name="Oval 61"/>
                <p:cNvSpPr>
                  <a:spLocks noChangeAspect="1" noChangeArrowheads="1"/>
                </p:cNvSpPr>
                <p:nvPr/>
              </p:nvSpPr>
              <p:spPr bwMode="auto">
                <a:xfrm>
                  <a:off x="3054" y="1808"/>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grpSp>
          <p:grpSp>
            <p:nvGrpSpPr>
              <p:cNvPr id="18" name="Group 62"/>
              <p:cNvGrpSpPr>
                <a:grpSpLocks noChangeAspect="1"/>
              </p:cNvGrpSpPr>
              <p:nvPr/>
            </p:nvGrpSpPr>
            <p:grpSpPr bwMode="auto">
              <a:xfrm>
                <a:off x="1979" y="1889"/>
                <a:ext cx="146" cy="118"/>
                <a:chOff x="3045" y="1808"/>
                <a:chExt cx="973" cy="969"/>
              </a:xfrm>
            </p:grpSpPr>
            <p:sp>
              <p:nvSpPr>
                <p:cNvPr id="27688" name="Oval 63"/>
                <p:cNvSpPr>
                  <a:spLocks noChangeAspect="1" noChangeArrowheads="1"/>
                </p:cNvSpPr>
                <p:nvPr/>
              </p:nvSpPr>
              <p:spPr bwMode="auto">
                <a:xfrm>
                  <a:off x="3059" y="2540"/>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sp>
              <p:nvSpPr>
                <p:cNvPr id="27689" name="Rectangle 64"/>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90" name="Oval 65"/>
                <p:cNvSpPr>
                  <a:spLocks noChangeAspect="1" noChangeArrowheads="1"/>
                </p:cNvSpPr>
                <p:nvPr/>
              </p:nvSpPr>
              <p:spPr bwMode="auto">
                <a:xfrm>
                  <a:off x="3054" y="1808"/>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grpSp>
        </p:grpSp>
        <p:grpSp>
          <p:nvGrpSpPr>
            <p:cNvPr id="19" name="Group 66"/>
            <p:cNvGrpSpPr>
              <a:grpSpLocks noChangeAspect="1"/>
            </p:cNvGrpSpPr>
            <p:nvPr/>
          </p:nvGrpSpPr>
          <p:grpSpPr bwMode="auto">
            <a:xfrm>
              <a:off x="4426" y="2056"/>
              <a:ext cx="218" cy="252"/>
              <a:chOff x="1979" y="1889"/>
              <a:chExt cx="146" cy="214"/>
            </a:xfrm>
          </p:grpSpPr>
          <p:grpSp>
            <p:nvGrpSpPr>
              <p:cNvPr id="20" name="Group 67"/>
              <p:cNvGrpSpPr>
                <a:grpSpLocks noChangeAspect="1"/>
              </p:cNvGrpSpPr>
              <p:nvPr/>
            </p:nvGrpSpPr>
            <p:grpSpPr bwMode="auto">
              <a:xfrm>
                <a:off x="1979" y="1985"/>
                <a:ext cx="146" cy="118"/>
                <a:chOff x="3045" y="1808"/>
                <a:chExt cx="973" cy="969"/>
              </a:xfrm>
            </p:grpSpPr>
            <p:sp>
              <p:nvSpPr>
                <p:cNvPr id="27683" name="Oval 68"/>
                <p:cNvSpPr>
                  <a:spLocks noChangeAspect="1" noChangeArrowheads="1"/>
                </p:cNvSpPr>
                <p:nvPr/>
              </p:nvSpPr>
              <p:spPr bwMode="auto">
                <a:xfrm>
                  <a:off x="3059" y="2540"/>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sp>
              <p:nvSpPr>
                <p:cNvPr id="27684" name="Rectangle 69"/>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85" name="Oval 70"/>
                <p:cNvSpPr>
                  <a:spLocks noChangeAspect="1" noChangeArrowheads="1"/>
                </p:cNvSpPr>
                <p:nvPr/>
              </p:nvSpPr>
              <p:spPr bwMode="auto">
                <a:xfrm>
                  <a:off x="3054" y="1808"/>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grpSp>
          <p:grpSp>
            <p:nvGrpSpPr>
              <p:cNvPr id="21" name="Group 71"/>
              <p:cNvGrpSpPr>
                <a:grpSpLocks noChangeAspect="1"/>
              </p:cNvGrpSpPr>
              <p:nvPr/>
            </p:nvGrpSpPr>
            <p:grpSpPr bwMode="auto">
              <a:xfrm>
                <a:off x="1979" y="1889"/>
                <a:ext cx="146" cy="118"/>
                <a:chOff x="3045" y="1808"/>
                <a:chExt cx="973" cy="969"/>
              </a:xfrm>
            </p:grpSpPr>
            <p:sp>
              <p:nvSpPr>
                <p:cNvPr id="27680" name="Oval 72"/>
                <p:cNvSpPr>
                  <a:spLocks noChangeAspect="1" noChangeArrowheads="1"/>
                </p:cNvSpPr>
                <p:nvPr/>
              </p:nvSpPr>
              <p:spPr bwMode="auto">
                <a:xfrm>
                  <a:off x="3059" y="2540"/>
                  <a:ext cx="955" cy="237"/>
                </a:xfrm>
                <a:prstGeom prst="ellipse">
                  <a:avLst/>
                </a:prstGeom>
                <a:solidFill>
                  <a:srgbClr val="00CCFF"/>
                </a:solidFill>
                <a:ln w="9525">
                  <a:solidFill>
                    <a:srgbClr val="0000CC"/>
                  </a:solidFill>
                  <a:round/>
                  <a:headEnd/>
                  <a:tailEnd/>
                </a:ln>
              </p:spPr>
              <p:txBody>
                <a:bodyPr lIns="59715" tIns="29858" rIns="59715" bIns="29858" anchor="ctr">
                  <a:spAutoFit/>
                </a:bodyPr>
                <a:lstStyle/>
                <a:p>
                  <a:endParaRPr lang="es-CO"/>
                </a:p>
              </p:txBody>
            </p:sp>
            <p:sp>
              <p:nvSpPr>
                <p:cNvPr id="27681" name="Rectangle 73"/>
                <p:cNvSpPr>
                  <a:spLocks noChangeAspect="1" noChangeArrowheads="1"/>
                </p:cNvSpPr>
                <p:nvPr/>
              </p:nvSpPr>
              <p:spPr bwMode="auto">
                <a:xfrm>
                  <a:off x="3045" y="1909"/>
                  <a:ext cx="973" cy="755"/>
                </a:xfrm>
                <a:prstGeom prst="rect">
                  <a:avLst/>
                </a:prstGeom>
                <a:solidFill>
                  <a:srgbClr val="00CCFF"/>
                </a:solidFill>
                <a:ln w="9525">
                  <a:noFill/>
                  <a:miter lim="800000"/>
                  <a:headEnd/>
                  <a:tailEnd/>
                </a:ln>
              </p:spPr>
              <p:txBody>
                <a:bodyPr lIns="59715" tIns="29858" rIns="59715" bIns="29858" anchor="ctr">
                  <a:spAutoFit/>
                </a:bodyPr>
                <a:lstStyle/>
                <a:p>
                  <a:endParaRPr lang="es-CO"/>
                </a:p>
              </p:txBody>
            </p:sp>
            <p:sp>
              <p:nvSpPr>
                <p:cNvPr id="27682" name="Oval 74"/>
                <p:cNvSpPr>
                  <a:spLocks noChangeAspect="1" noChangeArrowheads="1"/>
                </p:cNvSpPr>
                <p:nvPr/>
              </p:nvSpPr>
              <p:spPr bwMode="auto">
                <a:xfrm>
                  <a:off x="3054" y="1808"/>
                  <a:ext cx="955" cy="237"/>
                </a:xfrm>
                <a:prstGeom prst="ellipse">
                  <a:avLst/>
                </a:prstGeom>
                <a:solidFill>
                  <a:srgbClr val="00CCFF"/>
                </a:solidFill>
                <a:ln w="9525">
                  <a:solidFill>
                    <a:srgbClr val="0000CC"/>
                  </a:solidFill>
                  <a:round/>
                  <a:headEnd/>
                  <a:tailEnd/>
                </a:ln>
              </p:spPr>
              <p:txBody>
                <a:bodyPr lIns="59715" tIns="29858" rIns="59715" bIns="29858" anchor="ctr">
                  <a:spAutoFit/>
                </a:bodyPr>
                <a:lstStyle/>
                <a:p>
                  <a:endParaRPr lang="es-CO"/>
                </a:p>
              </p:txBody>
            </p:sp>
          </p:grpSp>
        </p:grpSp>
        <p:grpSp>
          <p:nvGrpSpPr>
            <p:cNvPr id="22" name="Group 75"/>
            <p:cNvGrpSpPr>
              <a:grpSpLocks noChangeAspect="1"/>
            </p:cNvGrpSpPr>
            <p:nvPr/>
          </p:nvGrpSpPr>
          <p:grpSpPr bwMode="auto">
            <a:xfrm>
              <a:off x="4513" y="2140"/>
              <a:ext cx="218" cy="252"/>
              <a:chOff x="1979" y="1889"/>
              <a:chExt cx="146" cy="214"/>
            </a:xfrm>
          </p:grpSpPr>
          <p:grpSp>
            <p:nvGrpSpPr>
              <p:cNvPr id="23" name="Group 76"/>
              <p:cNvGrpSpPr>
                <a:grpSpLocks noChangeAspect="1"/>
              </p:cNvGrpSpPr>
              <p:nvPr/>
            </p:nvGrpSpPr>
            <p:grpSpPr bwMode="auto">
              <a:xfrm>
                <a:off x="1979" y="1985"/>
                <a:ext cx="146" cy="118"/>
                <a:chOff x="3045" y="1808"/>
                <a:chExt cx="973" cy="969"/>
              </a:xfrm>
            </p:grpSpPr>
            <p:sp>
              <p:nvSpPr>
                <p:cNvPr id="27675" name="Oval 77"/>
                <p:cNvSpPr>
                  <a:spLocks noChangeAspect="1" noChangeArrowheads="1"/>
                </p:cNvSpPr>
                <p:nvPr/>
              </p:nvSpPr>
              <p:spPr bwMode="auto">
                <a:xfrm>
                  <a:off x="3059" y="2540"/>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sp>
              <p:nvSpPr>
                <p:cNvPr id="27676" name="Rectangle 78"/>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77" name="Oval 79"/>
                <p:cNvSpPr>
                  <a:spLocks noChangeAspect="1" noChangeArrowheads="1"/>
                </p:cNvSpPr>
                <p:nvPr/>
              </p:nvSpPr>
              <p:spPr bwMode="auto">
                <a:xfrm>
                  <a:off x="3054" y="1808"/>
                  <a:ext cx="955" cy="237"/>
                </a:xfrm>
                <a:prstGeom prst="ellipse">
                  <a:avLst/>
                </a:prstGeom>
                <a:gradFill rotWithShape="0">
                  <a:gsLst>
                    <a:gs pos="0">
                      <a:srgbClr val="000000"/>
                    </a:gs>
                    <a:gs pos="50000">
                      <a:srgbClr val="00DFCA"/>
                    </a:gs>
                    <a:gs pos="100000">
                      <a:srgbClr val="000000"/>
                    </a:gs>
                  </a:gsLst>
                  <a:lin ang="0" scaled="1"/>
                </a:gradFill>
                <a:ln w="9525">
                  <a:solidFill>
                    <a:srgbClr val="FFFF00"/>
                  </a:solidFill>
                  <a:round/>
                  <a:headEnd/>
                  <a:tailEnd/>
                </a:ln>
              </p:spPr>
              <p:txBody>
                <a:bodyPr lIns="59715" tIns="29858" rIns="59715" bIns="29858" anchor="ctr">
                  <a:spAutoFit/>
                </a:bodyPr>
                <a:lstStyle/>
                <a:p>
                  <a:endParaRPr lang="es-CO"/>
                </a:p>
              </p:txBody>
            </p:sp>
          </p:grpSp>
          <p:grpSp>
            <p:nvGrpSpPr>
              <p:cNvPr id="24" name="Group 80"/>
              <p:cNvGrpSpPr>
                <a:grpSpLocks noChangeAspect="1"/>
              </p:cNvGrpSpPr>
              <p:nvPr/>
            </p:nvGrpSpPr>
            <p:grpSpPr bwMode="auto">
              <a:xfrm>
                <a:off x="1979" y="1889"/>
                <a:ext cx="146" cy="118"/>
                <a:chOff x="3045" y="1808"/>
                <a:chExt cx="973" cy="969"/>
              </a:xfrm>
            </p:grpSpPr>
            <p:sp>
              <p:nvSpPr>
                <p:cNvPr id="27672" name="Oval 81"/>
                <p:cNvSpPr>
                  <a:spLocks noChangeAspect="1" noChangeArrowheads="1"/>
                </p:cNvSpPr>
                <p:nvPr/>
              </p:nvSpPr>
              <p:spPr bwMode="auto">
                <a:xfrm>
                  <a:off x="3059" y="2540"/>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sp>
              <p:nvSpPr>
                <p:cNvPr id="27673" name="Rectangle 82"/>
                <p:cNvSpPr>
                  <a:spLocks noChangeAspect="1" noChangeArrowheads="1"/>
                </p:cNvSpPr>
                <p:nvPr/>
              </p:nvSpPr>
              <p:spPr bwMode="auto">
                <a:xfrm>
                  <a:off x="3045" y="1909"/>
                  <a:ext cx="973" cy="755"/>
                </a:xfrm>
                <a:prstGeom prst="rect">
                  <a:avLst/>
                </a:prstGeom>
                <a:solidFill>
                  <a:srgbClr val="00CCFF"/>
                </a:solidFill>
                <a:ln w="9525">
                  <a:solidFill>
                    <a:srgbClr val="0000CC"/>
                  </a:solidFill>
                  <a:miter lim="800000"/>
                  <a:headEnd/>
                  <a:tailEnd/>
                </a:ln>
              </p:spPr>
              <p:txBody>
                <a:bodyPr lIns="59715" tIns="29858" rIns="59715" bIns="29858" anchor="ctr">
                  <a:spAutoFit/>
                </a:bodyPr>
                <a:lstStyle/>
                <a:p>
                  <a:endParaRPr lang="es-CO"/>
                </a:p>
              </p:txBody>
            </p:sp>
            <p:sp>
              <p:nvSpPr>
                <p:cNvPr id="27674" name="Oval 83"/>
                <p:cNvSpPr>
                  <a:spLocks noChangeAspect="1" noChangeArrowheads="1"/>
                </p:cNvSpPr>
                <p:nvPr/>
              </p:nvSpPr>
              <p:spPr bwMode="auto">
                <a:xfrm>
                  <a:off x="3054" y="1808"/>
                  <a:ext cx="955" cy="237"/>
                </a:xfrm>
                <a:prstGeom prst="ellipse">
                  <a:avLst/>
                </a:prstGeom>
                <a:solidFill>
                  <a:srgbClr val="00CCFF"/>
                </a:solidFill>
                <a:ln w="9525">
                  <a:solidFill>
                    <a:schemeClr val="accent2"/>
                  </a:solidFill>
                  <a:round/>
                  <a:headEnd/>
                  <a:tailEnd/>
                </a:ln>
              </p:spPr>
              <p:txBody>
                <a:bodyPr lIns="59715" tIns="29858" rIns="59715" bIns="29858" anchor="ctr">
                  <a:spAutoFit/>
                </a:bodyPr>
                <a:lstStyle/>
                <a:p>
                  <a:endParaRPr lang="es-CO"/>
                </a:p>
              </p:txBody>
            </p:sp>
          </p:grpSp>
        </p:grpSp>
        <p:sp>
          <p:nvSpPr>
            <p:cNvPr id="27666" name="Text Box 84"/>
            <p:cNvSpPr txBox="1">
              <a:spLocks noChangeArrowheads="1"/>
            </p:cNvSpPr>
            <p:nvPr/>
          </p:nvSpPr>
          <p:spPr bwMode="auto">
            <a:xfrm>
              <a:off x="3282" y="2508"/>
              <a:ext cx="469" cy="172"/>
            </a:xfrm>
            <a:prstGeom prst="rect">
              <a:avLst/>
            </a:prstGeom>
            <a:noFill/>
            <a:ln w="9525">
              <a:noFill/>
              <a:miter lim="800000"/>
              <a:headEnd/>
              <a:tailEnd/>
            </a:ln>
          </p:spPr>
          <p:txBody>
            <a:bodyPr lIns="59715" tIns="29858" rIns="59715" bIns="29858" anchor="ctr">
              <a:spAutoFit/>
            </a:bodyPr>
            <a:lstStyle/>
            <a:p>
              <a:pPr defTabSz="820738" eaLnBrk="0" hangingPunct="0"/>
              <a:endParaRPr lang="es-AR" sz="1400"/>
            </a:p>
          </p:txBody>
        </p:sp>
        <p:sp>
          <p:nvSpPr>
            <p:cNvPr id="27667" name="Text Box 85"/>
            <p:cNvSpPr txBox="1">
              <a:spLocks noChangeArrowheads="1"/>
            </p:cNvSpPr>
            <p:nvPr/>
          </p:nvSpPr>
          <p:spPr bwMode="auto">
            <a:xfrm>
              <a:off x="4136" y="2508"/>
              <a:ext cx="851" cy="172"/>
            </a:xfrm>
            <a:prstGeom prst="rect">
              <a:avLst/>
            </a:prstGeom>
            <a:noFill/>
            <a:ln w="9525">
              <a:noFill/>
              <a:miter lim="800000"/>
              <a:headEnd/>
              <a:tailEnd/>
            </a:ln>
          </p:spPr>
          <p:txBody>
            <a:bodyPr lIns="59715" tIns="29858" rIns="59715" bIns="29858" anchor="ctr">
              <a:spAutoFit/>
            </a:bodyPr>
            <a:lstStyle/>
            <a:p>
              <a:pPr defTabSz="820738" eaLnBrk="0" hangingPunct="0"/>
              <a:r>
                <a:rPr lang="es-AR" sz="1400">
                  <a:solidFill>
                    <a:schemeClr val="bg1"/>
                  </a:solidFill>
                </a:rPr>
                <a:t>4*1 = $ 4</a:t>
              </a:r>
            </a:p>
          </p:txBody>
        </p:sp>
        <p:sp>
          <p:nvSpPr>
            <p:cNvPr id="27668" name="Rectangle 86"/>
            <p:cNvSpPr>
              <a:spLocks noChangeArrowheads="1"/>
            </p:cNvSpPr>
            <p:nvPr/>
          </p:nvSpPr>
          <p:spPr bwMode="auto">
            <a:xfrm>
              <a:off x="3327" y="1888"/>
              <a:ext cx="524" cy="508"/>
            </a:xfrm>
            <a:prstGeom prst="rect">
              <a:avLst/>
            </a:prstGeom>
            <a:noFill/>
            <a:ln w="9525">
              <a:noFill/>
              <a:miter lim="800000"/>
              <a:headEnd/>
              <a:tailEnd/>
            </a:ln>
          </p:spPr>
          <p:txBody>
            <a:bodyPr lIns="59715" tIns="29858" rIns="59715" bIns="29858" anchor="ctr">
              <a:spAutoFit/>
            </a:bodyPr>
            <a:lstStyle/>
            <a:p>
              <a:endParaRPr lang="es-CO"/>
            </a:p>
          </p:txBody>
        </p:sp>
        <p:sp>
          <p:nvSpPr>
            <p:cNvPr id="27669" name="Rectangle 87"/>
            <p:cNvSpPr>
              <a:spLocks noChangeArrowheads="1"/>
            </p:cNvSpPr>
            <p:nvPr/>
          </p:nvSpPr>
          <p:spPr bwMode="auto">
            <a:xfrm>
              <a:off x="3024" y="1584"/>
              <a:ext cx="2160" cy="1200"/>
            </a:xfrm>
            <a:prstGeom prst="rect">
              <a:avLst/>
            </a:prstGeom>
            <a:noFill/>
            <a:ln w="9525">
              <a:solidFill>
                <a:srgbClr val="FF3300"/>
              </a:solidFill>
              <a:miter lim="800000"/>
              <a:headEnd/>
              <a:tailEnd/>
            </a:ln>
          </p:spPr>
          <p:txBody>
            <a:bodyPr wrap="none" anchor="ctr"/>
            <a:lstStyle/>
            <a:p>
              <a:endParaRPr lang="es-CO"/>
            </a:p>
          </p:txBody>
        </p:sp>
      </p:grpSp>
      <p:sp>
        <p:nvSpPr>
          <p:cNvPr id="78" name="3 Marcador de pie de página"/>
          <p:cNvSpPr>
            <a:spLocks noGrp="1"/>
          </p:cNvSpPr>
          <p:nvPr>
            <p:ph type="ftr" sz="quarter" idx="4294967295"/>
          </p:nvPr>
        </p:nvSpPr>
        <p:spPr>
          <a:xfrm>
            <a:off x="250825" y="6597650"/>
            <a:ext cx="5472113" cy="215900"/>
          </a:xfrm>
          <a:prstGeom prst="rect">
            <a:avLst/>
          </a:prstGeom>
        </p:spPr>
        <p:txBody>
          <a:bodyPr/>
          <a:lstStyle>
            <a:lvl1pPr>
              <a:defRPr sz="900">
                <a:solidFill>
                  <a:schemeClr val="bg1"/>
                </a:solidFill>
              </a:defRPr>
            </a:lvl1pPr>
          </a:lstStyle>
          <a:p>
            <a:pPr>
              <a:defRPr/>
            </a:pPr>
            <a:r>
              <a:rPr lang="es-ES" smtClean="0"/>
              <a:t>PROCESOS EFICIENTES PARA ESTIMULACIÓN DE POZOS - NIVEL BÁSICO</a:t>
            </a:r>
            <a:endParaRPr lang="es-ES" dirty="0"/>
          </a:p>
        </p:txBody>
      </p:sp>
      <p:sp>
        <p:nvSpPr>
          <p:cNvPr id="79" name="4 Marcador de número de diapositiva"/>
          <p:cNvSpPr>
            <a:spLocks noGrp="1"/>
          </p:cNvSpPr>
          <p:nvPr>
            <p:ph type="sldNum" sz="quarter" idx="4294967295"/>
          </p:nvPr>
        </p:nvSpPr>
        <p:spPr>
          <a:xfrm>
            <a:off x="8532813" y="6597650"/>
            <a:ext cx="431800" cy="215900"/>
          </a:xfrm>
          <a:prstGeom prst="rect">
            <a:avLst/>
          </a:prstGeom>
        </p:spPr>
        <p:txBody>
          <a:bodyPr/>
          <a:lstStyle>
            <a:lvl1pPr>
              <a:defRPr sz="900">
                <a:solidFill>
                  <a:schemeClr val="bg1"/>
                </a:solidFill>
              </a:defRPr>
            </a:lvl1pPr>
          </a:lstStyle>
          <a:p>
            <a:pPr>
              <a:defRPr/>
            </a:pPr>
            <a:fld id="{8A5DAD11-6241-4BD2-853B-F14A59653716}" type="slidenum">
              <a:rPr lang="es-ES" smtClean="0"/>
              <a:pPr>
                <a:defRPr/>
              </a:pPr>
              <a:t>4</a:t>
            </a:fld>
            <a:endParaRPr lang="es-ES"/>
          </a:p>
        </p:txBody>
      </p:sp>
      <p:sp>
        <p:nvSpPr>
          <p:cNvPr id="82" name="8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Impacto de la producción de agua</a:t>
            </a:r>
          </a:p>
        </p:txBody>
      </p:sp>
    </p:spTree>
    <p:extLst>
      <p:ext uri="{BB962C8B-B14F-4D97-AF65-F5344CB8AC3E}">
        <p14:creationId xmlns:p14="http://schemas.microsoft.com/office/powerpoint/2010/main" val="275013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6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bwMode="auto">
          <a:xfrm>
            <a:off x="6572264" y="5500702"/>
            <a:ext cx="2500330" cy="92869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CO" sz="1800" b="0" i="0" u="sng" strike="noStrike" cap="none" normalizeH="0" baseline="0" smtClean="0">
              <a:ln>
                <a:noFill/>
              </a:ln>
              <a:solidFill>
                <a:schemeClr val="tx1"/>
              </a:solidFill>
              <a:effectLst/>
              <a:latin typeface="BC I25 Wide" pitchFamily="34" charset="0"/>
            </a:endParaRPr>
          </a:p>
        </p:txBody>
      </p:sp>
      <p:pic>
        <p:nvPicPr>
          <p:cNvPr id="30722" name="Picture 2"/>
          <p:cNvPicPr>
            <a:picLocks noChangeAspect="1" noChangeArrowheads="1"/>
          </p:cNvPicPr>
          <p:nvPr/>
        </p:nvPicPr>
        <p:blipFill>
          <a:blip r:embed="rId3" cstate="print"/>
          <a:srcRect/>
          <a:stretch>
            <a:fillRect/>
          </a:stretch>
        </p:blipFill>
        <p:spPr bwMode="auto">
          <a:xfrm>
            <a:off x="879489" y="1088982"/>
            <a:ext cx="7548278" cy="5127300"/>
          </a:xfrm>
          <a:prstGeom prst="rect">
            <a:avLst/>
          </a:prstGeom>
          <a:noFill/>
          <a:ln w="9525">
            <a:noFill/>
            <a:miter lim="800000"/>
            <a:headEnd/>
            <a:tailEnd/>
          </a:ln>
        </p:spPr>
      </p:pic>
      <p:sp>
        <p:nvSpPr>
          <p:cNvPr id="30723" name="Text Box 3"/>
          <p:cNvSpPr txBox="1">
            <a:spLocks noChangeArrowheads="1"/>
          </p:cNvSpPr>
          <p:nvPr/>
        </p:nvSpPr>
        <p:spPr bwMode="auto">
          <a:xfrm>
            <a:off x="6929454" y="3129412"/>
            <a:ext cx="1005884" cy="523220"/>
          </a:xfrm>
          <a:prstGeom prst="rect">
            <a:avLst/>
          </a:prstGeom>
          <a:solidFill>
            <a:schemeClr val="bg1"/>
          </a:solidFill>
          <a:ln w="9525">
            <a:noFill/>
            <a:miter lim="800000"/>
            <a:headEnd/>
            <a:tailEnd/>
          </a:ln>
        </p:spPr>
        <p:txBody>
          <a:bodyPr wrap="square">
            <a:spAutoFit/>
          </a:bodyPr>
          <a:lstStyle/>
          <a:p>
            <a:r>
              <a:rPr lang="en-US" sz="1400"/>
              <a:t>IPR Fluido</a:t>
            </a:r>
          </a:p>
        </p:txBody>
      </p:sp>
      <p:sp>
        <p:nvSpPr>
          <p:cNvPr id="30724" name="Text Box 4"/>
          <p:cNvSpPr txBox="1">
            <a:spLocks noChangeArrowheads="1"/>
          </p:cNvSpPr>
          <p:nvPr/>
        </p:nvSpPr>
        <p:spPr bwMode="auto">
          <a:xfrm>
            <a:off x="6929454" y="3586612"/>
            <a:ext cx="923066" cy="523220"/>
          </a:xfrm>
          <a:prstGeom prst="rect">
            <a:avLst/>
          </a:prstGeom>
          <a:solidFill>
            <a:schemeClr val="bg1"/>
          </a:solidFill>
          <a:ln w="9525">
            <a:noFill/>
            <a:miter lim="800000"/>
            <a:headEnd/>
            <a:tailEnd/>
          </a:ln>
        </p:spPr>
        <p:txBody>
          <a:bodyPr wrap="square">
            <a:spAutoFit/>
          </a:bodyPr>
          <a:lstStyle/>
          <a:p>
            <a:r>
              <a:rPr lang="en-US" sz="1400" dirty="0">
                <a:solidFill>
                  <a:srgbClr val="0000CC"/>
                </a:solidFill>
              </a:rPr>
              <a:t>IPR Agua</a:t>
            </a:r>
          </a:p>
        </p:txBody>
      </p:sp>
      <p:sp>
        <p:nvSpPr>
          <p:cNvPr id="30725" name="Text Box 5"/>
          <p:cNvSpPr txBox="1">
            <a:spLocks noChangeArrowheads="1"/>
          </p:cNvSpPr>
          <p:nvPr/>
        </p:nvSpPr>
        <p:spPr bwMode="auto">
          <a:xfrm>
            <a:off x="2927498" y="4731200"/>
            <a:ext cx="1176042" cy="523220"/>
          </a:xfrm>
          <a:prstGeom prst="rect">
            <a:avLst/>
          </a:prstGeom>
          <a:solidFill>
            <a:schemeClr val="bg1"/>
          </a:solidFill>
          <a:ln w="9525">
            <a:noFill/>
            <a:miter lim="800000"/>
            <a:headEnd/>
            <a:tailEnd/>
          </a:ln>
        </p:spPr>
        <p:txBody>
          <a:bodyPr wrap="square">
            <a:spAutoFit/>
          </a:bodyPr>
          <a:lstStyle/>
          <a:p>
            <a:r>
              <a:rPr lang="en-US" sz="1400">
                <a:solidFill>
                  <a:srgbClr val="0000CC"/>
                </a:solidFill>
              </a:rPr>
              <a:t>IPR Petróleo</a:t>
            </a:r>
          </a:p>
        </p:txBody>
      </p:sp>
      <p:sp>
        <p:nvSpPr>
          <p:cNvPr id="30726" name="Text Box 6"/>
          <p:cNvSpPr txBox="1">
            <a:spLocks noChangeArrowheads="1"/>
          </p:cNvSpPr>
          <p:nvPr/>
        </p:nvSpPr>
        <p:spPr bwMode="auto">
          <a:xfrm>
            <a:off x="1614699" y="1986412"/>
            <a:ext cx="534566" cy="451406"/>
          </a:xfrm>
          <a:prstGeom prst="rect">
            <a:avLst/>
          </a:prstGeom>
          <a:noFill/>
          <a:ln w="9525">
            <a:noFill/>
            <a:miter lim="800000"/>
            <a:headEnd/>
            <a:tailEnd/>
          </a:ln>
        </p:spPr>
        <p:txBody>
          <a:bodyPr wrap="square">
            <a:spAutoFit/>
          </a:bodyPr>
          <a:lstStyle/>
          <a:p>
            <a:r>
              <a:rPr lang="en-US" sz="1400">
                <a:solidFill>
                  <a:srgbClr val="33CC33"/>
                </a:solidFill>
              </a:rPr>
              <a:t>Pwf</a:t>
            </a:r>
            <a:r>
              <a:rPr lang="en-US" sz="1400" baseline="-25000">
                <a:solidFill>
                  <a:srgbClr val="33CC33"/>
                </a:solidFill>
              </a:rPr>
              <a:t>1</a:t>
            </a:r>
          </a:p>
        </p:txBody>
      </p:sp>
      <p:grpSp>
        <p:nvGrpSpPr>
          <p:cNvPr id="2" name="Group 7"/>
          <p:cNvGrpSpPr>
            <a:grpSpLocks/>
          </p:cNvGrpSpPr>
          <p:nvPr/>
        </p:nvGrpSpPr>
        <p:grpSpPr bwMode="auto">
          <a:xfrm>
            <a:off x="1689563" y="2295133"/>
            <a:ext cx="3294724" cy="433674"/>
            <a:chOff x="912" y="1728"/>
            <a:chExt cx="2188" cy="288"/>
          </a:xfrm>
        </p:grpSpPr>
        <p:sp>
          <p:nvSpPr>
            <p:cNvPr id="30734" name="Line 8"/>
            <p:cNvSpPr>
              <a:spLocks noChangeShapeType="1"/>
            </p:cNvSpPr>
            <p:nvPr/>
          </p:nvSpPr>
          <p:spPr bwMode="auto">
            <a:xfrm>
              <a:off x="912" y="1776"/>
              <a:ext cx="2188" cy="0"/>
            </a:xfrm>
            <a:prstGeom prst="line">
              <a:avLst/>
            </a:prstGeom>
            <a:noFill/>
            <a:ln w="28575">
              <a:solidFill>
                <a:srgbClr val="FF3300"/>
              </a:solidFill>
              <a:round/>
              <a:headEnd/>
              <a:tailEnd/>
            </a:ln>
          </p:spPr>
          <p:txBody>
            <a:bodyPr/>
            <a:lstStyle/>
            <a:p>
              <a:endParaRPr lang="es-CO"/>
            </a:p>
          </p:txBody>
        </p:sp>
        <p:sp>
          <p:nvSpPr>
            <p:cNvPr id="30735" name="Oval 9"/>
            <p:cNvSpPr>
              <a:spLocks noChangeArrowheads="1"/>
            </p:cNvSpPr>
            <p:nvPr/>
          </p:nvSpPr>
          <p:spPr bwMode="auto">
            <a:xfrm>
              <a:off x="967" y="1728"/>
              <a:ext cx="96" cy="96"/>
            </a:xfrm>
            <a:prstGeom prst="ellipse">
              <a:avLst/>
            </a:prstGeom>
            <a:solidFill>
              <a:srgbClr val="66FF33"/>
            </a:solidFill>
            <a:ln w="9525">
              <a:solidFill>
                <a:srgbClr val="FF3300"/>
              </a:solidFill>
              <a:round/>
              <a:headEnd/>
              <a:tailEnd/>
            </a:ln>
          </p:spPr>
          <p:txBody>
            <a:bodyPr wrap="none" anchor="ctr"/>
            <a:lstStyle/>
            <a:p>
              <a:endParaRPr lang="es-CO"/>
            </a:p>
          </p:txBody>
        </p:sp>
        <p:sp>
          <p:nvSpPr>
            <p:cNvPr id="30736" name="AutoShape 10"/>
            <p:cNvSpPr>
              <a:spLocks noChangeArrowheads="1"/>
            </p:cNvSpPr>
            <p:nvPr/>
          </p:nvSpPr>
          <p:spPr bwMode="auto">
            <a:xfrm>
              <a:off x="2286" y="1824"/>
              <a:ext cx="144" cy="192"/>
            </a:xfrm>
            <a:prstGeom prst="downArrow">
              <a:avLst>
                <a:gd name="adj1" fmla="val 50000"/>
                <a:gd name="adj2" fmla="val 33333"/>
              </a:avLst>
            </a:prstGeom>
            <a:solidFill>
              <a:srgbClr val="0099FF"/>
            </a:solidFill>
            <a:ln w="9525">
              <a:solidFill>
                <a:schemeClr val="tx1"/>
              </a:solidFill>
              <a:miter lim="800000"/>
              <a:headEnd/>
              <a:tailEnd/>
            </a:ln>
          </p:spPr>
          <p:txBody>
            <a:bodyPr wrap="none" anchor="ctr"/>
            <a:lstStyle/>
            <a:p>
              <a:endParaRPr lang="es-CO"/>
            </a:p>
          </p:txBody>
        </p:sp>
      </p:grpSp>
      <p:grpSp>
        <p:nvGrpSpPr>
          <p:cNvPr id="3" name="Group 11"/>
          <p:cNvGrpSpPr>
            <a:grpSpLocks/>
          </p:cNvGrpSpPr>
          <p:nvPr/>
        </p:nvGrpSpPr>
        <p:grpSpPr bwMode="auto">
          <a:xfrm>
            <a:off x="2111732" y="2607774"/>
            <a:ext cx="4812586" cy="722792"/>
            <a:chOff x="1152" y="1920"/>
            <a:chExt cx="3196" cy="480"/>
          </a:xfrm>
        </p:grpSpPr>
        <p:sp>
          <p:nvSpPr>
            <p:cNvPr id="30730" name="Line 12"/>
            <p:cNvSpPr>
              <a:spLocks noChangeShapeType="1"/>
            </p:cNvSpPr>
            <p:nvPr/>
          </p:nvSpPr>
          <p:spPr bwMode="auto">
            <a:xfrm flipV="1">
              <a:off x="1152" y="2159"/>
              <a:ext cx="3196" cy="1"/>
            </a:xfrm>
            <a:prstGeom prst="line">
              <a:avLst/>
            </a:prstGeom>
            <a:noFill/>
            <a:ln w="28575">
              <a:solidFill>
                <a:srgbClr val="FF3300"/>
              </a:solidFill>
              <a:round/>
              <a:headEnd/>
              <a:tailEnd/>
            </a:ln>
          </p:spPr>
          <p:txBody>
            <a:bodyPr/>
            <a:lstStyle/>
            <a:p>
              <a:endParaRPr lang="es-CO"/>
            </a:p>
          </p:txBody>
        </p:sp>
        <p:sp>
          <p:nvSpPr>
            <p:cNvPr id="30731" name="Oval 13"/>
            <p:cNvSpPr>
              <a:spLocks noChangeArrowheads="1"/>
            </p:cNvSpPr>
            <p:nvPr/>
          </p:nvSpPr>
          <p:spPr bwMode="auto">
            <a:xfrm>
              <a:off x="1230" y="2112"/>
              <a:ext cx="96" cy="96"/>
            </a:xfrm>
            <a:prstGeom prst="ellipse">
              <a:avLst/>
            </a:prstGeom>
            <a:solidFill>
              <a:srgbClr val="66FF33"/>
            </a:solidFill>
            <a:ln w="9525">
              <a:solidFill>
                <a:srgbClr val="FF3300"/>
              </a:solidFill>
              <a:round/>
              <a:headEnd/>
              <a:tailEnd/>
            </a:ln>
          </p:spPr>
          <p:txBody>
            <a:bodyPr wrap="none" anchor="ctr"/>
            <a:lstStyle/>
            <a:p>
              <a:endParaRPr lang="es-CO"/>
            </a:p>
          </p:txBody>
        </p:sp>
        <p:sp>
          <p:nvSpPr>
            <p:cNvPr id="30732" name="Text Box 14"/>
            <p:cNvSpPr txBox="1">
              <a:spLocks noChangeArrowheads="1"/>
            </p:cNvSpPr>
            <p:nvPr/>
          </p:nvSpPr>
          <p:spPr bwMode="auto">
            <a:xfrm>
              <a:off x="1181" y="1920"/>
              <a:ext cx="355" cy="192"/>
            </a:xfrm>
            <a:prstGeom prst="rect">
              <a:avLst/>
            </a:prstGeom>
            <a:noFill/>
            <a:ln w="9525">
              <a:noFill/>
              <a:miter lim="800000"/>
              <a:headEnd/>
              <a:tailEnd/>
            </a:ln>
          </p:spPr>
          <p:txBody>
            <a:bodyPr wrap="none">
              <a:spAutoFit/>
            </a:bodyPr>
            <a:lstStyle/>
            <a:p>
              <a:r>
                <a:rPr lang="en-US" sz="1400">
                  <a:solidFill>
                    <a:srgbClr val="33CC33"/>
                  </a:solidFill>
                </a:rPr>
                <a:t>Pwf</a:t>
              </a:r>
              <a:r>
                <a:rPr lang="en-US" sz="1400" baseline="-25000">
                  <a:solidFill>
                    <a:srgbClr val="33CC33"/>
                  </a:solidFill>
                </a:rPr>
                <a:t>2</a:t>
              </a:r>
            </a:p>
          </p:txBody>
        </p:sp>
        <p:sp>
          <p:nvSpPr>
            <p:cNvPr id="30733" name="AutoShape 15"/>
            <p:cNvSpPr>
              <a:spLocks noChangeArrowheads="1"/>
            </p:cNvSpPr>
            <p:nvPr/>
          </p:nvSpPr>
          <p:spPr bwMode="auto">
            <a:xfrm>
              <a:off x="3312" y="2208"/>
              <a:ext cx="144" cy="192"/>
            </a:xfrm>
            <a:prstGeom prst="downArrow">
              <a:avLst>
                <a:gd name="adj1" fmla="val 50000"/>
                <a:gd name="adj2" fmla="val 33333"/>
              </a:avLst>
            </a:prstGeom>
            <a:solidFill>
              <a:srgbClr val="0099FF"/>
            </a:solidFill>
            <a:ln w="9525">
              <a:solidFill>
                <a:schemeClr val="tx1"/>
              </a:solidFill>
              <a:miter lim="800000"/>
              <a:headEnd/>
              <a:tailEnd/>
            </a:ln>
          </p:spPr>
          <p:txBody>
            <a:bodyPr wrap="none" anchor="ctr"/>
            <a:lstStyle/>
            <a:p>
              <a:endParaRPr lang="es-CO"/>
            </a:p>
          </p:txBody>
        </p:sp>
      </p:grpSp>
      <p:sp>
        <p:nvSpPr>
          <p:cNvPr id="18" name="3 Marcador de pie de página"/>
          <p:cNvSpPr>
            <a:spLocks noGrp="1"/>
          </p:cNvSpPr>
          <p:nvPr>
            <p:ph type="ftr" sz="quarter" idx="4294967295"/>
          </p:nvPr>
        </p:nvSpPr>
        <p:spPr>
          <a:xfrm>
            <a:off x="250825" y="6597650"/>
            <a:ext cx="5472113" cy="215900"/>
          </a:xfrm>
          <a:prstGeom prst="rect">
            <a:avLst/>
          </a:prstGeom>
        </p:spPr>
        <p:txBody>
          <a:bodyPr/>
          <a:lstStyle>
            <a:lvl1pPr>
              <a:defRPr sz="900">
                <a:solidFill>
                  <a:schemeClr val="bg1"/>
                </a:solidFill>
              </a:defRPr>
            </a:lvl1pPr>
          </a:lstStyle>
          <a:p>
            <a:pPr>
              <a:defRPr/>
            </a:pPr>
            <a:r>
              <a:rPr lang="es-ES" smtClean="0"/>
              <a:t>PROCESOS EFICIENTES PARA ESTIMULACIÓN DE POZOS - NIVEL BÁSICO</a:t>
            </a:r>
            <a:endParaRPr lang="es-ES" dirty="0"/>
          </a:p>
        </p:txBody>
      </p:sp>
      <p:sp>
        <p:nvSpPr>
          <p:cNvPr id="19" name="4 Marcador de número de diapositiva"/>
          <p:cNvSpPr>
            <a:spLocks noGrp="1"/>
          </p:cNvSpPr>
          <p:nvPr>
            <p:ph type="sldNum" sz="quarter" idx="4294967295"/>
          </p:nvPr>
        </p:nvSpPr>
        <p:spPr>
          <a:xfrm>
            <a:off x="8532813" y="6597650"/>
            <a:ext cx="431800" cy="215900"/>
          </a:xfrm>
          <a:prstGeom prst="rect">
            <a:avLst/>
          </a:prstGeom>
        </p:spPr>
        <p:txBody>
          <a:bodyPr/>
          <a:lstStyle>
            <a:lvl1pPr>
              <a:defRPr sz="900">
                <a:solidFill>
                  <a:schemeClr val="bg1"/>
                </a:solidFill>
              </a:defRPr>
            </a:lvl1pPr>
          </a:lstStyle>
          <a:p>
            <a:pPr>
              <a:defRPr/>
            </a:pPr>
            <a:fld id="{8A5DAD11-6241-4BD2-853B-F14A59653716}" type="slidenum">
              <a:rPr lang="es-ES" smtClean="0"/>
              <a:pPr>
                <a:defRPr/>
              </a:pPr>
              <a:t>5</a:t>
            </a:fld>
            <a:endParaRPr lang="es-ES"/>
          </a:p>
        </p:txBody>
      </p:sp>
      <p:sp>
        <p:nvSpPr>
          <p:cNvPr id="20" name="19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Impacto de la producción de agua</a:t>
            </a:r>
          </a:p>
        </p:txBody>
      </p:sp>
    </p:spTree>
    <p:extLst>
      <p:ext uri="{BB962C8B-B14F-4D97-AF65-F5344CB8AC3E}">
        <p14:creationId xmlns:p14="http://schemas.microsoft.com/office/powerpoint/2010/main" val="34092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Características del Agua de Producción</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7565" r="47558" b="20932"/>
          <a:stretch/>
        </p:blipFill>
        <p:spPr bwMode="auto">
          <a:xfrm>
            <a:off x="899592" y="3429000"/>
            <a:ext cx="6483939" cy="901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022" b="56975"/>
          <a:stretch/>
        </p:blipFill>
        <p:spPr bwMode="auto">
          <a:xfrm>
            <a:off x="-47960" y="1412776"/>
            <a:ext cx="9144000" cy="57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8150"/>
          <a:stretch/>
        </p:blipFill>
        <p:spPr bwMode="auto">
          <a:xfrm>
            <a:off x="16792" y="2437085"/>
            <a:ext cx="9079247" cy="681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1" y="836712"/>
            <a:ext cx="9014494" cy="571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6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Fluidos de Estimulación- Fracturamiento</a:t>
            </a:r>
          </a:p>
        </p:txBody>
      </p:sp>
      <p:sp>
        <p:nvSpPr>
          <p:cNvPr id="4" name="Rectangle 5"/>
          <p:cNvSpPr>
            <a:spLocks noChangeArrowheads="1"/>
          </p:cNvSpPr>
          <p:nvPr/>
        </p:nvSpPr>
        <p:spPr bwMode="auto">
          <a:xfrm>
            <a:off x="973832" y="1684647"/>
            <a:ext cx="3382144" cy="2062103"/>
          </a:xfrm>
          <a:prstGeom prst="rect">
            <a:avLst/>
          </a:prstGeom>
          <a:noFill/>
          <a:ln w="9525">
            <a:noFill/>
            <a:miter lim="800000"/>
            <a:headEnd/>
            <a:tailEnd/>
          </a:ln>
        </p:spPr>
        <p:txBody>
          <a:bodyPr wrap="square">
            <a:spAutoFit/>
          </a:bodyPr>
          <a:lstStyle/>
          <a:p>
            <a:pPr algn="just" eaLnBrk="0" hangingPunct="0">
              <a:defRPr/>
            </a:pPr>
            <a:r>
              <a:rPr lang="es-ES_tradnl" sz="1600" u="none" dirty="0">
                <a:latin typeface="+mj-lt"/>
              </a:rPr>
              <a:t>Mejorar la conexión entre el pozo y el yacimiento creando un canal de alta conductividad que permita incrementar la producción (acelerar o incorporar reservas) y mejorar la economía del pozo incrementando su VPN. </a:t>
            </a:r>
          </a:p>
          <a:p>
            <a:pPr algn="just" eaLnBrk="0" hangingPunct="0">
              <a:defRPr/>
            </a:pPr>
            <a:endParaRPr lang="es-ES_tradnl" sz="1600" b="1" u="none" dirty="0">
              <a:latin typeface="+mj-lt"/>
            </a:endParaRPr>
          </a:p>
        </p:txBody>
      </p:sp>
      <p:pic>
        <p:nvPicPr>
          <p:cNvPr id="5" name="Picture 10"/>
          <p:cNvPicPr>
            <a:picLocks noChangeAspect="1" noChangeArrowheads="1"/>
          </p:cNvPicPr>
          <p:nvPr/>
        </p:nvPicPr>
        <p:blipFill rotWithShape="1">
          <a:blip r:embed="rId3" cstate="print"/>
          <a:srcRect b="36390"/>
          <a:stretch/>
        </p:blipFill>
        <p:spPr bwMode="auto">
          <a:xfrm>
            <a:off x="4579663" y="1527710"/>
            <a:ext cx="4170363" cy="2466957"/>
          </a:xfrm>
          <a:prstGeom prst="rect">
            <a:avLst/>
          </a:prstGeom>
          <a:noFill/>
          <a:ln w="9525">
            <a:noFill/>
            <a:miter lim="800000"/>
            <a:headEnd/>
            <a:tailEnd/>
          </a:ln>
        </p:spPr>
      </p:pic>
      <p:sp>
        <p:nvSpPr>
          <p:cNvPr id="6" name="Text Box 2"/>
          <p:cNvSpPr txBox="1">
            <a:spLocks noChangeArrowheads="1"/>
          </p:cNvSpPr>
          <p:nvPr/>
        </p:nvSpPr>
        <p:spPr bwMode="auto">
          <a:xfrm>
            <a:off x="574948" y="811560"/>
            <a:ext cx="1835696" cy="457200"/>
          </a:xfrm>
          <a:prstGeom prst="rect">
            <a:avLst/>
          </a:prstGeom>
          <a:solidFill>
            <a:srgbClr val="F7DB17"/>
          </a:solidFill>
          <a:ln w="381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vert="horz" wrap="square" lIns="91440" tIns="45720" rIns="91440" bIns="45720" numCol="1" anchor="ctr" anchorCtr="0" compatLnSpc="1">
            <a:prstTxWarp prst="textNoShape">
              <a:avLst/>
            </a:prstTxWarp>
          </a:bodyPr>
          <a:lstStyle>
            <a:lvl1pPr algn="ctr" eaLnBrk="0" fontAlgn="auto" hangingPunct="0">
              <a:spcBef>
                <a:spcPts val="0"/>
              </a:spcBef>
              <a:spcAft>
                <a:spcPts val="0"/>
              </a:spcAft>
              <a:defRPr sz="1700" b="1">
                <a:solidFill>
                  <a:srgbClr val="000000"/>
                </a:solidFill>
                <a:latin typeface="Helvetica"/>
              </a:defRPr>
            </a:lvl1pPr>
            <a:lvl2pPr eaLnBrk="0" hangingPunct="0">
              <a:defRPr sz="1700" b="1">
                <a:solidFill>
                  <a:srgbClr val="004236"/>
                </a:solidFill>
                <a:latin typeface="Helvetica" pitchFamily="34" charset="0"/>
              </a:defRPr>
            </a:lvl2pPr>
            <a:lvl3pPr eaLnBrk="0" hangingPunct="0">
              <a:defRPr sz="1700" b="1">
                <a:solidFill>
                  <a:srgbClr val="004236"/>
                </a:solidFill>
                <a:latin typeface="Helvetica" pitchFamily="34" charset="0"/>
              </a:defRPr>
            </a:lvl3pPr>
            <a:lvl4pPr eaLnBrk="0" hangingPunct="0">
              <a:defRPr sz="1700" b="1">
                <a:solidFill>
                  <a:srgbClr val="004236"/>
                </a:solidFill>
                <a:latin typeface="Helvetica" pitchFamily="34" charset="0"/>
              </a:defRPr>
            </a:lvl4pPr>
            <a:lvl5pPr eaLnBrk="0" hangingPunct="0">
              <a:defRPr sz="1700" b="1">
                <a:solidFill>
                  <a:srgbClr val="004236"/>
                </a:solidFill>
                <a:latin typeface="Helvetica" pitchFamily="34" charset="0"/>
              </a:defRPr>
            </a:lvl5pPr>
            <a:lvl6pPr marL="457200" fontAlgn="base">
              <a:spcBef>
                <a:spcPct val="0"/>
              </a:spcBef>
              <a:spcAft>
                <a:spcPct val="0"/>
              </a:spcAft>
              <a:defRPr sz="1700" b="1">
                <a:solidFill>
                  <a:srgbClr val="004236"/>
                </a:solidFill>
                <a:latin typeface="Helvetica" pitchFamily="34" charset="0"/>
              </a:defRPr>
            </a:lvl6pPr>
            <a:lvl7pPr marL="914400" fontAlgn="base">
              <a:spcBef>
                <a:spcPct val="0"/>
              </a:spcBef>
              <a:spcAft>
                <a:spcPct val="0"/>
              </a:spcAft>
              <a:defRPr sz="1700" b="1">
                <a:solidFill>
                  <a:srgbClr val="004236"/>
                </a:solidFill>
                <a:latin typeface="Helvetica" pitchFamily="34" charset="0"/>
              </a:defRPr>
            </a:lvl7pPr>
            <a:lvl8pPr marL="1371600" fontAlgn="base">
              <a:spcBef>
                <a:spcPct val="0"/>
              </a:spcBef>
              <a:spcAft>
                <a:spcPct val="0"/>
              </a:spcAft>
              <a:defRPr sz="1700" b="1">
                <a:solidFill>
                  <a:srgbClr val="004236"/>
                </a:solidFill>
                <a:latin typeface="Helvetica" pitchFamily="34" charset="0"/>
              </a:defRPr>
            </a:lvl8pPr>
            <a:lvl9pPr marL="1828800" fontAlgn="base">
              <a:spcBef>
                <a:spcPct val="0"/>
              </a:spcBef>
              <a:spcAft>
                <a:spcPct val="0"/>
              </a:spcAft>
              <a:defRPr sz="1700" b="1">
                <a:solidFill>
                  <a:srgbClr val="004236"/>
                </a:solidFill>
                <a:latin typeface="Helvetica" pitchFamily="34" charset="0"/>
              </a:defRPr>
            </a:lvl9pPr>
          </a:lstStyle>
          <a:p>
            <a:r>
              <a:rPr lang="es-CO" u="none" dirty="0" smtClean="0"/>
              <a:t>OBJETIVO</a:t>
            </a:r>
            <a:endParaRPr lang="en-GB" u="none" dirty="0"/>
          </a:p>
        </p:txBody>
      </p:sp>
      <p:sp>
        <p:nvSpPr>
          <p:cNvPr id="7" name="6 CuadroTexto"/>
          <p:cNvSpPr txBox="1"/>
          <p:nvPr/>
        </p:nvSpPr>
        <p:spPr>
          <a:xfrm>
            <a:off x="971600" y="4409817"/>
            <a:ext cx="7200800" cy="1323439"/>
          </a:xfrm>
          <a:prstGeom prst="rect">
            <a:avLst/>
          </a:prstGeom>
          <a:noFill/>
        </p:spPr>
        <p:txBody>
          <a:bodyPr wrap="square" rtlCol="0">
            <a:spAutoFit/>
          </a:bodyPr>
          <a:lstStyle/>
          <a:p>
            <a:r>
              <a:rPr lang="es-CO" sz="1600" b="1" u="none" dirty="0" smtClean="0">
                <a:latin typeface="+mj-lt"/>
              </a:rPr>
              <a:t>Propósitos: </a:t>
            </a:r>
          </a:p>
          <a:p>
            <a:r>
              <a:rPr lang="es-CO" sz="1600" u="none" dirty="0" smtClean="0">
                <a:latin typeface="+mj-lt"/>
              </a:rPr>
              <a:t>Incrementar productividad e inyectividad.</a:t>
            </a:r>
          </a:p>
          <a:p>
            <a:r>
              <a:rPr lang="es-CO" sz="1600" u="none" dirty="0" smtClean="0">
                <a:latin typeface="+mj-lt"/>
              </a:rPr>
              <a:t>Sobrepaso de daño.</a:t>
            </a:r>
          </a:p>
          <a:p>
            <a:r>
              <a:rPr lang="es-CO" sz="1600" u="none" dirty="0" smtClean="0">
                <a:latin typeface="+mj-lt"/>
              </a:rPr>
              <a:t>Cambio de patrón de flujo en las vecindades de pozos.</a:t>
            </a:r>
          </a:p>
          <a:p>
            <a:r>
              <a:rPr lang="es-CO" sz="1600" u="none" dirty="0" smtClean="0">
                <a:latin typeface="+mj-lt"/>
              </a:rPr>
              <a:t>Acelerar o incorporar reservas. </a:t>
            </a:r>
            <a:endParaRPr lang="es-ES" sz="1600" u="none" dirty="0">
              <a:latin typeface="+mj-lt"/>
            </a:endParaRPr>
          </a:p>
        </p:txBody>
      </p:sp>
      <p:sp>
        <p:nvSpPr>
          <p:cNvPr id="8" name="7 Rectángulo redondeado">
            <a:hlinkClick r:id="rId4"/>
          </p:cNvPr>
          <p:cNvSpPr/>
          <p:nvPr/>
        </p:nvSpPr>
        <p:spPr bwMode="auto">
          <a:xfrm>
            <a:off x="6228184" y="4149080"/>
            <a:ext cx="2376264" cy="432048"/>
          </a:xfrm>
          <a:prstGeom prst="roundRect">
            <a:avLst/>
          </a:prstGeom>
          <a:solidFill>
            <a:srgbClr val="BAD405"/>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600" b="1" i="1" u="none" strike="noStrike" cap="none" normalizeH="0" baseline="0" dirty="0" smtClean="0">
                <a:ln>
                  <a:noFill/>
                </a:ln>
                <a:solidFill>
                  <a:schemeClr val="tx1"/>
                </a:solidFill>
                <a:effectLst/>
                <a:latin typeface="+mj-lt"/>
              </a:rPr>
              <a:t>Ver animación</a:t>
            </a:r>
          </a:p>
        </p:txBody>
      </p:sp>
    </p:spTree>
    <p:extLst>
      <p:ext uri="{BB962C8B-B14F-4D97-AF65-F5344CB8AC3E}">
        <p14:creationId xmlns:p14="http://schemas.microsoft.com/office/powerpoint/2010/main" val="26312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Picture 3"/>
          <p:cNvPicPr>
            <a:picLocks noChangeAspect="1" noChangeArrowheads="1"/>
          </p:cNvPicPr>
          <p:nvPr/>
        </p:nvPicPr>
        <p:blipFill>
          <a:blip r:embed="rId3">
            <a:extLst>
              <a:ext uri="{28A0092B-C50C-407E-A947-70E740481C1C}">
                <a14:useLocalDpi xmlns:a14="http://schemas.microsoft.com/office/drawing/2010/main" val="0"/>
              </a:ext>
            </a:extLst>
          </a:blip>
          <a:srcRect t="13216"/>
          <a:stretch>
            <a:fillRect/>
          </a:stretch>
        </p:blipFill>
        <p:spPr bwMode="auto">
          <a:xfrm>
            <a:off x="1293628" y="3068960"/>
            <a:ext cx="6693613" cy="320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2"/>
          <p:cNvGrpSpPr>
            <a:grpSpLocks/>
          </p:cNvGrpSpPr>
          <p:nvPr/>
        </p:nvGrpSpPr>
        <p:grpSpPr bwMode="auto">
          <a:xfrm>
            <a:off x="3780804" y="912738"/>
            <a:ext cx="1719262" cy="1571625"/>
            <a:chOff x="2337" y="1508"/>
            <a:chExt cx="1083" cy="990"/>
          </a:xfrm>
          <a:solidFill>
            <a:schemeClr val="bg1">
              <a:lumMod val="65000"/>
            </a:schemeClr>
          </a:solidFill>
          <a:scene3d>
            <a:camera prst="orthographicFront">
              <a:rot lat="0" lon="0" rev="0"/>
            </a:camera>
            <a:lightRig rig="balanced" dir="t">
              <a:rot lat="0" lon="0" rev="8700000"/>
            </a:lightRig>
          </a:scene3d>
        </p:grpSpPr>
        <p:sp>
          <p:nvSpPr>
            <p:cNvPr id="26992" name="Freeform 113"/>
            <p:cNvSpPr>
              <a:spLocks/>
            </p:cNvSpPr>
            <p:nvPr/>
          </p:nvSpPr>
          <p:spPr bwMode="auto">
            <a:xfrm>
              <a:off x="2337" y="1508"/>
              <a:ext cx="1083" cy="429"/>
            </a:xfrm>
            <a:custGeom>
              <a:avLst/>
              <a:gdLst>
                <a:gd name="T0" fmla="*/ 0 w 1083"/>
                <a:gd name="T1" fmla="*/ 428 h 429"/>
                <a:gd name="T2" fmla="*/ 80 w 1083"/>
                <a:gd name="T3" fmla="*/ 420 h 429"/>
                <a:gd name="T4" fmla="*/ 90 w 1083"/>
                <a:gd name="T5" fmla="*/ 380 h 429"/>
                <a:gd name="T6" fmla="*/ 106 w 1083"/>
                <a:gd name="T7" fmla="*/ 342 h 429"/>
                <a:gd name="T8" fmla="*/ 124 w 1083"/>
                <a:gd name="T9" fmla="*/ 302 h 429"/>
                <a:gd name="T10" fmla="*/ 154 w 1083"/>
                <a:gd name="T11" fmla="*/ 256 h 429"/>
                <a:gd name="T12" fmla="*/ 188 w 1083"/>
                <a:gd name="T13" fmla="*/ 214 h 429"/>
                <a:gd name="T14" fmla="*/ 232 w 1083"/>
                <a:gd name="T15" fmla="*/ 174 h 429"/>
                <a:gd name="T16" fmla="*/ 268 w 1083"/>
                <a:gd name="T17" fmla="*/ 146 h 429"/>
                <a:gd name="T18" fmla="*/ 318 w 1083"/>
                <a:gd name="T19" fmla="*/ 118 h 429"/>
                <a:gd name="T20" fmla="*/ 368 w 1083"/>
                <a:gd name="T21" fmla="*/ 92 h 429"/>
                <a:gd name="T22" fmla="*/ 428 w 1083"/>
                <a:gd name="T23" fmla="*/ 74 h 429"/>
                <a:gd name="T24" fmla="*/ 488 w 1083"/>
                <a:gd name="T25" fmla="*/ 64 h 429"/>
                <a:gd name="T26" fmla="*/ 540 w 1083"/>
                <a:gd name="T27" fmla="*/ 60 h 429"/>
                <a:gd name="T28" fmla="*/ 608 w 1083"/>
                <a:gd name="T29" fmla="*/ 66 h 429"/>
                <a:gd name="T30" fmla="*/ 674 w 1083"/>
                <a:gd name="T31" fmla="*/ 80 h 429"/>
                <a:gd name="T32" fmla="*/ 734 w 1083"/>
                <a:gd name="T33" fmla="*/ 100 h 429"/>
                <a:gd name="T34" fmla="*/ 788 w 1083"/>
                <a:gd name="T35" fmla="*/ 130 h 429"/>
                <a:gd name="T36" fmla="*/ 834 w 1083"/>
                <a:gd name="T37" fmla="*/ 160 h 429"/>
                <a:gd name="T38" fmla="*/ 874 w 1083"/>
                <a:gd name="T39" fmla="*/ 196 h 429"/>
                <a:gd name="T40" fmla="*/ 904 w 1083"/>
                <a:gd name="T41" fmla="*/ 226 h 429"/>
                <a:gd name="T42" fmla="*/ 940 w 1083"/>
                <a:gd name="T43" fmla="*/ 276 h 429"/>
                <a:gd name="T44" fmla="*/ 964 w 1083"/>
                <a:gd name="T45" fmla="*/ 314 h 429"/>
                <a:gd name="T46" fmla="*/ 988 w 1083"/>
                <a:gd name="T47" fmla="*/ 368 h 429"/>
                <a:gd name="T48" fmla="*/ 1002 w 1083"/>
                <a:gd name="T49" fmla="*/ 418 h 429"/>
                <a:gd name="T50" fmla="*/ 1082 w 1083"/>
                <a:gd name="T51" fmla="*/ 428 h 429"/>
                <a:gd name="T52" fmla="*/ 1074 w 1083"/>
                <a:gd name="T53" fmla="*/ 384 h 429"/>
                <a:gd name="T54" fmla="*/ 1054 w 1083"/>
                <a:gd name="T55" fmla="*/ 332 h 429"/>
                <a:gd name="T56" fmla="*/ 1030 w 1083"/>
                <a:gd name="T57" fmla="*/ 284 h 429"/>
                <a:gd name="T58" fmla="*/ 998 w 1083"/>
                <a:gd name="T59" fmla="*/ 232 h 429"/>
                <a:gd name="T60" fmla="*/ 954 w 1083"/>
                <a:gd name="T61" fmla="*/ 176 h 429"/>
                <a:gd name="T62" fmla="*/ 892 w 1083"/>
                <a:gd name="T63" fmla="*/ 120 h 429"/>
                <a:gd name="T64" fmla="*/ 854 w 1083"/>
                <a:gd name="T65" fmla="*/ 94 h 429"/>
                <a:gd name="T66" fmla="*/ 798 w 1083"/>
                <a:gd name="T67" fmla="*/ 60 h 429"/>
                <a:gd name="T68" fmla="*/ 730 w 1083"/>
                <a:gd name="T69" fmla="*/ 34 h 429"/>
                <a:gd name="T70" fmla="*/ 626 w 1083"/>
                <a:gd name="T71" fmla="*/ 6 h 429"/>
                <a:gd name="T72" fmla="*/ 540 w 1083"/>
                <a:gd name="T73" fmla="*/ 0 h 429"/>
                <a:gd name="T74" fmla="*/ 488 w 1083"/>
                <a:gd name="T75" fmla="*/ 4 h 429"/>
                <a:gd name="T76" fmla="*/ 400 w 1083"/>
                <a:gd name="T77" fmla="*/ 16 h 429"/>
                <a:gd name="T78" fmla="*/ 334 w 1083"/>
                <a:gd name="T79" fmla="*/ 36 h 429"/>
                <a:gd name="T80" fmla="*/ 248 w 1083"/>
                <a:gd name="T81" fmla="*/ 80 h 429"/>
                <a:gd name="T82" fmla="*/ 174 w 1083"/>
                <a:gd name="T83" fmla="*/ 130 h 429"/>
                <a:gd name="T84" fmla="*/ 128 w 1083"/>
                <a:gd name="T85" fmla="*/ 176 h 429"/>
                <a:gd name="T86" fmla="*/ 78 w 1083"/>
                <a:gd name="T87" fmla="*/ 236 h 429"/>
                <a:gd name="T88" fmla="*/ 42 w 1083"/>
                <a:gd name="T89" fmla="*/ 296 h 429"/>
                <a:gd name="T90" fmla="*/ 14 w 1083"/>
                <a:gd name="T91" fmla="*/ 366 h 429"/>
                <a:gd name="T92" fmla="*/ 0 w 1083"/>
                <a:gd name="T93" fmla="*/ 428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3"/>
                <a:gd name="T142" fmla="*/ 0 h 429"/>
                <a:gd name="T143" fmla="*/ 1083 w 108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3" h="429">
                  <a:moveTo>
                    <a:pt x="0" y="428"/>
                  </a:moveTo>
                  <a:lnTo>
                    <a:pt x="80" y="420"/>
                  </a:lnTo>
                  <a:lnTo>
                    <a:pt x="90" y="380"/>
                  </a:lnTo>
                  <a:lnTo>
                    <a:pt x="106" y="342"/>
                  </a:lnTo>
                  <a:lnTo>
                    <a:pt x="124" y="302"/>
                  </a:lnTo>
                  <a:lnTo>
                    <a:pt x="154" y="256"/>
                  </a:lnTo>
                  <a:lnTo>
                    <a:pt x="188" y="214"/>
                  </a:lnTo>
                  <a:lnTo>
                    <a:pt x="232" y="174"/>
                  </a:lnTo>
                  <a:lnTo>
                    <a:pt x="268" y="146"/>
                  </a:lnTo>
                  <a:lnTo>
                    <a:pt x="318" y="118"/>
                  </a:lnTo>
                  <a:lnTo>
                    <a:pt x="368" y="92"/>
                  </a:lnTo>
                  <a:lnTo>
                    <a:pt x="428" y="74"/>
                  </a:lnTo>
                  <a:lnTo>
                    <a:pt x="488" y="64"/>
                  </a:lnTo>
                  <a:lnTo>
                    <a:pt x="540" y="60"/>
                  </a:lnTo>
                  <a:lnTo>
                    <a:pt x="608" y="66"/>
                  </a:lnTo>
                  <a:lnTo>
                    <a:pt x="674" y="80"/>
                  </a:lnTo>
                  <a:lnTo>
                    <a:pt x="734" y="100"/>
                  </a:lnTo>
                  <a:lnTo>
                    <a:pt x="788" y="130"/>
                  </a:lnTo>
                  <a:lnTo>
                    <a:pt x="834" y="160"/>
                  </a:lnTo>
                  <a:lnTo>
                    <a:pt x="874" y="196"/>
                  </a:lnTo>
                  <a:lnTo>
                    <a:pt x="904" y="226"/>
                  </a:lnTo>
                  <a:lnTo>
                    <a:pt x="940" y="276"/>
                  </a:lnTo>
                  <a:lnTo>
                    <a:pt x="964" y="314"/>
                  </a:lnTo>
                  <a:lnTo>
                    <a:pt x="988" y="368"/>
                  </a:lnTo>
                  <a:lnTo>
                    <a:pt x="1002" y="418"/>
                  </a:lnTo>
                  <a:lnTo>
                    <a:pt x="1082" y="428"/>
                  </a:lnTo>
                  <a:lnTo>
                    <a:pt x="1074" y="384"/>
                  </a:lnTo>
                  <a:lnTo>
                    <a:pt x="1054" y="332"/>
                  </a:lnTo>
                  <a:lnTo>
                    <a:pt x="1030" y="284"/>
                  </a:lnTo>
                  <a:lnTo>
                    <a:pt x="998" y="232"/>
                  </a:lnTo>
                  <a:lnTo>
                    <a:pt x="954" y="176"/>
                  </a:lnTo>
                  <a:lnTo>
                    <a:pt x="892" y="120"/>
                  </a:lnTo>
                  <a:lnTo>
                    <a:pt x="854" y="94"/>
                  </a:lnTo>
                  <a:lnTo>
                    <a:pt x="798" y="60"/>
                  </a:lnTo>
                  <a:lnTo>
                    <a:pt x="730" y="34"/>
                  </a:lnTo>
                  <a:lnTo>
                    <a:pt x="626" y="6"/>
                  </a:lnTo>
                  <a:lnTo>
                    <a:pt x="540" y="0"/>
                  </a:lnTo>
                  <a:lnTo>
                    <a:pt x="488" y="4"/>
                  </a:lnTo>
                  <a:lnTo>
                    <a:pt x="400" y="16"/>
                  </a:lnTo>
                  <a:lnTo>
                    <a:pt x="334" y="36"/>
                  </a:lnTo>
                  <a:lnTo>
                    <a:pt x="248" y="80"/>
                  </a:lnTo>
                  <a:lnTo>
                    <a:pt x="174" y="130"/>
                  </a:lnTo>
                  <a:lnTo>
                    <a:pt x="128" y="176"/>
                  </a:lnTo>
                  <a:lnTo>
                    <a:pt x="78" y="236"/>
                  </a:lnTo>
                  <a:lnTo>
                    <a:pt x="42" y="296"/>
                  </a:lnTo>
                  <a:lnTo>
                    <a:pt x="14" y="366"/>
                  </a:lnTo>
                  <a:lnTo>
                    <a:pt x="0" y="428"/>
                  </a:lnTo>
                </a:path>
              </a:pathLst>
            </a:custGeom>
            <a:grpFill/>
            <a:ln w="12700" cap="rnd"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endParaRPr lang="es-ES" dirty="0"/>
            </a:p>
          </p:txBody>
        </p:sp>
        <p:sp>
          <p:nvSpPr>
            <p:cNvPr id="26993" name="Freeform 114"/>
            <p:cNvSpPr>
              <a:spLocks/>
            </p:cNvSpPr>
            <p:nvPr/>
          </p:nvSpPr>
          <p:spPr bwMode="auto">
            <a:xfrm>
              <a:off x="2337" y="2069"/>
              <a:ext cx="1083" cy="429"/>
            </a:xfrm>
            <a:custGeom>
              <a:avLst/>
              <a:gdLst>
                <a:gd name="T0" fmla="*/ 0 w 1083"/>
                <a:gd name="T1" fmla="*/ 0 h 429"/>
                <a:gd name="T2" fmla="*/ 80 w 1083"/>
                <a:gd name="T3" fmla="*/ 8 h 429"/>
                <a:gd name="T4" fmla="*/ 90 w 1083"/>
                <a:gd name="T5" fmla="*/ 48 h 429"/>
                <a:gd name="T6" fmla="*/ 106 w 1083"/>
                <a:gd name="T7" fmla="*/ 86 h 429"/>
                <a:gd name="T8" fmla="*/ 124 w 1083"/>
                <a:gd name="T9" fmla="*/ 126 h 429"/>
                <a:gd name="T10" fmla="*/ 154 w 1083"/>
                <a:gd name="T11" fmla="*/ 172 h 429"/>
                <a:gd name="T12" fmla="*/ 188 w 1083"/>
                <a:gd name="T13" fmla="*/ 214 h 429"/>
                <a:gd name="T14" fmla="*/ 232 w 1083"/>
                <a:gd name="T15" fmla="*/ 254 h 429"/>
                <a:gd name="T16" fmla="*/ 268 w 1083"/>
                <a:gd name="T17" fmla="*/ 282 h 429"/>
                <a:gd name="T18" fmla="*/ 318 w 1083"/>
                <a:gd name="T19" fmla="*/ 310 h 429"/>
                <a:gd name="T20" fmla="*/ 368 w 1083"/>
                <a:gd name="T21" fmla="*/ 336 h 429"/>
                <a:gd name="T22" fmla="*/ 428 w 1083"/>
                <a:gd name="T23" fmla="*/ 354 h 429"/>
                <a:gd name="T24" fmla="*/ 488 w 1083"/>
                <a:gd name="T25" fmla="*/ 364 h 429"/>
                <a:gd name="T26" fmla="*/ 540 w 1083"/>
                <a:gd name="T27" fmla="*/ 368 h 429"/>
                <a:gd name="T28" fmla="*/ 608 w 1083"/>
                <a:gd name="T29" fmla="*/ 362 h 429"/>
                <a:gd name="T30" fmla="*/ 674 w 1083"/>
                <a:gd name="T31" fmla="*/ 348 h 429"/>
                <a:gd name="T32" fmla="*/ 734 w 1083"/>
                <a:gd name="T33" fmla="*/ 328 h 429"/>
                <a:gd name="T34" fmla="*/ 788 w 1083"/>
                <a:gd name="T35" fmla="*/ 298 h 429"/>
                <a:gd name="T36" fmla="*/ 834 w 1083"/>
                <a:gd name="T37" fmla="*/ 268 h 429"/>
                <a:gd name="T38" fmla="*/ 874 w 1083"/>
                <a:gd name="T39" fmla="*/ 232 h 429"/>
                <a:gd name="T40" fmla="*/ 904 w 1083"/>
                <a:gd name="T41" fmla="*/ 202 h 429"/>
                <a:gd name="T42" fmla="*/ 940 w 1083"/>
                <a:gd name="T43" fmla="*/ 152 h 429"/>
                <a:gd name="T44" fmla="*/ 964 w 1083"/>
                <a:gd name="T45" fmla="*/ 114 h 429"/>
                <a:gd name="T46" fmla="*/ 988 w 1083"/>
                <a:gd name="T47" fmla="*/ 60 h 429"/>
                <a:gd name="T48" fmla="*/ 1002 w 1083"/>
                <a:gd name="T49" fmla="*/ 10 h 429"/>
                <a:gd name="T50" fmla="*/ 1082 w 1083"/>
                <a:gd name="T51" fmla="*/ 0 h 429"/>
                <a:gd name="T52" fmla="*/ 1074 w 1083"/>
                <a:gd name="T53" fmla="*/ 44 h 429"/>
                <a:gd name="T54" fmla="*/ 1054 w 1083"/>
                <a:gd name="T55" fmla="*/ 96 h 429"/>
                <a:gd name="T56" fmla="*/ 1030 w 1083"/>
                <a:gd name="T57" fmla="*/ 144 h 429"/>
                <a:gd name="T58" fmla="*/ 998 w 1083"/>
                <a:gd name="T59" fmla="*/ 196 h 429"/>
                <a:gd name="T60" fmla="*/ 954 w 1083"/>
                <a:gd name="T61" fmla="*/ 252 h 429"/>
                <a:gd name="T62" fmla="*/ 892 w 1083"/>
                <a:gd name="T63" fmla="*/ 308 h 429"/>
                <a:gd name="T64" fmla="*/ 854 w 1083"/>
                <a:gd name="T65" fmla="*/ 334 h 429"/>
                <a:gd name="T66" fmla="*/ 798 w 1083"/>
                <a:gd name="T67" fmla="*/ 368 h 429"/>
                <a:gd name="T68" fmla="*/ 730 w 1083"/>
                <a:gd name="T69" fmla="*/ 394 h 429"/>
                <a:gd name="T70" fmla="*/ 626 w 1083"/>
                <a:gd name="T71" fmla="*/ 422 h 429"/>
                <a:gd name="T72" fmla="*/ 540 w 1083"/>
                <a:gd name="T73" fmla="*/ 428 h 429"/>
                <a:gd name="T74" fmla="*/ 488 w 1083"/>
                <a:gd name="T75" fmla="*/ 424 h 429"/>
                <a:gd name="T76" fmla="*/ 400 w 1083"/>
                <a:gd name="T77" fmla="*/ 412 h 429"/>
                <a:gd name="T78" fmla="*/ 334 w 1083"/>
                <a:gd name="T79" fmla="*/ 392 h 429"/>
                <a:gd name="T80" fmla="*/ 248 w 1083"/>
                <a:gd name="T81" fmla="*/ 348 h 429"/>
                <a:gd name="T82" fmla="*/ 174 w 1083"/>
                <a:gd name="T83" fmla="*/ 298 h 429"/>
                <a:gd name="T84" fmla="*/ 128 w 1083"/>
                <a:gd name="T85" fmla="*/ 252 h 429"/>
                <a:gd name="T86" fmla="*/ 78 w 1083"/>
                <a:gd name="T87" fmla="*/ 192 h 429"/>
                <a:gd name="T88" fmla="*/ 42 w 1083"/>
                <a:gd name="T89" fmla="*/ 132 h 429"/>
                <a:gd name="T90" fmla="*/ 14 w 1083"/>
                <a:gd name="T91" fmla="*/ 62 h 429"/>
                <a:gd name="T92" fmla="*/ 0 w 1083"/>
                <a:gd name="T93" fmla="*/ 0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3"/>
                <a:gd name="T142" fmla="*/ 0 h 429"/>
                <a:gd name="T143" fmla="*/ 1083 w 1083"/>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3" h="429">
                  <a:moveTo>
                    <a:pt x="0" y="0"/>
                  </a:moveTo>
                  <a:lnTo>
                    <a:pt x="80" y="8"/>
                  </a:lnTo>
                  <a:lnTo>
                    <a:pt x="90" y="48"/>
                  </a:lnTo>
                  <a:lnTo>
                    <a:pt x="106" y="86"/>
                  </a:lnTo>
                  <a:lnTo>
                    <a:pt x="124" y="126"/>
                  </a:lnTo>
                  <a:lnTo>
                    <a:pt x="154" y="172"/>
                  </a:lnTo>
                  <a:lnTo>
                    <a:pt x="188" y="214"/>
                  </a:lnTo>
                  <a:lnTo>
                    <a:pt x="232" y="254"/>
                  </a:lnTo>
                  <a:lnTo>
                    <a:pt x="268" y="282"/>
                  </a:lnTo>
                  <a:lnTo>
                    <a:pt x="318" y="310"/>
                  </a:lnTo>
                  <a:lnTo>
                    <a:pt x="368" y="336"/>
                  </a:lnTo>
                  <a:lnTo>
                    <a:pt x="428" y="354"/>
                  </a:lnTo>
                  <a:lnTo>
                    <a:pt x="488" y="364"/>
                  </a:lnTo>
                  <a:lnTo>
                    <a:pt x="540" y="368"/>
                  </a:lnTo>
                  <a:lnTo>
                    <a:pt x="608" y="362"/>
                  </a:lnTo>
                  <a:lnTo>
                    <a:pt x="674" y="348"/>
                  </a:lnTo>
                  <a:lnTo>
                    <a:pt x="734" y="328"/>
                  </a:lnTo>
                  <a:lnTo>
                    <a:pt x="788" y="298"/>
                  </a:lnTo>
                  <a:lnTo>
                    <a:pt x="834" y="268"/>
                  </a:lnTo>
                  <a:lnTo>
                    <a:pt x="874" y="232"/>
                  </a:lnTo>
                  <a:lnTo>
                    <a:pt x="904" y="202"/>
                  </a:lnTo>
                  <a:lnTo>
                    <a:pt x="940" y="152"/>
                  </a:lnTo>
                  <a:lnTo>
                    <a:pt x="964" y="114"/>
                  </a:lnTo>
                  <a:lnTo>
                    <a:pt x="988" y="60"/>
                  </a:lnTo>
                  <a:lnTo>
                    <a:pt x="1002" y="10"/>
                  </a:lnTo>
                  <a:lnTo>
                    <a:pt x="1082" y="0"/>
                  </a:lnTo>
                  <a:lnTo>
                    <a:pt x="1074" y="44"/>
                  </a:lnTo>
                  <a:lnTo>
                    <a:pt x="1054" y="96"/>
                  </a:lnTo>
                  <a:lnTo>
                    <a:pt x="1030" y="144"/>
                  </a:lnTo>
                  <a:lnTo>
                    <a:pt x="998" y="196"/>
                  </a:lnTo>
                  <a:lnTo>
                    <a:pt x="954" y="252"/>
                  </a:lnTo>
                  <a:lnTo>
                    <a:pt x="892" y="308"/>
                  </a:lnTo>
                  <a:lnTo>
                    <a:pt x="854" y="334"/>
                  </a:lnTo>
                  <a:lnTo>
                    <a:pt x="798" y="368"/>
                  </a:lnTo>
                  <a:lnTo>
                    <a:pt x="730" y="394"/>
                  </a:lnTo>
                  <a:lnTo>
                    <a:pt x="626" y="422"/>
                  </a:lnTo>
                  <a:lnTo>
                    <a:pt x="540" y="428"/>
                  </a:lnTo>
                  <a:lnTo>
                    <a:pt x="488" y="424"/>
                  </a:lnTo>
                  <a:lnTo>
                    <a:pt x="400" y="412"/>
                  </a:lnTo>
                  <a:lnTo>
                    <a:pt x="334" y="392"/>
                  </a:lnTo>
                  <a:lnTo>
                    <a:pt x="248" y="348"/>
                  </a:lnTo>
                  <a:lnTo>
                    <a:pt x="174" y="298"/>
                  </a:lnTo>
                  <a:lnTo>
                    <a:pt x="128" y="252"/>
                  </a:lnTo>
                  <a:lnTo>
                    <a:pt x="78" y="192"/>
                  </a:lnTo>
                  <a:lnTo>
                    <a:pt x="42" y="132"/>
                  </a:lnTo>
                  <a:lnTo>
                    <a:pt x="14" y="62"/>
                  </a:lnTo>
                  <a:lnTo>
                    <a:pt x="0" y="0"/>
                  </a:lnTo>
                </a:path>
              </a:pathLst>
            </a:custGeom>
            <a:grpFill/>
            <a:ln w="12700" cap="rnd" cmpd="sng">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a:lstStyle/>
            <a:p>
              <a:endParaRPr lang="es-ES" dirty="0"/>
            </a:p>
          </p:txBody>
        </p:sp>
      </p:grpSp>
      <p:grpSp>
        <p:nvGrpSpPr>
          <p:cNvPr id="3" name="Group 115"/>
          <p:cNvGrpSpPr>
            <a:grpSpLocks/>
          </p:cNvGrpSpPr>
          <p:nvPr/>
        </p:nvGrpSpPr>
        <p:grpSpPr bwMode="auto">
          <a:xfrm>
            <a:off x="5377829" y="1273101"/>
            <a:ext cx="2808287" cy="852487"/>
            <a:chOff x="3343" y="1735"/>
            <a:chExt cx="1769" cy="537"/>
          </a:xfrm>
        </p:grpSpPr>
        <p:grpSp>
          <p:nvGrpSpPr>
            <p:cNvPr id="4" name="Group 116"/>
            <p:cNvGrpSpPr>
              <a:grpSpLocks/>
            </p:cNvGrpSpPr>
            <p:nvPr/>
          </p:nvGrpSpPr>
          <p:grpSpPr bwMode="auto">
            <a:xfrm>
              <a:off x="3343" y="1735"/>
              <a:ext cx="1769" cy="537"/>
              <a:chOff x="3343" y="1735"/>
              <a:chExt cx="1769" cy="537"/>
            </a:xfrm>
          </p:grpSpPr>
          <p:sp>
            <p:nvSpPr>
              <p:cNvPr id="26990" name="Freeform 117"/>
              <p:cNvSpPr>
                <a:spLocks/>
              </p:cNvSpPr>
              <p:nvPr/>
            </p:nvSpPr>
            <p:spPr bwMode="auto">
              <a:xfrm>
                <a:off x="3343" y="1735"/>
                <a:ext cx="1761" cy="269"/>
              </a:xfrm>
              <a:custGeom>
                <a:avLst/>
                <a:gdLst>
                  <a:gd name="T0" fmla="*/ 0 w 1761"/>
                  <a:gd name="T1" fmla="*/ 0 h 269"/>
                  <a:gd name="T2" fmla="*/ 44 w 1761"/>
                  <a:gd name="T3" fmla="*/ 28 h 269"/>
                  <a:gd name="T4" fmla="*/ 100 w 1761"/>
                  <a:gd name="T5" fmla="*/ 112 h 269"/>
                  <a:gd name="T6" fmla="*/ 160 w 1761"/>
                  <a:gd name="T7" fmla="*/ 156 h 269"/>
                  <a:gd name="T8" fmla="*/ 796 w 1761"/>
                  <a:gd name="T9" fmla="*/ 208 h 269"/>
                  <a:gd name="T10" fmla="*/ 1392 w 1761"/>
                  <a:gd name="T11" fmla="*/ 236 h 269"/>
                  <a:gd name="T12" fmla="*/ 1760 w 1761"/>
                  <a:gd name="T13" fmla="*/ 268 h 269"/>
                  <a:gd name="T14" fmla="*/ 0 60000 65536"/>
                  <a:gd name="T15" fmla="*/ 0 60000 65536"/>
                  <a:gd name="T16" fmla="*/ 0 60000 65536"/>
                  <a:gd name="T17" fmla="*/ 0 60000 65536"/>
                  <a:gd name="T18" fmla="*/ 0 60000 65536"/>
                  <a:gd name="T19" fmla="*/ 0 60000 65536"/>
                  <a:gd name="T20" fmla="*/ 0 60000 65536"/>
                  <a:gd name="T21" fmla="*/ 0 w 1761"/>
                  <a:gd name="T22" fmla="*/ 0 h 269"/>
                  <a:gd name="T23" fmla="*/ 1761 w 1761"/>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1" h="269">
                    <a:moveTo>
                      <a:pt x="0" y="0"/>
                    </a:moveTo>
                    <a:lnTo>
                      <a:pt x="44" y="28"/>
                    </a:lnTo>
                    <a:lnTo>
                      <a:pt x="100" y="112"/>
                    </a:lnTo>
                    <a:lnTo>
                      <a:pt x="160" y="156"/>
                    </a:lnTo>
                    <a:lnTo>
                      <a:pt x="796" y="208"/>
                    </a:lnTo>
                    <a:lnTo>
                      <a:pt x="1392" y="236"/>
                    </a:lnTo>
                    <a:lnTo>
                      <a:pt x="1760" y="268"/>
                    </a:lnTo>
                  </a:path>
                </a:pathLst>
              </a:custGeom>
              <a:noFill/>
              <a:ln w="12700" cap="rnd" cmpd="sng">
                <a:solidFill>
                  <a:srgbClr val="FC1002"/>
                </a:solidFill>
                <a:prstDash val="solid"/>
                <a:round/>
                <a:headEnd type="none" w="med" len="med"/>
                <a:tailEnd type="none" w="med" len="med"/>
              </a:ln>
              <a:scene3d>
                <a:camera prst="orthographicFront"/>
                <a:lightRig rig="threePt" dir="t"/>
              </a:scene3d>
              <a:sp3d>
                <a:bevelT prst="relaxedInset"/>
              </a:sp3d>
            </p:spPr>
            <p:txBody>
              <a:bodyPr/>
              <a:lstStyle/>
              <a:p>
                <a:endParaRPr lang="es-ES" dirty="0"/>
              </a:p>
            </p:txBody>
          </p:sp>
          <p:sp>
            <p:nvSpPr>
              <p:cNvPr id="26991" name="Freeform 118"/>
              <p:cNvSpPr>
                <a:spLocks/>
              </p:cNvSpPr>
              <p:nvPr/>
            </p:nvSpPr>
            <p:spPr bwMode="auto">
              <a:xfrm>
                <a:off x="3351" y="2003"/>
                <a:ext cx="1761" cy="269"/>
              </a:xfrm>
              <a:custGeom>
                <a:avLst/>
                <a:gdLst>
                  <a:gd name="T0" fmla="*/ 0 w 1761"/>
                  <a:gd name="T1" fmla="*/ 268 h 269"/>
                  <a:gd name="T2" fmla="*/ 44 w 1761"/>
                  <a:gd name="T3" fmla="*/ 240 h 269"/>
                  <a:gd name="T4" fmla="*/ 100 w 1761"/>
                  <a:gd name="T5" fmla="*/ 156 h 269"/>
                  <a:gd name="T6" fmla="*/ 160 w 1761"/>
                  <a:gd name="T7" fmla="*/ 112 h 269"/>
                  <a:gd name="T8" fmla="*/ 796 w 1761"/>
                  <a:gd name="T9" fmla="*/ 60 h 269"/>
                  <a:gd name="T10" fmla="*/ 1392 w 1761"/>
                  <a:gd name="T11" fmla="*/ 32 h 269"/>
                  <a:gd name="T12" fmla="*/ 1760 w 1761"/>
                  <a:gd name="T13" fmla="*/ 0 h 269"/>
                  <a:gd name="T14" fmla="*/ 0 60000 65536"/>
                  <a:gd name="T15" fmla="*/ 0 60000 65536"/>
                  <a:gd name="T16" fmla="*/ 0 60000 65536"/>
                  <a:gd name="T17" fmla="*/ 0 60000 65536"/>
                  <a:gd name="T18" fmla="*/ 0 60000 65536"/>
                  <a:gd name="T19" fmla="*/ 0 60000 65536"/>
                  <a:gd name="T20" fmla="*/ 0 60000 65536"/>
                  <a:gd name="T21" fmla="*/ 0 w 1761"/>
                  <a:gd name="T22" fmla="*/ 0 h 269"/>
                  <a:gd name="T23" fmla="*/ 1761 w 1761"/>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1" h="269">
                    <a:moveTo>
                      <a:pt x="0" y="268"/>
                    </a:moveTo>
                    <a:lnTo>
                      <a:pt x="44" y="240"/>
                    </a:lnTo>
                    <a:lnTo>
                      <a:pt x="100" y="156"/>
                    </a:lnTo>
                    <a:lnTo>
                      <a:pt x="160" y="112"/>
                    </a:lnTo>
                    <a:lnTo>
                      <a:pt x="796" y="60"/>
                    </a:lnTo>
                    <a:lnTo>
                      <a:pt x="1392" y="32"/>
                    </a:lnTo>
                    <a:lnTo>
                      <a:pt x="1760" y="0"/>
                    </a:lnTo>
                  </a:path>
                </a:pathLst>
              </a:custGeom>
              <a:noFill/>
              <a:ln w="12700" cap="rnd" cmpd="sng">
                <a:solidFill>
                  <a:srgbClr val="FC1002"/>
                </a:solidFill>
                <a:prstDash val="solid"/>
                <a:round/>
                <a:headEnd type="none" w="med" len="med"/>
                <a:tailEnd type="none" w="med" len="med"/>
              </a:ln>
              <a:scene3d>
                <a:camera prst="orthographicFront"/>
                <a:lightRig rig="threePt" dir="t"/>
              </a:scene3d>
              <a:sp3d>
                <a:bevelT prst="relaxedInset"/>
              </a:sp3d>
            </p:spPr>
            <p:txBody>
              <a:bodyPr/>
              <a:lstStyle/>
              <a:p>
                <a:endParaRPr lang="es-ES" dirty="0"/>
              </a:p>
            </p:txBody>
          </p:sp>
        </p:grpSp>
        <p:sp>
          <p:nvSpPr>
            <p:cNvPr id="26814" name="Oval 119"/>
            <p:cNvSpPr>
              <a:spLocks noChangeArrowheads="1"/>
            </p:cNvSpPr>
            <p:nvPr/>
          </p:nvSpPr>
          <p:spPr bwMode="auto">
            <a:xfrm>
              <a:off x="4399"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5" name="Oval 120"/>
            <p:cNvSpPr>
              <a:spLocks noChangeArrowheads="1"/>
            </p:cNvSpPr>
            <p:nvPr/>
          </p:nvSpPr>
          <p:spPr bwMode="auto">
            <a:xfrm>
              <a:off x="4375"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6" name="Oval 121"/>
            <p:cNvSpPr>
              <a:spLocks noChangeArrowheads="1"/>
            </p:cNvSpPr>
            <p:nvPr/>
          </p:nvSpPr>
          <p:spPr bwMode="auto">
            <a:xfrm>
              <a:off x="4447"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7" name="Oval 122"/>
            <p:cNvSpPr>
              <a:spLocks noChangeArrowheads="1"/>
            </p:cNvSpPr>
            <p:nvPr/>
          </p:nvSpPr>
          <p:spPr bwMode="auto">
            <a:xfrm>
              <a:off x="4477" y="19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8" name="Oval 123"/>
            <p:cNvSpPr>
              <a:spLocks noChangeArrowheads="1"/>
            </p:cNvSpPr>
            <p:nvPr/>
          </p:nvSpPr>
          <p:spPr bwMode="auto">
            <a:xfrm>
              <a:off x="4529"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9" name="Oval 124"/>
            <p:cNvSpPr>
              <a:spLocks noChangeArrowheads="1"/>
            </p:cNvSpPr>
            <p:nvPr/>
          </p:nvSpPr>
          <p:spPr bwMode="auto">
            <a:xfrm>
              <a:off x="4579" y="198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0" name="Oval 125"/>
            <p:cNvSpPr>
              <a:spLocks noChangeArrowheads="1"/>
            </p:cNvSpPr>
            <p:nvPr/>
          </p:nvSpPr>
          <p:spPr bwMode="auto">
            <a:xfrm>
              <a:off x="4547" y="197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1" name="Oval 126"/>
            <p:cNvSpPr>
              <a:spLocks noChangeArrowheads="1"/>
            </p:cNvSpPr>
            <p:nvPr/>
          </p:nvSpPr>
          <p:spPr bwMode="auto">
            <a:xfrm>
              <a:off x="4463" y="201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2" name="Oval 127"/>
            <p:cNvSpPr>
              <a:spLocks noChangeArrowheads="1"/>
            </p:cNvSpPr>
            <p:nvPr/>
          </p:nvSpPr>
          <p:spPr bwMode="auto">
            <a:xfrm>
              <a:off x="4513"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3" name="Oval 128"/>
            <p:cNvSpPr>
              <a:spLocks noChangeArrowheads="1"/>
            </p:cNvSpPr>
            <p:nvPr/>
          </p:nvSpPr>
          <p:spPr bwMode="auto">
            <a:xfrm>
              <a:off x="4597"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4" name="Oval 129"/>
            <p:cNvSpPr>
              <a:spLocks noChangeArrowheads="1"/>
            </p:cNvSpPr>
            <p:nvPr/>
          </p:nvSpPr>
          <p:spPr bwMode="auto">
            <a:xfrm>
              <a:off x="4613" y="197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5" name="Oval 130"/>
            <p:cNvSpPr>
              <a:spLocks noChangeArrowheads="1"/>
            </p:cNvSpPr>
            <p:nvPr/>
          </p:nvSpPr>
          <p:spPr bwMode="auto">
            <a:xfrm>
              <a:off x="4563" y="20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6" name="Oval 131"/>
            <p:cNvSpPr>
              <a:spLocks noChangeArrowheads="1"/>
            </p:cNvSpPr>
            <p:nvPr/>
          </p:nvSpPr>
          <p:spPr bwMode="auto">
            <a:xfrm>
              <a:off x="4338" y="196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7" name="Oval 132"/>
            <p:cNvSpPr>
              <a:spLocks noChangeArrowheads="1"/>
            </p:cNvSpPr>
            <p:nvPr/>
          </p:nvSpPr>
          <p:spPr bwMode="auto">
            <a:xfrm>
              <a:off x="4360" y="198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8" name="Oval 133"/>
            <p:cNvSpPr>
              <a:spLocks noChangeArrowheads="1"/>
            </p:cNvSpPr>
            <p:nvPr/>
          </p:nvSpPr>
          <p:spPr bwMode="auto">
            <a:xfrm>
              <a:off x="4430"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29" name="Oval 134"/>
            <p:cNvSpPr>
              <a:spLocks noChangeArrowheads="1"/>
            </p:cNvSpPr>
            <p:nvPr/>
          </p:nvSpPr>
          <p:spPr bwMode="auto">
            <a:xfrm>
              <a:off x="3645" y="19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0" name="Oval 135"/>
            <p:cNvSpPr>
              <a:spLocks noChangeArrowheads="1"/>
            </p:cNvSpPr>
            <p:nvPr/>
          </p:nvSpPr>
          <p:spPr bwMode="auto">
            <a:xfrm>
              <a:off x="3869" y="192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1" name="Oval 136"/>
            <p:cNvSpPr>
              <a:spLocks noChangeArrowheads="1"/>
            </p:cNvSpPr>
            <p:nvPr/>
          </p:nvSpPr>
          <p:spPr bwMode="auto">
            <a:xfrm>
              <a:off x="3893"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2" name="Oval 137"/>
            <p:cNvSpPr>
              <a:spLocks noChangeArrowheads="1"/>
            </p:cNvSpPr>
            <p:nvPr/>
          </p:nvSpPr>
          <p:spPr bwMode="auto">
            <a:xfrm>
              <a:off x="3863" y="205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3" name="Oval 138"/>
            <p:cNvSpPr>
              <a:spLocks noChangeArrowheads="1"/>
            </p:cNvSpPr>
            <p:nvPr/>
          </p:nvSpPr>
          <p:spPr bwMode="auto">
            <a:xfrm>
              <a:off x="3731"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4" name="Oval 139"/>
            <p:cNvSpPr>
              <a:spLocks noChangeArrowheads="1"/>
            </p:cNvSpPr>
            <p:nvPr/>
          </p:nvSpPr>
          <p:spPr bwMode="auto">
            <a:xfrm>
              <a:off x="3891" y="19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5" name="Oval 140"/>
            <p:cNvSpPr>
              <a:spLocks noChangeArrowheads="1"/>
            </p:cNvSpPr>
            <p:nvPr/>
          </p:nvSpPr>
          <p:spPr bwMode="auto">
            <a:xfrm>
              <a:off x="3953" y="204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6" name="Oval 141"/>
            <p:cNvSpPr>
              <a:spLocks noChangeArrowheads="1"/>
            </p:cNvSpPr>
            <p:nvPr/>
          </p:nvSpPr>
          <p:spPr bwMode="auto">
            <a:xfrm>
              <a:off x="3891" y="20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7" name="Oval 142"/>
            <p:cNvSpPr>
              <a:spLocks noChangeArrowheads="1"/>
            </p:cNvSpPr>
            <p:nvPr/>
          </p:nvSpPr>
          <p:spPr bwMode="auto">
            <a:xfrm>
              <a:off x="3706" y="19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8" name="Oval 143"/>
            <p:cNvSpPr>
              <a:spLocks noChangeArrowheads="1"/>
            </p:cNvSpPr>
            <p:nvPr/>
          </p:nvSpPr>
          <p:spPr bwMode="auto">
            <a:xfrm>
              <a:off x="3982"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39" name="Oval 144"/>
            <p:cNvSpPr>
              <a:spLocks noChangeArrowheads="1"/>
            </p:cNvSpPr>
            <p:nvPr/>
          </p:nvSpPr>
          <p:spPr bwMode="auto">
            <a:xfrm>
              <a:off x="3902" y="193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0" name="Oval 145"/>
            <p:cNvSpPr>
              <a:spLocks noChangeArrowheads="1"/>
            </p:cNvSpPr>
            <p:nvPr/>
          </p:nvSpPr>
          <p:spPr bwMode="auto">
            <a:xfrm>
              <a:off x="4062" y="194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1" name="Oval 146"/>
            <p:cNvSpPr>
              <a:spLocks noChangeArrowheads="1"/>
            </p:cNvSpPr>
            <p:nvPr/>
          </p:nvSpPr>
          <p:spPr bwMode="auto">
            <a:xfrm>
              <a:off x="4204" y="19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2" name="Oval 147"/>
            <p:cNvSpPr>
              <a:spLocks noChangeArrowheads="1"/>
            </p:cNvSpPr>
            <p:nvPr/>
          </p:nvSpPr>
          <p:spPr bwMode="auto">
            <a:xfrm>
              <a:off x="4382" y="19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3" name="Oval 148"/>
            <p:cNvSpPr>
              <a:spLocks noChangeArrowheads="1"/>
            </p:cNvSpPr>
            <p:nvPr/>
          </p:nvSpPr>
          <p:spPr bwMode="auto">
            <a:xfrm>
              <a:off x="4416" y="196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4" name="Oval 149"/>
            <p:cNvSpPr>
              <a:spLocks noChangeArrowheads="1"/>
            </p:cNvSpPr>
            <p:nvPr/>
          </p:nvSpPr>
          <p:spPr bwMode="auto">
            <a:xfrm>
              <a:off x="4496" y="200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5" name="Oval 150"/>
            <p:cNvSpPr>
              <a:spLocks noChangeArrowheads="1"/>
            </p:cNvSpPr>
            <p:nvPr/>
          </p:nvSpPr>
          <p:spPr bwMode="auto">
            <a:xfrm>
              <a:off x="4638"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6" name="Oval 151"/>
            <p:cNvSpPr>
              <a:spLocks noChangeArrowheads="1"/>
            </p:cNvSpPr>
            <p:nvPr/>
          </p:nvSpPr>
          <p:spPr bwMode="auto">
            <a:xfrm>
              <a:off x="4770" y="198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7" name="Oval 152"/>
            <p:cNvSpPr>
              <a:spLocks noChangeArrowheads="1"/>
            </p:cNvSpPr>
            <p:nvPr/>
          </p:nvSpPr>
          <p:spPr bwMode="auto">
            <a:xfrm>
              <a:off x="4738" y="200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8" name="Oval 153"/>
            <p:cNvSpPr>
              <a:spLocks noChangeArrowheads="1"/>
            </p:cNvSpPr>
            <p:nvPr/>
          </p:nvSpPr>
          <p:spPr bwMode="auto">
            <a:xfrm>
              <a:off x="4682"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49" name="Oval 154"/>
            <p:cNvSpPr>
              <a:spLocks noChangeArrowheads="1"/>
            </p:cNvSpPr>
            <p:nvPr/>
          </p:nvSpPr>
          <p:spPr bwMode="auto">
            <a:xfrm>
              <a:off x="4660" y="197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0" name="Oval 155"/>
            <p:cNvSpPr>
              <a:spLocks noChangeArrowheads="1"/>
            </p:cNvSpPr>
            <p:nvPr/>
          </p:nvSpPr>
          <p:spPr bwMode="auto">
            <a:xfrm>
              <a:off x="4840" y="199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1" name="Oval 156"/>
            <p:cNvSpPr>
              <a:spLocks noChangeArrowheads="1"/>
            </p:cNvSpPr>
            <p:nvPr/>
          </p:nvSpPr>
          <p:spPr bwMode="auto">
            <a:xfrm>
              <a:off x="4804"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2" name="Oval 157"/>
            <p:cNvSpPr>
              <a:spLocks noChangeArrowheads="1"/>
            </p:cNvSpPr>
            <p:nvPr/>
          </p:nvSpPr>
          <p:spPr bwMode="auto">
            <a:xfrm>
              <a:off x="4877"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3" name="Oval 158"/>
            <p:cNvSpPr>
              <a:spLocks noChangeArrowheads="1"/>
            </p:cNvSpPr>
            <p:nvPr/>
          </p:nvSpPr>
          <p:spPr bwMode="auto">
            <a:xfrm>
              <a:off x="4710" y="19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4" name="Oval 159"/>
            <p:cNvSpPr>
              <a:spLocks noChangeArrowheads="1"/>
            </p:cNvSpPr>
            <p:nvPr/>
          </p:nvSpPr>
          <p:spPr bwMode="auto">
            <a:xfrm>
              <a:off x="3653" y="20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5" name="Oval 160"/>
            <p:cNvSpPr>
              <a:spLocks noChangeArrowheads="1"/>
            </p:cNvSpPr>
            <p:nvPr/>
          </p:nvSpPr>
          <p:spPr bwMode="auto">
            <a:xfrm>
              <a:off x="3995"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6" name="Oval 161"/>
            <p:cNvSpPr>
              <a:spLocks noChangeArrowheads="1"/>
            </p:cNvSpPr>
            <p:nvPr/>
          </p:nvSpPr>
          <p:spPr bwMode="auto">
            <a:xfrm>
              <a:off x="3761" y="196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7" name="Oval 162"/>
            <p:cNvSpPr>
              <a:spLocks noChangeArrowheads="1"/>
            </p:cNvSpPr>
            <p:nvPr/>
          </p:nvSpPr>
          <p:spPr bwMode="auto">
            <a:xfrm>
              <a:off x="4017" y="197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8" name="Oval 163"/>
            <p:cNvSpPr>
              <a:spLocks noChangeArrowheads="1"/>
            </p:cNvSpPr>
            <p:nvPr/>
          </p:nvSpPr>
          <p:spPr bwMode="auto">
            <a:xfrm>
              <a:off x="3676"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59" name="Oval 164"/>
            <p:cNvSpPr>
              <a:spLocks noChangeArrowheads="1"/>
            </p:cNvSpPr>
            <p:nvPr/>
          </p:nvSpPr>
          <p:spPr bwMode="auto">
            <a:xfrm>
              <a:off x="3668" y="195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0" name="Oval 165"/>
            <p:cNvSpPr>
              <a:spLocks noChangeArrowheads="1"/>
            </p:cNvSpPr>
            <p:nvPr/>
          </p:nvSpPr>
          <p:spPr bwMode="auto">
            <a:xfrm>
              <a:off x="3744" y="20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1" name="Oval 166"/>
            <p:cNvSpPr>
              <a:spLocks noChangeArrowheads="1"/>
            </p:cNvSpPr>
            <p:nvPr/>
          </p:nvSpPr>
          <p:spPr bwMode="auto">
            <a:xfrm>
              <a:off x="3802"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2" name="Oval 167"/>
            <p:cNvSpPr>
              <a:spLocks noChangeArrowheads="1"/>
            </p:cNvSpPr>
            <p:nvPr/>
          </p:nvSpPr>
          <p:spPr bwMode="auto">
            <a:xfrm>
              <a:off x="3834" y="19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3" name="Oval 168"/>
            <p:cNvSpPr>
              <a:spLocks noChangeArrowheads="1"/>
            </p:cNvSpPr>
            <p:nvPr/>
          </p:nvSpPr>
          <p:spPr bwMode="auto">
            <a:xfrm>
              <a:off x="3677" y="19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4" name="Oval 169"/>
            <p:cNvSpPr>
              <a:spLocks noChangeArrowheads="1"/>
            </p:cNvSpPr>
            <p:nvPr/>
          </p:nvSpPr>
          <p:spPr bwMode="auto">
            <a:xfrm>
              <a:off x="4027"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5" name="Oval 170"/>
            <p:cNvSpPr>
              <a:spLocks noChangeArrowheads="1"/>
            </p:cNvSpPr>
            <p:nvPr/>
          </p:nvSpPr>
          <p:spPr bwMode="auto">
            <a:xfrm>
              <a:off x="4097"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6" name="Oval 171"/>
            <p:cNvSpPr>
              <a:spLocks noChangeArrowheads="1"/>
            </p:cNvSpPr>
            <p:nvPr/>
          </p:nvSpPr>
          <p:spPr bwMode="auto">
            <a:xfrm>
              <a:off x="3771"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7" name="Oval 172"/>
            <p:cNvSpPr>
              <a:spLocks noChangeArrowheads="1"/>
            </p:cNvSpPr>
            <p:nvPr/>
          </p:nvSpPr>
          <p:spPr bwMode="auto">
            <a:xfrm>
              <a:off x="4171" y="20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8" name="Oval 173"/>
            <p:cNvSpPr>
              <a:spLocks noChangeArrowheads="1"/>
            </p:cNvSpPr>
            <p:nvPr/>
          </p:nvSpPr>
          <p:spPr bwMode="auto">
            <a:xfrm>
              <a:off x="4243" y="202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69" name="Oval 174"/>
            <p:cNvSpPr>
              <a:spLocks noChangeArrowheads="1"/>
            </p:cNvSpPr>
            <p:nvPr/>
          </p:nvSpPr>
          <p:spPr bwMode="auto">
            <a:xfrm>
              <a:off x="3712" y="206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0" name="Oval 175"/>
            <p:cNvSpPr>
              <a:spLocks noChangeArrowheads="1"/>
            </p:cNvSpPr>
            <p:nvPr/>
          </p:nvSpPr>
          <p:spPr bwMode="auto">
            <a:xfrm>
              <a:off x="3798" y="204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1" name="Oval 176"/>
            <p:cNvSpPr>
              <a:spLocks noChangeArrowheads="1"/>
            </p:cNvSpPr>
            <p:nvPr/>
          </p:nvSpPr>
          <p:spPr bwMode="auto">
            <a:xfrm>
              <a:off x="3792" y="195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2" name="Oval 177"/>
            <p:cNvSpPr>
              <a:spLocks noChangeArrowheads="1"/>
            </p:cNvSpPr>
            <p:nvPr/>
          </p:nvSpPr>
          <p:spPr bwMode="auto">
            <a:xfrm>
              <a:off x="3920" y="202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3" name="Oval 178"/>
            <p:cNvSpPr>
              <a:spLocks noChangeArrowheads="1"/>
            </p:cNvSpPr>
            <p:nvPr/>
          </p:nvSpPr>
          <p:spPr bwMode="auto">
            <a:xfrm>
              <a:off x="4254"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4" name="Oval 179"/>
            <p:cNvSpPr>
              <a:spLocks noChangeArrowheads="1"/>
            </p:cNvSpPr>
            <p:nvPr/>
          </p:nvSpPr>
          <p:spPr bwMode="auto">
            <a:xfrm>
              <a:off x="3681"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5" name="Oval 180"/>
            <p:cNvSpPr>
              <a:spLocks noChangeArrowheads="1"/>
            </p:cNvSpPr>
            <p:nvPr/>
          </p:nvSpPr>
          <p:spPr bwMode="auto">
            <a:xfrm>
              <a:off x="3997" y="200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6" name="Oval 181"/>
            <p:cNvSpPr>
              <a:spLocks noChangeArrowheads="1"/>
            </p:cNvSpPr>
            <p:nvPr/>
          </p:nvSpPr>
          <p:spPr bwMode="auto">
            <a:xfrm>
              <a:off x="3703" y="19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7" name="Oval 182"/>
            <p:cNvSpPr>
              <a:spLocks noChangeArrowheads="1"/>
            </p:cNvSpPr>
            <p:nvPr/>
          </p:nvSpPr>
          <p:spPr bwMode="auto">
            <a:xfrm>
              <a:off x="4067" y="20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8" name="Oval 183"/>
            <p:cNvSpPr>
              <a:spLocks noChangeArrowheads="1"/>
            </p:cNvSpPr>
            <p:nvPr/>
          </p:nvSpPr>
          <p:spPr bwMode="auto">
            <a:xfrm>
              <a:off x="3676" y="197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79" name="Oval 184"/>
            <p:cNvSpPr>
              <a:spLocks noChangeArrowheads="1"/>
            </p:cNvSpPr>
            <p:nvPr/>
          </p:nvSpPr>
          <p:spPr bwMode="auto">
            <a:xfrm>
              <a:off x="3734"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0" name="Oval 185"/>
            <p:cNvSpPr>
              <a:spLocks noChangeArrowheads="1"/>
            </p:cNvSpPr>
            <p:nvPr/>
          </p:nvSpPr>
          <p:spPr bwMode="auto">
            <a:xfrm>
              <a:off x="3822" y="19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1" name="Oval 186"/>
            <p:cNvSpPr>
              <a:spLocks noChangeArrowheads="1"/>
            </p:cNvSpPr>
            <p:nvPr/>
          </p:nvSpPr>
          <p:spPr bwMode="auto">
            <a:xfrm>
              <a:off x="3683" y="20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2" name="Oval 187"/>
            <p:cNvSpPr>
              <a:spLocks noChangeArrowheads="1"/>
            </p:cNvSpPr>
            <p:nvPr/>
          </p:nvSpPr>
          <p:spPr bwMode="auto">
            <a:xfrm>
              <a:off x="3979" y="20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3" name="Oval 188"/>
            <p:cNvSpPr>
              <a:spLocks noChangeArrowheads="1"/>
            </p:cNvSpPr>
            <p:nvPr/>
          </p:nvSpPr>
          <p:spPr bwMode="auto">
            <a:xfrm>
              <a:off x="4011"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4" name="Oval 189"/>
            <p:cNvSpPr>
              <a:spLocks noChangeArrowheads="1"/>
            </p:cNvSpPr>
            <p:nvPr/>
          </p:nvSpPr>
          <p:spPr bwMode="auto">
            <a:xfrm>
              <a:off x="3897" y="205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5" name="Oval 190"/>
            <p:cNvSpPr>
              <a:spLocks noChangeArrowheads="1"/>
            </p:cNvSpPr>
            <p:nvPr/>
          </p:nvSpPr>
          <p:spPr bwMode="auto">
            <a:xfrm>
              <a:off x="3699" y="19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6" name="Oval 191"/>
            <p:cNvSpPr>
              <a:spLocks noChangeArrowheads="1"/>
            </p:cNvSpPr>
            <p:nvPr/>
          </p:nvSpPr>
          <p:spPr bwMode="auto">
            <a:xfrm>
              <a:off x="4029" y="194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7" name="Oval 192"/>
            <p:cNvSpPr>
              <a:spLocks noChangeArrowheads="1"/>
            </p:cNvSpPr>
            <p:nvPr/>
          </p:nvSpPr>
          <p:spPr bwMode="auto">
            <a:xfrm>
              <a:off x="4119" y="203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8" name="Oval 193"/>
            <p:cNvSpPr>
              <a:spLocks noChangeArrowheads="1"/>
            </p:cNvSpPr>
            <p:nvPr/>
          </p:nvSpPr>
          <p:spPr bwMode="auto">
            <a:xfrm>
              <a:off x="4177"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89" name="Oval 194"/>
            <p:cNvSpPr>
              <a:spLocks noChangeArrowheads="1"/>
            </p:cNvSpPr>
            <p:nvPr/>
          </p:nvSpPr>
          <p:spPr bwMode="auto">
            <a:xfrm>
              <a:off x="3964" y="200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0" name="Oval 195"/>
            <p:cNvSpPr>
              <a:spLocks noChangeArrowheads="1"/>
            </p:cNvSpPr>
            <p:nvPr/>
          </p:nvSpPr>
          <p:spPr bwMode="auto">
            <a:xfrm>
              <a:off x="4102" y="195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1" name="Oval 196"/>
            <p:cNvSpPr>
              <a:spLocks noChangeArrowheads="1"/>
            </p:cNvSpPr>
            <p:nvPr/>
          </p:nvSpPr>
          <p:spPr bwMode="auto">
            <a:xfrm>
              <a:off x="3962"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2" name="Oval 197"/>
            <p:cNvSpPr>
              <a:spLocks noChangeArrowheads="1"/>
            </p:cNvSpPr>
            <p:nvPr/>
          </p:nvSpPr>
          <p:spPr bwMode="auto">
            <a:xfrm>
              <a:off x="4142" y="200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3" name="Oval 198"/>
            <p:cNvSpPr>
              <a:spLocks noChangeArrowheads="1"/>
            </p:cNvSpPr>
            <p:nvPr/>
          </p:nvSpPr>
          <p:spPr bwMode="auto">
            <a:xfrm>
              <a:off x="4300" y="19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4" name="Oval 199"/>
            <p:cNvSpPr>
              <a:spLocks noChangeArrowheads="1"/>
            </p:cNvSpPr>
            <p:nvPr/>
          </p:nvSpPr>
          <p:spPr bwMode="auto">
            <a:xfrm>
              <a:off x="3765" y="193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5" name="Oval 200"/>
            <p:cNvSpPr>
              <a:spLocks noChangeArrowheads="1"/>
            </p:cNvSpPr>
            <p:nvPr/>
          </p:nvSpPr>
          <p:spPr bwMode="auto">
            <a:xfrm>
              <a:off x="4081" y="197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6" name="Oval 201"/>
            <p:cNvSpPr>
              <a:spLocks noChangeArrowheads="1"/>
            </p:cNvSpPr>
            <p:nvPr/>
          </p:nvSpPr>
          <p:spPr bwMode="auto">
            <a:xfrm>
              <a:off x="3463" y="18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7" name="Oval 202"/>
            <p:cNvSpPr>
              <a:spLocks noChangeArrowheads="1"/>
            </p:cNvSpPr>
            <p:nvPr/>
          </p:nvSpPr>
          <p:spPr bwMode="auto">
            <a:xfrm>
              <a:off x="3507"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8" name="Oval 203"/>
            <p:cNvSpPr>
              <a:spLocks noChangeArrowheads="1"/>
            </p:cNvSpPr>
            <p:nvPr/>
          </p:nvSpPr>
          <p:spPr bwMode="auto">
            <a:xfrm>
              <a:off x="3453" y="21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99" name="Oval 204"/>
            <p:cNvSpPr>
              <a:spLocks noChangeArrowheads="1"/>
            </p:cNvSpPr>
            <p:nvPr/>
          </p:nvSpPr>
          <p:spPr bwMode="auto">
            <a:xfrm>
              <a:off x="3551" y="205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0" name="Oval 205"/>
            <p:cNvSpPr>
              <a:spLocks noChangeArrowheads="1"/>
            </p:cNvSpPr>
            <p:nvPr/>
          </p:nvSpPr>
          <p:spPr bwMode="auto">
            <a:xfrm>
              <a:off x="3491" y="19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1" name="Oval 206"/>
            <p:cNvSpPr>
              <a:spLocks noChangeArrowheads="1"/>
            </p:cNvSpPr>
            <p:nvPr/>
          </p:nvSpPr>
          <p:spPr bwMode="auto">
            <a:xfrm>
              <a:off x="3423"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2" name="Oval 207"/>
            <p:cNvSpPr>
              <a:spLocks noChangeArrowheads="1"/>
            </p:cNvSpPr>
            <p:nvPr/>
          </p:nvSpPr>
          <p:spPr bwMode="auto">
            <a:xfrm>
              <a:off x="3449" y="19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3" name="Oval 208"/>
            <p:cNvSpPr>
              <a:spLocks noChangeArrowheads="1"/>
            </p:cNvSpPr>
            <p:nvPr/>
          </p:nvSpPr>
          <p:spPr bwMode="auto">
            <a:xfrm>
              <a:off x="3567" y="203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4" name="Oval 209"/>
            <p:cNvSpPr>
              <a:spLocks noChangeArrowheads="1"/>
            </p:cNvSpPr>
            <p:nvPr/>
          </p:nvSpPr>
          <p:spPr bwMode="auto">
            <a:xfrm>
              <a:off x="3599" y="204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5" name="Oval 210"/>
            <p:cNvSpPr>
              <a:spLocks noChangeArrowheads="1"/>
            </p:cNvSpPr>
            <p:nvPr/>
          </p:nvSpPr>
          <p:spPr bwMode="auto">
            <a:xfrm>
              <a:off x="3480" y="208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6" name="Oval 211"/>
            <p:cNvSpPr>
              <a:spLocks noChangeArrowheads="1"/>
            </p:cNvSpPr>
            <p:nvPr/>
          </p:nvSpPr>
          <p:spPr bwMode="auto">
            <a:xfrm>
              <a:off x="3497" y="195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7" name="Oval 212"/>
            <p:cNvSpPr>
              <a:spLocks noChangeArrowheads="1"/>
            </p:cNvSpPr>
            <p:nvPr/>
          </p:nvSpPr>
          <p:spPr bwMode="auto">
            <a:xfrm>
              <a:off x="3520" y="198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8" name="Oval 213"/>
            <p:cNvSpPr>
              <a:spLocks noChangeArrowheads="1"/>
            </p:cNvSpPr>
            <p:nvPr/>
          </p:nvSpPr>
          <p:spPr bwMode="auto">
            <a:xfrm>
              <a:off x="3525" y="207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09" name="Oval 214"/>
            <p:cNvSpPr>
              <a:spLocks noChangeArrowheads="1"/>
            </p:cNvSpPr>
            <p:nvPr/>
          </p:nvSpPr>
          <p:spPr bwMode="auto">
            <a:xfrm>
              <a:off x="3583" y="207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0" name="Oval 215"/>
            <p:cNvSpPr>
              <a:spLocks noChangeArrowheads="1"/>
            </p:cNvSpPr>
            <p:nvPr/>
          </p:nvSpPr>
          <p:spPr bwMode="auto">
            <a:xfrm>
              <a:off x="3739" y="19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1" name="Oval 216"/>
            <p:cNvSpPr>
              <a:spLocks noChangeArrowheads="1"/>
            </p:cNvSpPr>
            <p:nvPr/>
          </p:nvSpPr>
          <p:spPr bwMode="auto">
            <a:xfrm>
              <a:off x="3773" y="203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2" name="Oval 217"/>
            <p:cNvSpPr>
              <a:spLocks noChangeArrowheads="1"/>
            </p:cNvSpPr>
            <p:nvPr/>
          </p:nvSpPr>
          <p:spPr bwMode="auto">
            <a:xfrm>
              <a:off x="4159" y="198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3" name="Oval 218"/>
            <p:cNvSpPr>
              <a:spLocks noChangeArrowheads="1"/>
            </p:cNvSpPr>
            <p:nvPr/>
          </p:nvSpPr>
          <p:spPr bwMode="auto">
            <a:xfrm>
              <a:off x="3736" y="204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4" name="Oval 219"/>
            <p:cNvSpPr>
              <a:spLocks noChangeArrowheads="1"/>
            </p:cNvSpPr>
            <p:nvPr/>
          </p:nvSpPr>
          <p:spPr bwMode="auto">
            <a:xfrm>
              <a:off x="3804"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5" name="Oval 220"/>
            <p:cNvSpPr>
              <a:spLocks noChangeArrowheads="1"/>
            </p:cNvSpPr>
            <p:nvPr/>
          </p:nvSpPr>
          <p:spPr bwMode="auto">
            <a:xfrm>
              <a:off x="3834"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6" name="Oval 221"/>
            <p:cNvSpPr>
              <a:spLocks noChangeArrowheads="1"/>
            </p:cNvSpPr>
            <p:nvPr/>
          </p:nvSpPr>
          <p:spPr bwMode="auto">
            <a:xfrm>
              <a:off x="3922" y="19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7" name="Oval 222"/>
            <p:cNvSpPr>
              <a:spLocks noChangeArrowheads="1"/>
            </p:cNvSpPr>
            <p:nvPr/>
          </p:nvSpPr>
          <p:spPr bwMode="auto">
            <a:xfrm>
              <a:off x="4046" y="19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8" name="Oval 223"/>
            <p:cNvSpPr>
              <a:spLocks noChangeArrowheads="1"/>
            </p:cNvSpPr>
            <p:nvPr/>
          </p:nvSpPr>
          <p:spPr bwMode="auto">
            <a:xfrm>
              <a:off x="3713" y="20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19" name="Oval 224"/>
            <p:cNvSpPr>
              <a:spLocks noChangeArrowheads="1"/>
            </p:cNvSpPr>
            <p:nvPr/>
          </p:nvSpPr>
          <p:spPr bwMode="auto">
            <a:xfrm>
              <a:off x="4045" y="203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0" name="Oval 225"/>
            <p:cNvSpPr>
              <a:spLocks noChangeArrowheads="1"/>
            </p:cNvSpPr>
            <p:nvPr/>
          </p:nvSpPr>
          <p:spPr bwMode="auto">
            <a:xfrm>
              <a:off x="4077" y="20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1" name="Oval 226"/>
            <p:cNvSpPr>
              <a:spLocks noChangeArrowheads="1"/>
            </p:cNvSpPr>
            <p:nvPr/>
          </p:nvSpPr>
          <p:spPr bwMode="auto">
            <a:xfrm>
              <a:off x="4119" y="198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2" name="Oval 227"/>
            <p:cNvSpPr>
              <a:spLocks noChangeArrowheads="1"/>
            </p:cNvSpPr>
            <p:nvPr/>
          </p:nvSpPr>
          <p:spPr bwMode="auto">
            <a:xfrm>
              <a:off x="3951" y="197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3" name="Oval 228"/>
            <p:cNvSpPr>
              <a:spLocks noChangeArrowheads="1"/>
            </p:cNvSpPr>
            <p:nvPr/>
          </p:nvSpPr>
          <p:spPr bwMode="auto">
            <a:xfrm>
              <a:off x="4137"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4" name="Oval 229"/>
            <p:cNvSpPr>
              <a:spLocks noChangeArrowheads="1"/>
            </p:cNvSpPr>
            <p:nvPr/>
          </p:nvSpPr>
          <p:spPr bwMode="auto">
            <a:xfrm>
              <a:off x="4223"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5" name="Oval 230"/>
            <p:cNvSpPr>
              <a:spLocks noChangeArrowheads="1"/>
            </p:cNvSpPr>
            <p:nvPr/>
          </p:nvSpPr>
          <p:spPr bwMode="auto">
            <a:xfrm>
              <a:off x="4207" y="20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6" name="Oval 231"/>
            <p:cNvSpPr>
              <a:spLocks noChangeArrowheads="1"/>
            </p:cNvSpPr>
            <p:nvPr/>
          </p:nvSpPr>
          <p:spPr bwMode="auto">
            <a:xfrm>
              <a:off x="3800" y="192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7" name="Oval 232"/>
            <p:cNvSpPr>
              <a:spLocks noChangeArrowheads="1"/>
            </p:cNvSpPr>
            <p:nvPr/>
          </p:nvSpPr>
          <p:spPr bwMode="auto">
            <a:xfrm>
              <a:off x="4184"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8" name="Oval 233"/>
            <p:cNvSpPr>
              <a:spLocks noChangeArrowheads="1"/>
            </p:cNvSpPr>
            <p:nvPr/>
          </p:nvSpPr>
          <p:spPr bwMode="auto">
            <a:xfrm>
              <a:off x="3934" y="200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29" name="Oval 234"/>
            <p:cNvSpPr>
              <a:spLocks noChangeArrowheads="1"/>
            </p:cNvSpPr>
            <p:nvPr/>
          </p:nvSpPr>
          <p:spPr bwMode="auto">
            <a:xfrm>
              <a:off x="4274" y="202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0" name="Oval 235"/>
            <p:cNvSpPr>
              <a:spLocks noChangeArrowheads="1"/>
            </p:cNvSpPr>
            <p:nvPr/>
          </p:nvSpPr>
          <p:spPr bwMode="auto">
            <a:xfrm>
              <a:off x="4338" y="20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1" name="Oval 236"/>
            <p:cNvSpPr>
              <a:spLocks noChangeArrowheads="1"/>
            </p:cNvSpPr>
            <p:nvPr/>
          </p:nvSpPr>
          <p:spPr bwMode="auto">
            <a:xfrm>
              <a:off x="3767" y="20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2" name="Oval 237"/>
            <p:cNvSpPr>
              <a:spLocks noChangeArrowheads="1"/>
            </p:cNvSpPr>
            <p:nvPr/>
          </p:nvSpPr>
          <p:spPr bwMode="auto">
            <a:xfrm>
              <a:off x="3933" y="19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3" name="Oval 238"/>
            <p:cNvSpPr>
              <a:spLocks noChangeArrowheads="1"/>
            </p:cNvSpPr>
            <p:nvPr/>
          </p:nvSpPr>
          <p:spPr bwMode="auto">
            <a:xfrm>
              <a:off x="4235" y="19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4" name="Oval 239"/>
            <p:cNvSpPr>
              <a:spLocks noChangeArrowheads="1"/>
            </p:cNvSpPr>
            <p:nvPr/>
          </p:nvSpPr>
          <p:spPr bwMode="auto">
            <a:xfrm>
              <a:off x="4265" y="195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5" name="Oval 240"/>
            <p:cNvSpPr>
              <a:spLocks noChangeArrowheads="1"/>
            </p:cNvSpPr>
            <p:nvPr/>
          </p:nvSpPr>
          <p:spPr bwMode="auto">
            <a:xfrm>
              <a:off x="3857" y="196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6" name="Oval 241"/>
            <p:cNvSpPr>
              <a:spLocks noChangeArrowheads="1"/>
            </p:cNvSpPr>
            <p:nvPr/>
          </p:nvSpPr>
          <p:spPr bwMode="auto">
            <a:xfrm>
              <a:off x="3829" y="20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7" name="Oval 242"/>
            <p:cNvSpPr>
              <a:spLocks noChangeArrowheads="1"/>
            </p:cNvSpPr>
            <p:nvPr/>
          </p:nvSpPr>
          <p:spPr bwMode="auto">
            <a:xfrm>
              <a:off x="4287" y="19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8" name="Oval 243"/>
            <p:cNvSpPr>
              <a:spLocks noChangeArrowheads="1"/>
            </p:cNvSpPr>
            <p:nvPr/>
          </p:nvSpPr>
          <p:spPr bwMode="auto">
            <a:xfrm>
              <a:off x="4307"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39" name="Oval 244"/>
            <p:cNvSpPr>
              <a:spLocks noChangeArrowheads="1"/>
            </p:cNvSpPr>
            <p:nvPr/>
          </p:nvSpPr>
          <p:spPr bwMode="auto">
            <a:xfrm>
              <a:off x="3838"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0" name="Oval 245"/>
            <p:cNvSpPr>
              <a:spLocks noChangeArrowheads="1"/>
            </p:cNvSpPr>
            <p:nvPr/>
          </p:nvSpPr>
          <p:spPr bwMode="auto">
            <a:xfrm>
              <a:off x="4918"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1" name="Oval 246"/>
            <p:cNvSpPr>
              <a:spLocks noChangeArrowheads="1"/>
            </p:cNvSpPr>
            <p:nvPr/>
          </p:nvSpPr>
          <p:spPr bwMode="auto">
            <a:xfrm>
              <a:off x="3862"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2" name="Oval 247"/>
            <p:cNvSpPr>
              <a:spLocks noChangeArrowheads="1"/>
            </p:cNvSpPr>
            <p:nvPr/>
          </p:nvSpPr>
          <p:spPr bwMode="auto">
            <a:xfrm>
              <a:off x="4322"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3" name="Oval 248"/>
            <p:cNvSpPr>
              <a:spLocks noChangeArrowheads="1"/>
            </p:cNvSpPr>
            <p:nvPr/>
          </p:nvSpPr>
          <p:spPr bwMode="auto">
            <a:xfrm>
              <a:off x="3455" y="20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4" name="Oval 249"/>
            <p:cNvSpPr>
              <a:spLocks noChangeArrowheads="1"/>
            </p:cNvSpPr>
            <p:nvPr/>
          </p:nvSpPr>
          <p:spPr bwMode="auto">
            <a:xfrm>
              <a:off x="3631"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5" name="Oval 250"/>
            <p:cNvSpPr>
              <a:spLocks noChangeArrowheads="1"/>
            </p:cNvSpPr>
            <p:nvPr/>
          </p:nvSpPr>
          <p:spPr bwMode="auto">
            <a:xfrm>
              <a:off x="3525" y="203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6" name="Oval 251"/>
            <p:cNvSpPr>
              <a:spLocks noChangeArrowheads="1"/>
            </p:cNvSpPr>
            <p:nvPr/>
          </p:nvSpPr>
          <p:spPr bwMode="auto">
            <a:xfrm>
              <a:off x="3543" y="190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7" name="Oval 252"/>
            <p:cNvSpPr>
              <a:spLocks noChangeArrowheads="1"/>
            </p:cNvSpPr>
            <p:nvPr/>
          </p:nvSpPr>
          <p:spPr bwMode="auto">
            <a:xfrm>
              <a:off x="3645"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8" name="Oval 253"/>
            <p:cNvSpPr>
              <a:spLocks noChangeArrowheads="1"/>
            </p:cNvSpPr>
            <p:nvPr/>
          </p:nvSpPr>
          <p:spPr bwMode="auto">
            <a:xfrm>
              <a:off x="3613"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49" name="Oval 254"/>
            <p:cNvSpPr>
              <a:spLocks noChangeArrowheads="1"/>
            </p:cNvSpPr>
            <p:nvPr/>
          </p:nvSpPr>
          <p:spPr bwMode="auto">
            <a:xfrm>
              <a:off x="3619" y="207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0" name="Oval 255"/>
            <p:cNvSpPr>
              <a:spLocks noChangeArrowheads="1"/>
            </p:cNvSpPr>
            <p:nvPr/>
          </p:nvSpPr>
          <p:spPr bwMode="auto">
            <a:xfrm>
              <a:off x="3579" y="200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1" name="Oval 256"/>
            <p:cNvSpPr>
              <a:spLocks noChangeArrowheads="1"/>
            </p:cNvSpPr>
            <p:nvPr/>
          </p:nvSpPr>
          <p:spPr bwMode="auto">
            <a:xfrm>
              <a:off x="3577" y="19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2" name="Oval 257"/>
            <p:cNvSpPr>
              <a:spLocks noChangeArrowheads="1"/>
            </p:cNvSpPr>
            <p:nvPr/>
          </p:nvSpPr>
          <p:spPr bwMode="auto">
            <a:xfrm>
              <a:off x="3601" y="194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3" name="Oval 258"/>
            <p:cNvSpPr>
              <a:spLocks noChangeArrowheads="1"/>
            </p:cNvSpPr>
            <p:nvPr/>
          </p:nvSpPr>
          <p:spPr bwMode="auto">
            <a:xfrm>
              <a:off x="3418"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4" name="Oval 259"/>
            <p:cNvSpPr>
              <a:spLocks noChangeArrowheads="1"/>
            </p:cNvSpPr>
            <p:nvPr/>
          </p:nvSpPr>
          <p:spPr bwMode="auto">
            <a:xfrm>
              <a:off x="3578"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5" name="Oval 260"/>
            <p:cNvSpPr>
              <a:spLocks noChangeArrowheads="1"/>
            </p:cNvSpPr>
            <p:nvPr/>
          </p:nvSpPr>
          <p:spPr bwMode="auto">
            <a:xfrm>
              <a:off x="3497" y="20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6" name="Oval 261"/>
            <p:cNvSpPr>
              <a:spLocks noChangeArrowheads="1"/>
            </p:cNvSpPr>
            <p:nvPr/>
          </p:nvSpPr>
          <p:spPr bwMode="auto">
            <a:xfrm>
              <a:off x="3565"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7" name="Oval 262"/>
            <p:cNvSpPr>
              <a:spLocks noChangeArrowheads="1"/>
            </p:cNvSpPr>
            <p:nvPr/>
          </p:nvSpPr>
          <p:spPr bwMode="auto">
            <a:xfrm>
              <a:off x="3635" y="194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8" name="Oval 263"/>
            <p:cNvSpPr>
              <a:spLocks noChangeArrowheads="1"/>
            </p:cNvSpPr>
            <p:nvPr/>
          </p:nvSpPr>
          <p:spPr bwMode="auto">
            <a:xfrm>
              <a:off x="3483" y="202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59" name="Oval 264"/>
            <p:cNvSpPr>
              <a:spLocks noChangeArrowheads="1"/>
            </p:cNvSpPr>
            <p:nvPr/>
          </p:nvSpPr>
          <p:spPr bwMode="auto">
            <a:xfrm>
              <a:off x="3409" y="19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0" name="Oval 265"/>
            <p:cNvSpPr>
              <a:spLocks noChangeArrowheads="1"/>
            </p:cNvSpPr>
            <p:nvPr/>
          </p:nvSpPr>
          <p:spPr bwMode="auto">
            <a:xfrm>
              <a:off x="3475" y="193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1" name="Oval 266"/>
            <p:cNvSpPr>
              <a:spLocks noChangeArrowheads="1"/>
            </p:cNvSpPr>
            <p:nvPr/>
          </p:nvSpPr>
          <p:spPr bwMode="auto">
            <a:xfrm>
              <a:off x="3459" y="196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2" name="Oval 267"/>
            <p:cNvSpPr>
              <a:spLocks noChangeArrowheads="1"/>
            </p:cNvSpPr>
            <p:nvPr/>
          </p:nvSpPr>
          <p:spPr bwMode="auto">
            <a:xfrm>
              <a:off x="3479"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3" name="Oval 268"/>
            <p:cNvSpPr>
              <a:spLocks noChangeArrowheads="1"/>
            </p:cNvSpPr>
            <p:nvPr/>
          </p:nvSpPr>
          <p:spPr bwMode="auto">
            <a:xfrm>
              <a:off x="3541"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4" name="Oval 269"/>
            <p:cNvSpPr>
              <a:spLocks noChangeArrowheads="1"/>
            </p:cNvSpPr>
            <p:nvPr/>
          </p:nvSpPr>
          <p:spPr bwMode="auto">
            <a:xfrm>
              <a:off x="3517" y="19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5" name="Oval 270"/>
            <p:cNvSpPr>
              <a:spLocks noChangeArrowheads="1"/>
            </p:cNvSpPr>
            <p:nvPr/>
          </p:nvSpPr>
          <p:spPr bwMode="auto">
            <a:xfrm>
              <a:off x="3427" y="21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6" name="Oval 271"/>
            <p:cNvSpPr>
              <a:spLocks noChangeArrowheads="1"/>
            </p:cNvSpPr>
            <p:nvPr/>
          </p:nvSpPr>
          <p:spPr bwMode="auto">
            <a:xfrm>
              <a:off x="3611" y="19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7" name="Oval 272"/>
            <p:cNvSpPr>
              <a:spLocks noChangeArrowheads="1"/>
            </p:cNvSpPr>
            <p:nvPr/>
          </p:nvSpPr>
          <p:spPr bwMode="auto">
            <a:xfrm>
              <a:off x="3613" y="197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8" name="Oval 273"/>
            <p:cNvSpPr>
              <a:spLocks noChangeArrowheads="1"/>
            </p:cNvSpPr>
            <p:nvPr/>
          </p:nvSpPr>
          <p:spPr bwMode="auto">
            <a:xfrm>
              <a:off x="3536"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69" name="Oval 274"/>
            <p:cNvSpPr>
              <a:spLocks noChangeArrowheads="1"/>
            </p:cNvSpPr>
            <p:nvPr/>
          </p:nvSpPr>
          <p:spPr bwMode="auto">
            <a:xfrm>
              <a:off x="3552" y="198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0" name="Oval 275"/>
            <p:cNvSpPr>
              <a:spLocks noChangeArrowheads="1"/>
            </p:cNvSpPr>
            <p:nvPr/>
          </p:nvSpPr>
          <p:spPr bwMode="auto">
            <a:xfrm>
              <a:off x="3451"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1" name="Oval 276"/>
            <p:cNvSpPr>
              <a:spLocks noChangeArrowheads="1"/>
            </p:cNvSpPr>
            <p:nvPr/>
          </p:nvSpPr>
          <p:spPr bwMode="auto">
            <a:xfrm>
              <a:off x="3441"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2" name="Oval 277"/>
            <p:cNvSpPr>
              <a:spLocks noChangeArrowheads="1"/>
            </p:cNvSpPr>
            <p:nvPr/>
          </p:nvSpPr>
          <p:spPr bwMode="auto">
            <a:xfrm>
              <a:off x="3643" y="197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3" name="Oval 278"/>
            <p:cNvSpPr>
              <a:spLocks noChangeArrowheads="1"/>
            </p:cNvSpPr>
            <p:nvPr/>
          </p:nvSpPr>
          <p:spPr bwMode="auto">
            <a:xfrm>
              <a:off x="3377" y="202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4" name="Oval 279"/>
            <p:cNvSpPr>
              <a:spLocks noChangeArrowheads="1"/>
            </p:cNvSpPr>
            <p:nvPr/>
          </p:nvSpPr>
          <p:spPr bwMode="auto">
            <a:xfrm>
              <a:off x="3391" y="200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5" name="Oval 280"/>
            <p:cNvSpPr>
              <a:spLocks noChangeArrowheads="1"/>
            </p:cNvSpPr>
            <p:nvPr/>
          </p:nvSpPr>
          <p:spPr bwMode="auto">
            <a:xfrm>
              <a:off x="3376" y="196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6" name="Oval 281"/>
            <p:cNvSpPr>
              <a:spLocks noChangeArrowheads="1"/>
            </p:cNvSpPr>
            <p:nvPr/>
          </p:nvSpPr>
          <p:spPr bwMode="auto">
            <a:xfrm>
              <a:off x="3417" y="18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7" name="Oval 282"/>
            <p:cNvSpPr>
              <a:spLocks noChangeArrowheads="1"/>
            </p:cNvSpPr>
            <p:nvPr/>
          </p:nvSpPr>
          <p:spPr bwMode="auto">
            <a:xfrm>
              <a:off x="3385" y="194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8" name="Oval 283"/>
            <p:cNvSpPr>
              <a:spLocks noChangeArrowheads="1"/>
            </p:cNvSpPr>
            <p:nvPr/>
          </p:nvSpPr>
          <p:spPr bwMode="auto">
            <a:xfrm>
              <a:off x="3383" y="17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79" name="Oval 284"/>
            <p:cNvSpPr>
              <a:spLocks noChangeArrowheads="1"/>
            </p:cNvSpPr>
            <p:nvPr/>
          </p:nvSpPr>
          <p:spPr bwMode="auto">
            <a:xfrm>
              <a:off x="3423" y="189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0" name="Oval 285"/>
            <p:cNvSpPr>
              <a:spLocks noChangeArrowheads="1"/>
            </p:cNvSpPr>
            <p:nvPr/>
          </p:nvSpPr>
          <p:spPr bwMode="auto">
            <a:xfrm>
              <a:off x="3425" y="204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1" name="Oval 286"/>
            <p:cNvSpPr>
              <a:spLocks noChangeArrowheads="1"/>
            </p:cNvSpPr>
            <p:nvPr/>
          </p:nvSpPr>
          <p:spPr bwMode="auto">
            <a:xfrm>
              <a:off x="3399" y="18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2" name="Oval 287"/>
            <p:cNvSpPr>
              <a:spLocks noChangeArrowheads="1"/>
            </p:cNvSpPr>
            <p:nvPr/>
          </p:nvSpPr>
          <p:spPr bwMode="auto">
            <a:xfrm>
              <a:off x="3426" y="20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3" name="Oval 288"/>
            <p:cNvSpPr>
              <a:spLocks noChangeArrowheads="1"/>
            </p:cNvSpPr>
            <p:nvPr/>
          </p:nvSpPr>
          <p:spPr bwMode="auto">
            <a:xfrm>
              <a:off x="3416" y="210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4" name="Oval 289"/>
            <p:cNvSpPr>
              <a:spLocks noChangeArrowheads="1"/>
            </p:cNvSpPr>
            <p:nvPr/>
          </p:nvSpPr>
          <p:spPr bwMode="auto">
            <a:xfrm>
              <a:off x="3402" y="21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5" name="Oval 290"/>
            <p:cNvSpPr>
              <a:spLocks noChangeArrowheads="1"/>
            </p:cNvSpPr>
            <p:nvPr/>
          </p:nvSpPr>
          <p:spPr bwMode="auto">
            <a:xfrm>
              <a:off x="3368" y="221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6" name="Oval 291"/>
            <p:cNvSpPr>
              <a:spLocks noChangeArrowheads="1"/>
            </p:cNvSpPr>
            <p:nvPr/>
          </p:nvSpPr>
          <p:spPr bwMode="auto">
            <a:xfrm>
              <a:off x="3360" y="204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7" name="Oval 292"/>
            <p:cNvSpPr>
              <a:spLocks noChangeArrowheads="1"/>
            </p:cNvSpPr>
            <p:nvPr/>
          </p:nvSpPr>
          <p:spPr bwMode="auto">
            <a:xfrm>
              <a:off x="3388" y="21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8" name="Oval 293"/>
            <p:cNvSpPr>
              <a:spLocks noChangeArrowheads="1"/>
            </p:cNvSpPr>
            <p:nvPr/>
          </p:nvSpPr>
          <p:spPr bwMode="auto">
            <a:xfrm>
              <a:off x="3358"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989" name="Oval 294"/>
            <p:cNvSpPr>
              <a:spLocks noChangeArrowheads="1"/>
            </p:cNvSpPr>
            <p:nvPr/>
          </p:nvSpPr>
          <p:spPr bwMode="auto">
            <a:xfrm>
              <a:off x="3356" y="19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grpSp>
      <p:grpSp>
        <p:nvGrpSpPr>
          <p:cNvPr id="5" name="Group 295"/>
          <p:cNvGrpSpPr>
            <a:grpSpLocks/>
          </p:cNvGrpSpPr>
          <p:nvPr/>
        </p:nvGrpSpPr>
        <p:grpSpPr bwMode="auto">
          <a:xfrm>
            <a:off x="1101104" y="1273101"/>
            <a:ext cx="2808287" cy="852487"/>
            <a:chOff x="649" y="1735"/>
            <a:chExt cx="1769" cy="537"/>
          </a:xfrm>
        </p:grpSpPr>
        <p:grpSp>
          <p:nvGrpSpPr>
            <p:cNvPr id="6" name="Group 296"/>
            <p:cNvGrpSpPr>
              <a:grpSpLocks/>
            </p:cNvGrpSpPr>
            <p:nvPr/>
          </p:nvGrpSpPr>
          <p:grpSpPr bwMode="auto">
            <a:xfrm>
              <a:off x="649" y="1735"/>
              <a:ext cx="1769" cy="537"/>
              <a:chOff x="649" y="1735"/>
              <a:chExt cx="1769" cy="537"/>
            </a:xfrm>
          </p:grpSpPr>
          <p:sp>
            <p:nvSpPr>
              <p:cNvPr id="26811" name="Freeform 297"/>
              <p:cNvSpPr>
                <a:spLocks/>
              </p:cNvSpPr>
              <p:nvPr/>
            </p:nvSpPr>
            <p:spPr bwMode="auto">
              <a:xfrm>
                <a:off x="657" y="1735"/>
                <a:ext cx="1761" cy="269"/>
              </a:xfrm>
              <a:custGeom>
                <a:avLst/>
                <a:gdLst>
                  <a:gd name="T0" fmla="*/ 1760 w 1761"/>
                  <a:gd name="T1" fmla="*/ 0 h 269"/>
                  <a:gd name="T2" fmla="*/ 1716 w 1761"/>
                  <a:gd name="T3" fmla="*/ 28 h 269"/>
                  <a:gd name="T4" fmla="*/ 1660 w 1761"/>
                  <a:gd name="T5" fmla="*/ 112 h 269"/>
                  <a:gd name="T6" fmla="*/ 1600 w 1761"/>
                  <a:gd name="T7" fmla="*/ 156 h 269"/>
                  <a:gd name="T8" fmla="*/ 964 w 1761"/>
                  <a:gd name="T9" fmla="*/ 208 h 269"/>
                  <a:gd name="T10" fmla="*/ 368 w 1761"/>
                  <a:gd name="T11" fmla="*/ 236 h 269"/>
                  <a:gd name="T12" fmla="*/ 0 w 1761"/>
                  <a:gd name="T13" fmla="*/ 268 h 269"/>
                  <a:gd name="T14" fmla="*/ 0 60000 65536"/>
                  <a:gd name="T15" fmla="*/ 0 60000 65536"/>
                  <a:gd name="T16" fmla="*/ 0 60000 65536"/>
                  <a:gd name="T17" fmla="*/ 0 60000 65536"/>
                  <a:gd name="T18" fmla="*/ 0 60000 65536"/>
                  <a:gd name="T19" fmla="*/ 0 60000 65536"/>
                  <a:gd name="T20" fmla="*/ 0 60000 65536"/>
                  <a:gd name="T21" fmla="*/ 0 w 1761"/>
                  <a:gd name="T22" fmla="*/ 0 h 269"/>
                  <a:gd name="T23" fmla="*/ 1761 w 1761"/>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1" h="269">
                    <a:moveTo>
                      <a:pt x="1760" y="0"/>
                    </a:moveTo>
                    <a:lnTo>
                      <a:pt x="1716" y="28"/>
                    </a:lnTo>
                    <a:lnTo>
                      <a:pt x="1660" y="112"/>
                    </a:lnTo>
                    <a:lnTo>
                      <a:pt x="1600" y="156"/>
                    </a:lnTo>
                    <a:lnTo>
                      <a:pt x="964" y="208"/>
                    </a:lnTo>
                    <a:lnTo>
                      <a:pt x="368" y="236"/>
                    </a:lnTo>
                    <a:lnTo>
                      <a:pt x="0" y="268"/>
                    </a:lnTo>
                  </a:path>
                </a:pathLst>
              </a:custGeom>
              <a:noFill/>
              <a:ln w="12700" cap="rnd" cmpd="sng">
                <a:solidFill>
                  <a:srgbClr val="FC1002"/>
                </a:solidFill>
                <a:prstDash val="solid"/>
                <a:round/>
                <a:headEnd type="none" w="med" len="med"/>
                <a:tailEnd type="none" w="med" len="med"/>
              </a:ln>
              <a:scene3d>
                <a:camera prst="orthographicFront"/>
                <a:lightRig rig="threePt" dir="t"/>
              </a:scene3d>
              <a:sp3d>
                <a:bevelT prst="relaxedInset"/>
              </a:sp3d>
            </p:spPr>
            <p:txBody>
              <a:bodyPr/>
              <a:lstStyle/>
              <a:p>
                <a:endParaRPr lang="es-ES" dirty="0"/>
              </a:p>
            </p:txBody>
          </p:sp>
          <p:sp>
            <p:nvSpPr>
              <p:cNvPr id="26812" name="Freeform 298"/>
              <p:cNvSpPr>
                <a:spLocks/>
              </p:cNvSpPr>
              <p:nvPr/>
            </p:nvSpPr>
            <p:spPr bwMode="auto">
              <a:xfrm>
                <a:off x="649" y="2003"/>
                <a:ext cx="1761" cy="269"/>
              </a:xfrm>
              <a:custGeom>
                <a:avLst/>
                <a:gdLst>
                  <a:gd name="T0" fmla="*/ 1760 w 1761"/>
                  <a:gd name="T1" fmla="*/ 268 h 269"/>
                  <a:gd name="T2" fmla="*/ 1716 w 1761"/>
                  <a:gd name="T3" fmla="*/ 240 h 269"/>
                  <a:gd name="T4" fmla="*/ 1660 w 1761"/>
                  <a:gd name="T5" fmla="*/ 156 h 269"/>
                  <a:gd name="T6" fmla="*/ 1600 w 1761"/>
                  <a:gd name="T7" fmla="*/ 112 h 269"/>
                  <a:gd name="T8" fmla="*/ 964 w 1761"/>
                  <a:gd name="T9" fmla="*/ 60 h 269"/>
                  <a:gd name="T10" fmla="*/ 368 w 1761"/>
                  <a:gd name="T11" fmla="*/ 32 h 269"/>
                  <a:gd name="T12" fmla="*/ 0 w 1761"/>
                  <a:gd name="T13" fmla="*/ 0 h 269"/>
                  <a:gd name="T14" fmla="*/ 0 60000 65536"/>
                  <a:gd name="T15" fmla="*/ 0 60000 65536"/>
                  <a:gd name="T16" fmla="*/ 0 60000 65536"/>
                  <a:gd name="T17" fmla="*/ 0 60000 65536"/>
                  <a:gd name="T18" fmla="*/ 0 60000 65536"/>
                  <a:gd name="T19" fmla="*/ 0 60000 65536"/>
                  <a:gd name="T20" fmla="*/ 0 60000 65536"/>
                  <a:gd name="T21" fmla="*/ 0 w 1761"/>
                  <a:gd name="T22" fmla="*/ 0 h 269"/>
                  <a:gd name="T23" fmla="*/ 1761 w 1761"/>
                  <a:gd name="T24" fmla="*/ 269 h 2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1" h="269">
                    <a:moveTo>
                      <a:pt x="1760" y="268"/>
                    </a:moveTo>
                    <a:lnTo>
                      <a:pt x="1716" y="240"/>
                    </a:lnTo>
                    <a:lnTo>
                      <a:pt x="1660" y="156"/>
                    </a:lnTo>
                    <a:lnTo>
                      <a:pt x="1600" y="112"/>
                    </a:lnTo>
                    <a:lnTo>
                      <a:pt x="964" y="60"/>
                    </a:lnTo>
                    <a:lnTo>
                      <a:pt x="368" y="32"/>
                    </a:lnTo>
                    <a:lnTo>
                      <a:pt x="0" y="0"/>
                    </a:lnTo>
                  </a:path>
                </a:pathLst>
              </a:custGeom>
              <a:noFill/>
              <a:ln w="12700" cap="rnd" cmpd="sng">
                <a:solidFill>
                  <a:srgbClr val="FC1002"/>
                </a:solidFill>
                <a:prstDash val="solid"/>
                <a:round/>
                <a:headEnd type="none" w="med" len="med"/>
                <a:tailEnd type="none" w="med" len="med"/>
              </a:ln>
              <a:scene3d>
                <a:camera prst="orthographicFront"/>
                <a:lightRig rig="threePt" dir="t"/>
              </a:scene3d>
              <a:sp3d>
                <a:bevelT prst="relaxedInset"/>
              </a:sp3d>
            </p:spPr>
            <p:txBody>
              <a:bodyPr/>
              <a:lstStyle/>
              <a:p>
                <a:endParaRPr lang="es-ES" dirty="0"/>
              </a:p>
            </p:txBody>
          </p:sp>
        </p:grpSp>
        <p:sp>
          <p:nvSpPr>
            <p:cNvPr id="26635" name="Oval 299"/>
            <p:cNvSpPr>
              <a:spLocks noChangeArrowheads="1"/>
            </p:cNvSpPr>
            <p:nvPr/>
          </p:nvSpPr>
          <p:spPr bwMode="auto">
            <a:xfrm>
              <a:off x="1339"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36" name="Oval 300"/>
            <p:cNvSpPr>
              <a:spLocks noChangeArrowheads="1"/>
            </p:cNvSpPr>
            <p:nvPr/>
          </p:nvSpPr>
          <p:spPr bwMode="auto">
            <a:xfrm>
              <a:off x="1363"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37" name="Oval 301"/>
            <p:cNvSpPr>
              <a:spLocks noChangeArrowheads="1"/>
            </p:cNvSpPr>
            <p:nvPr/>
          </p:nvSpPr>
          <p:spPr bwMode="auto">
            <a:xfrm>
              <a:off x="1291"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38" name="Oval 302"/>
            <p:cNvSpPr>
              <a:spLocks noChangeArrowheads="1"/>
            </p:cNvSpPr>
            <p:nvPr/>
          </p:nvSpPr>
          <p:spPr bwMode="auto">
            <a:xfrm>
              <a:off x="1261" y="19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39" name="Oval 303"/>
            <p:cNvSpPr>
              <a:spLocks noChangeArrowheads="1"/>
            </p:cNvSpPr>
            <p:nvPr/>
          </p:nvSpPr>
          <p:spPr bwMode="auto">
            <a:xfrm>
              <a:off x="1209"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0" name="Oval 304"/>
            <p:cNvSpPr>
              <a:spLocks noChangeArrowheads="1"/>
            </p:cNvSpPr>
            <p:nvPr/>
          </p:nvSpPr>
          <p:spPr bwMode="auto">
            <a:xfrm>
              <a:off x="1159" y="198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1" name="Oval 305"/>
            <p:cNvSpPr>
              <a:spLocks noChangeArrowheads="1"/>
            </p:cNvSpPr>
            <p:nvPr/>
          </p:nvSpPr>
          <p:spPr bwMode="auto">
            <a:xfrm>
              <a:off x="1191" y="197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2" name="Oval 306"/>
            <p:cNvSpPr>
              <a:spLocks noChangeArrowheads="1"/>
            </p:cNvSpPr>
            <p:nvPr/>
          </p:nvSpPr>
          <p:spPr bwMode="auto">
            <a:xfrm>
              <a:off x="1275" y="201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3" name="Oval 307"/>
            <p:cNvSpPr>
              <a:spLocks noChangeArrowheads="1"/>
            </p:cNvSpPr>
            <p:nvPr/>
          </p:nvSpPr>
          <p:spPr bwMode="auto">
            <a:xfrm>
              <a:off x="1225"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4" name="Oval 308"/>
            <p:cNvSpPr>
              <a:spLocks noChangeArrowheads="1"/>
            </p:cNvSpPr>
            <p:nvPr/>
          </p:nvSpPr>
          <p:spPr bwMode="auto">
            <a:xfrm>
              <a:off x="1141"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5" name="Oval 309"/>
            <p:cNvSpPr>
              <a:spLocks noChangeArrowheads="1"/>
            </p:cNvSpPr>
            <p:nvPr/>
          </p:nvSpPr>
          <p:spPr bwMode="auto">
            <a:xfrm>
              <a:off x="1125" y="197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6" name="Oval 310"/>
            <p:cNvSpPr>
              <a:spLocks noChangeArrowheads="1"/>
            </p:cNvSpPr>
            <p:nvPr/>
          </p:nvSpPr>
          <p:spPr bwMode="auto">
            <a:xfrm>
              <a:off x="1175" y="20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7" name="Oval 311"/>
            <p:cNvSpPr>
              <a:spLocks noChangeArrowheads="1"/>
            </p:cNvSpPr>
            <p:nvPr/>
          </p:nvSpPr>
          <p:spPr bwMode="auto">
            <a:xfrm>
              <a:off x="1400" y="196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8" name="Oval 312"/>
            <p:cNvSpPr>
              <a:spLocks noChangeArrowheads="1"/>
            </p:cNvSpPr>
            <p:nvPr/>
          </p:nvSpPr>
          <p:spPr bwMode="auto">
            <a:xfrm>
              <a:off x="1378" y="198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49" name="Oval 313"/>
            <p:cNvSpPr>
              <a:spLocks noChangeArrowheads="1"/>
            </p:cNvSpPr>
            <p:nvPr/>
          </p:nvSpPr>
          <p:spPr bwMode="auto">
            <a:xfrm>
              <a:off x="1308"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0" name="Oval 314"/>
            <p:cNvSpPr>
              <a:spLocks noChangeArrowheads="1"/>
            </p:cNvSpPr>
            <p:nvPr/>
          </p:nvSpPr>
          <p:spPr bwMode="auto">
            <a:xfrm>
              <a:off x="2093" y="19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1" name="Oval 315"/>
            <p:cNvSpPr>
              <a:spLocks noChangeArrowheads="1"/>
            </p:cNvSpPr>
            <p:nvPr/>
          </p:nvSpPr>
          <p:spPr bwMode="auto">
            <a:xfrm>
              <a:off x="1869" y="192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2" name="Oval 316"/>
            <p:cNvSpPr>
              <a:spLocks noChangeArrowheads="1"/>
            </p:cNvSpPr>
            <p:nvPr/>
          </p:nvSpPr>
          <p:spPr bwMode="auto">
            <a:xfrm>
              <a:off x="1845"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3" name="Oval 317"/>
            <p:cNvSpPr>
              <a:spLocks noChangeArrowheads="1"/>
            </p:cNvSpPr>
            <p:nvPr/>
          </p:nvSpPr>
          <p:spPr bwMode="auto">
            <a:xfrm>
              <a:off x="1875" y="205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4" name="Oval 318"/>
            <p:cNvSpPr>
              <a:spLocks noChangeArrowheads="1"/>
            </p:cNvSpPr>
            <p:nvPr/>
          </p:nvSpPr>
          <p:spPr bwMode="auto">
            <a:xfrm>
              <a:off x="2007"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5" name="Oval 319"/>
            <p:cNvSpPr>
              <a:spLocks noChangeArrowheads="1"/>
            </p:cNvSpPr>
            <p:nvPr/>
          </p:nvSpPr>
          <p:spPr bwMode="auto">
            <a:xfrm>
              <a:off x="1847" y="19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6" name="Oval 320"/>
            <p:cNvSpPr>
              <a:spLocks noChangeArrowheads="1"/>
            </p:cNvSpPr>
            <p:nvPr/>
          </p:nvSpPr>
          <p:spPr bwMode="auto">
            <a:xfrm>
              <a:off x="1785" y="204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7" name="Oval 321"/>
            <p:cNvSpPr>
              <a:spLocks noChangeArrowheads="1"/>
            </p:cNvSpPr>
            <p:nvPr/>
          </p:nvSpPr>
          <p:spPr bwMode="auto">
            <a:xfrm>
              <a:off x="1847" y="20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8" name="Oval 322"/>
            <p:cNvSpPr>
              <a:spLocks noChangeArrowheads="1"/>
            </p:cNvSpPr>
            <p:nvPr/>
          </p:nvSpPr>
          <p:spPr bwMode="auto">
            <a:xfrm>
              <a:off x="2032" y="19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59" name="Oval 323"/>
            <p:cNvSpPr>
              <a:spLocks noChangeArrowheads="1"/>
            </p:cNvSpPr>
            <p:nvPr/>
          </p:nvSpPr>
          <p:spPr bwMode="auto">
            <a:xfrm>
              <a:off x="1756"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0" name="Oval 324"/>
            <p:cNvSpPr>
              <a:spLocks noChangeArrowheads="1"/>
            </p:cNvSpPr>
            <p:nvPr/>
          </p:nvSpPr>
          <p:spPr bwMode="auto">
            <a:xfrm>
              <a:off x="1836" y="193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1" name="Oval 325"/>
            <p:cNvSpPr>
              <a:spLocks noChangeArrowheads="1"/>
            </p:cNvSpPr>
            <p:nvPr/>
          </p:nvSpPr>
          <p:spPr bwMode="auto">
            <a:xfrm>
              <a:off x="1676" y="194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2" name="Oval 326"/>
            <p:cNvSpPr>
              <a:spLocks noChangeArrowheads="1"/>
            </p:cNvSpPr>
            <p:nvPr/>
          </p:nvSpPr>
          <p:spPr bwMode="auto">
            <a:xfrm>
              <a:off x="1534" y="19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3" name="Oval 327"/>
            <p:cNvSpPr>
              <a:spLocks noChangeArrowheads="1"/>
            </p:cNvSpPr>
            <p:nvPr/>
          </p:nvSpPr>
          <p:spPr bwMode="auto">
            <a:xfrm>
              <a:off x="1356" y="19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4" name="Oval 328"/>
            <p:cNvSpPr>
              <a:spLocks noChangeArrowheads="1"/>
            </p:cNvSpPr>
            <p:nvPr/>
          </p:nvSpPr>
          <p:spPr bwMode="auto">
            <a:xfrm>
              <a:off x="1322" y="196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5" name="Oval 329"/>
            <p:cNvSpPr>
              <a:spLocks noChangeArrowheads="1"/>
            </p:cNvSpPr>
            <p:nvPr/>
          </p:nvSpPr>
          <p:spPr bwMode="auto">
            <a:xfrm>
              <a:off x="1242" y="200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6" name="Oval 330"/>
            <p:cNvSpPr>
              <a:spLocks noChangeArrowheads="1"/>
            </p:cNvSpPr>
            <p:nvPr/>
          </p:nvSpPr>
          <p:spPr bwMode="auto">
            <a:xfrm>
              <a:off x="1100"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7" name="Oval 331"/>
            <p:cNvSpPr>
              <a:spLocks noChangeArrowheads="1"/>
            </p:cNvSpPr>
            <p:nvPr/>
          </p:nvSpPr>
          <p:spPr bwMode="auto">
            <a:xfrm>
              <a:off x="968" y="198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8" name="Oval 332"/>
            <p:cNvSpPr>
              <a:spLocks noChangeArrowheads="1"/>
            </p:cNvSpPr>
            <p:nvPr/>
          </p:nvSpPr>
          <p:spPr bwMode="auto">
            <a:xfrm>
              <a:off x="1000" y="200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69" name="Oval 333"/>
            <p:cNvSpPr>
              <a:spLocks noChangeArrowheads="1"/>
            </p:cNvSpPr>
            <p:nvPr/>
          </p:nvSpPr>
          <p:spPr bwMode="auto">
            <a:xfrm>
              <a:off x="1056"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0" name="Oval 334"/>
            <p:cNvSpPr>
              <a:spLocks noChangeArrowheads="1"/>
            </p:cNvSpPr>
            <p:nvPr/>
          </p:nvSpPr>
          <p:spPr bwMode="auto">
            <a:xfrm>
              <a:off x="1078" y="197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1" name="Oval 335"/>
            <p:cNvSpPr>
              <a:spLocks noChangeArrowheads="1"/>
            </p:cNvSpPr>
            <p:nvPr/>
          </p:nvSpPr>
          <p:spPr bwMode="auto">
            <a:xfrm>
              <a:off x="898" y="199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2" name="Oval 336"/>
            <p:cNvSpPr>
              <a:spLocks noChangeArrowheads="1"/>
            </p:cNvSpPr>
            <p:nvPr/>
          </p:nvSpPr>
          <p:spPr bwMode="auto">
            <a:xfrm>
              <a:off x="934"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3" name="Oval 337"/>
            <p:cNvSpPr>
              <a:spLocks noChangeArrowheads="1"/>
            </p:cNvSpPr>
            <p:nvPr/>
          </p:nvSpPr>
          <p:spPr bwMode="auto">
            <a:xfrm>
              <a:off x="861"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4" name="Oval 338"/>
            <p:cNvSpPr>
              <a:spLocks noChangeArrowheads="1"/>
            </p:cNvSpPr>
            <p:nvPr/>
          </p:nvSpPr>
          <p:spPr bwMode="auto">
            <a:xfrm>
              <a:off x="1028" y="19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5" name="Oval 339"/>
            <p:cNvSpPr>
              <a:spLocks noChangeArrowheads="1"/>
            </p:cNvSpPr>
            <p:nvPr/>
          </p:nvSpPr>
          <p:spPr bwMode="auto">
            <a:xfrm>
              <a:off x="2085" y="20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6" name="Oval 340"/>
            <p:cNvSpPr>
              <a:spLocks noChangeArrowheads="1"/>
            </p:cNvSpPr>
            <p:nvPr/>
          </p:nvSpPr>
          <p:spPr bwMode="auto">
            <a:xfrm>
              <a:off x="1743"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7" name="Oval 341"/>
            <p:cNvSpPr>
              <a:spLocks noChangeArrowheads="1"/>
            </p:cNvSpPr>
            <p:nvPr/>
          </p:nvSpPr>
          <p:spPr bwMode="auto">
            <a:xfrm>
              <a:off x="1977" y="196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8" name="Oval 342"/>
            <p:cNvSpPr>
              <a:spLocks noChangeArrowheads="1"/>
            </p:cNvSpPr>
            <p:nvPr/>
          </p:nvSpPr>
          <p:spPr bwMode="auto">
            <a:xfrm>
              <a:off x="1721" y="197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79" name="Oval 343"/>
            <p:cNvSpPr>
              <a:spLocks noChangeArrowheads="1"/>
            </p:cNvSpPr>
            <p:nvPr/>
          </p:nvSpPr>
          <p:spPr bwMode="auto">
            <a:xfrm>
              <a:off x="2062"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0" name="Oval 344"/>
            <p:cNvSpPr>
              <a:spLocks noChangeArrowheads="1"/>
            </p:cNvSpPr>
            <p:nvPr/>
          </p:nvSpPr>
          <p:spPr bwMode="auto">
            <a:xfrm>
              <a:off x="2070" y="195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1" name="Oval 345"/>
            <p:cNvSpPr>
              <a:spLocks noChangeArrowheads="1"/>
            </p:cNvSpPr>
            <p:nvPr/>
          </p:nvSpPr>
          <p:spPr bwMode="auto">
            <a:xfrm>
              <a:off x="1994" y="20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2" name="Oval 346"/>
            <p:cNvSpPr>
              <a:spLocks noChangeArrowheads="1"/>
            </p:cNvSpPr>
            <p:nvPr/>
          </p:nvSpPr>
          <p:spPr bwMode="auto">
            <a:xfrm>
              <a:off x="1936"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3" name="Oval 347"/>
            <p:cNvSpPr>
              <a:spLocks noChangeArrowheads="1"/>
            </p:cNvSpPr>
            <p:nvPr/>
          </p:nvSpPr>
          <p:spPr bwMode="auto">
            <a:xfrm>
              <a:off x="1904" y="19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4" name="Oval 348"/>
            <p:cNvSpPr>
              <a:spLocks noChangeArrowheads="1"/>
            </p:cNvSpPr>
            <p:nvPr/>
          </p:nvSpPr>
          <p:spPr bwMode="auto">
            <a:xfrm>
              <a:off x="2061" y="19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5" name="Oval 349"/>
            <p:cNvSpPr>
              <a:spLocks noChangeArrowheads="1"/>
            </p:cNvSpPr>
            <p:nvPr/>
          </p:nvSpPr>
          <p:spPr bwMode="auto">
            <a:xfrm>
              <a:off x="1711"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6" name="Oval 350"/>
            <p:cNvSpPr>
              <a:spLocks noChangeArrowheads="1"/>
            </p:cNvSpPr>
            <p:nvPr/>
          </p:nvSpPr>
          <p:spPr bwMode="auto">
            <a:xfrm>
              <a:off x="1641"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7" name="Oval 351"/>
            <p:cNvSpPr>
              <a:spLocks noChangeArrowheads="1"/>
            </p:cNvSpPr>
            <p:nvPr/>
          </p:nvSpPr>
          <p:spPr bwMode="auto">
            <a:xfrm>
              <a:off x="1967"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8" name="Oval 352"/>
            <p:cNvSpPr>
              <a:spLocks noChangeArrowheads="1"/>
            </p:cNvSpPr>
            <p:nvPr/>
          </p:nvSpPr>
          <p:spPr bwMode="auto">
            <a:xfrm>
              <a:off x="1567" y="20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89" name="Oval 353"/>
            <p:cNvSpPr>
              <a:spLocks noChangeArrowheads="1"/>
            </p:cNvSpPr>
            <p:nvPr/>
          </p:nvSpPr>
          <p:spPr bwMode="auto">
            <a:xfrm>
              <a:off x="1495" y="202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0" name="Oval 354"/>
            <p:cNvSpPr>
              <a:spLocks noChangeArrowheads="1"/>
            </p:cNvSpPr>
            <p:nvPr/>
          </p:nvSpPr>
          <p:spPr bwMode="auto">
            <a:xfrm>
              <a:off x="2026" y="206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1" name="Oval 355"/>
            <p:cNvSpPr>
              <a:spLocks noChangeArrowheads="1"/>
            </p:cNvSpPr>
            <p:nvPr/>
          </p:nvSpPr>
          <p:spPr bwMode="auto">
            <a:xfrm>
              <a:off x="1940" y="204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2" name="Oval 356"/>
            <p:cNvSpPr>
              <a:spLocks noChangeArrowheads="1"/>
            </p:cNvSpPr>
            <p:nvPr/>
          </p:nvSpPr>
          <p:spPr bwMode="auto">
            <a:xfrm>
              <a:off x="1946" y="195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3" name="Oval 357"/>
            <p:cNvSpPr>
              <a:spLocks noChangeArrowheads="1"/>
            </p:cNvSpPr>
            <p:nvPr/>
          </p:nvSpPr>
          <p:spPr bwMode="auto">
            <a:xfrm>
              <a:off x="1818" y="202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4" name="Oval 358"/>
            <p:cNvSpPr>
              <a:spLocks noChangeArrowheads="1"/>
            </p:cNvSpPr>
            <p:nvPr/>
          </p:nvSpPr>
          <p:spPr bwMode="auto">
            <a:xfrm>
              <a:off x="1484"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5" name="Oval 359"/>
            <p:cNvSpPr>
              <a:spLocks noChangeArrowheads="1"/>
            </p:cNvSpPr>
            <p:nvPr/>
          </p:nvSpPr>
          <p:spPr bwMode="auto">
            <a:xfrm>
              <a:off x="2057"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6" name="Oval 360"/>
            <p:cNvSpPr>
              <a:spLocks noChangeArrowheads="1"/>
            </p:cNvSpPr>
            <p:nvPr/>
          </p:nvSpPr>
          <p:spPr bwMode="auto">
            <a:xfrm>
              <a:off x="1741" y="200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7" name="Oval 361"/>
            <p:cNvSpPr>
              <a:spLocks noChangeArrowheads="1"/>
            </p:cNvSpPr>
            <p:nvPr/>
          </p:nvSpPr>
          <p:spPr bwMode="auto">
            <a:xfrm>
              <a:off x="2035" y="19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8" name="Oval 362"/>
            <p:cNvSpPr>
              <a:spLocks noChangeArrowheads="1"/>
            </p:cNvSpPr>
            <p:nvPr/>
          </p:nvSpPr>
          <p:spPr bwMode="auto">
            <a:xfrm>
              <a:off x="1671" y="20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699" name="Oval 363"/>
            <p:cNvSpPr>
              <a:spLocks noChangeArrowheads="1"/>
            </p:cNvSpPr>
            <p:nvPr/>
          </p:nvSpPr>
          <p:spPr bwMode="auto">
            <a:xfrm>
              <a:off x="2062" y="197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0" name="Oval 364"/>
            <p:cNvSpPr>
              <a:spLocks noChangeArrowheads="1"/>
            </p:cNvSpPr>
            <p:nvPr/>
          </p:nvSpPr>
          <p:spPr bwMode="auto">
            <a:xfrm>
              <a:off x="2004"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1" name="Oval 365"/>
            <p:cNvSpPr>
              <a:spLocks noChangeArrowheads="1"/>
            </p:cNvSpPr>
            <p:nvPr/>
          </p:nvSpPr>
          <p:spPr bwMode="auto">
            <a:xfrm>
              <a:off x="1916" y="19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2" name="Oval 366"/>
            <p:cNvSpPr>
              <a:spLocks noChangeArrowheads="1"/>
            </p:cNvSpPr>
            <p:nvPr/>
          </p:nvSpPr>
          <p:spPr bwMode="auto">
            <a:xfrm>
              <a:off x="2055" y="20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3" name="Oval 367"/>
            <p:cNvSpPr>
              <a:spLocks noChangeArrowheads="1"/>
            </p:cNvSpPr>
            <p:nvPr/>
          </p:nvSpPr>
          <p:spPr bwMode="auto">
            <a:xfrm>
              <a:off x="1759" y="20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4" name="Oval 368"/>
            <p:cNvSpPr>
              <a:spLocks noChangeArrowheads="1"/>
            </p:cNvSpPr>
            <p:nvPr/>
          </p:nvSpPr>
          <p:spPr bwMode="auto">
            <a:xfrm>
              <a:off x="1727"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5" name="Oval 369"/>
            <p:cNvSpPr>
              <a:spLocks noChangeArrowheads="1"/>
            </p:cNvSpPr>
            <p:nvPr/>
          </p:nvSpPr>
          <p:spPr bwMode="auto">
            <a:xfrm>
              <a:off x="1841" y="205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6" name="Oval 370"/>
            <p:cNvSpPr>
              <a:spLocks noChangeArrowheads="1"/>
            </p:cNvSpPr>
            <p:nvPr/>
          </p:nvSpPr>
          <p:spPr bwMode="auto">
            <a:xfrm>
              <a:off x="2039" y="19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7" name="Oval 371"/>
            <p:cNvSpPr>
              <a:spLocks noChangeArrowheads="1"/>
            </p:cNvSpPr>
            <p:nvPr/>
          </p:nvSpPr>
          <p:spPr bwMode="auto">
            <a:xfrm>
              <a:off x="1709" y="194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8" name="Oval 372"/>
            <p:cNvSpPr>
              <a:spLocks noChangeArrowheads="1"/>
            </p:cNvSpPr>
            <p:nvPr/>
          </p:nvSpPr>
          <p:spPr bwMode="auto">
            <a:xfrm>
              <a:off x="1619" y="203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09" name="Oval 373"/>
            <p:cNvSpPr>
              <a:spLocks noChangeArrowheads="1"/>
            </p:cNvSpPr>
            <p:nvPr/>
          </p:nvSpPr>
          <p:spPr bwMode="auto">
            <a:xfrm>
              <a:off x="1561"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0" name="Oval 374"/>
            <p:cNvSpPr>
              <a:spLocks noChangeArrowheads="1"/>
            </p:cNvSpPr>
            <p:nvPr/>
          </p:nvSpPr>
          <p:spPr bwMode="auto">
            <a:xfrm>
              <a:off x="1774" y="200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1" name="Oval 375"/>
            <p:cNvSpPr>
              <a:spLocks noChangeArrowheads="1"/>
            </p:cNvSpPr>
            <p:nvPr/>
          </p:nvSpPr>
          <p:spPr bwMode="auto">
            <a:xfrm>
              <a:off x="1636" y="195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2" name="Oval 376"/>
            <p:cNvSpPr>
              <a:spLocks noChangeArrowheads="1"/>
            </p:cNvSpPr>
            <p:nvPr/>
          </p:nvSpPr>
          <p:spPr bwMode="auto">
            <a:xfrm>
              <a:off x="1776"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3" name="Oval 377"/>
            <p:cNvSpPr>
              <a:spLocks noChangeArrowheads="1"/>
            </p:cNvSpPr>
            <p:nvPr/>
          </p:nvSpPr>
          <p:spPr bwMode="auto">
            <a:xfrm>
              <a:off x="1596" y="200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4" name="Oval 378"/>
            <p:cNvSpPr>
              <a:spLocks noChangeArrowheads="1"/>
            </p:cNvSpPr>
            <p:nvPr/>
          </p:nvSpPr>
          <p:spPr bwMode="auto">
            <a:xfrm>
              <a:off x="1438" y="19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5" name="Oval 379"/>
            <p:cNvSpPr>
              <a:spLocks noChangeArrowheads="1"/>
            </p:cNvSpPr>
            <p:nvPr/>
          </p:nvSpPr>
          <p:spPr bwMode="auto">
            <a:xfrm>
              <a:off x="1973" y="193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6" name="Oval 380"/>
            <p:cNvSpPr>
              <a:spLocks noChangeArrowheads="1"/>
            </p:cNvSpPr>
            <p:nvPr/>
          </p:nvSpPr>
          <p:spPr bwMode="auto">
            <a:xfrm>
              <a:off x="1657" y="197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7" name="Oval 381"/>
            <p:cNvSpPr>
              <a:spLocks noChangeArrowheads="1"/>
            </p:cNvSpPr>
            <p:nvPr/>
          </p:nvSpPr>
          <p:spPr bwMode="auto">
            <a:xfrm>
              <a:off x="2275" y="18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8" name="Oval 382"/>
            <p:cNvSpPr>
              <a:spLocks noChangeArrowheads="1"/>
            </p:cNvSpPr>
            <p:nvPr/>
          </p:nvSpPr>
          <p:spPr bwMode="auto">
            <a:xfrm>
              <a:off x="2231" y="200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19" name="Oval 383"/>
            <p:cNvSpPr>
              <a:spLocks noChangeArrowheads="1"/>
            </p:cNvSpPr>
            <p:nvPr/>
          </p:nvSpPr>
          <p:spPr bwMode="auto">
            <a:xfrm>
              <a:off x="2285" y="21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0" name="Oval 384"/>
            <p:cNvSpPr>
              <a:spLocks noChangeArrowheads="1"/>
            </p:cNvSpPr>
            <p:nvPr/>
          </p:nvSpPr>
          <p:spPr bwMode="auto">
            <a:xfrm>
              <a:off x="2187" y="205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1" name="Oval 385"/>
            <p:cNvSpPr>
              <a:spLocks noChangeArrowheads="1"/>
            </p:cNvSpPr>
            <p:nvPr/>
          </p:nvSpPr>
          <p:spPr bwMode="auto">
            <a:xfrm>
              <a:off x="2247" y="19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2" name="Oval 386"/>
            <p:cNvSpPr>
              <a:spLocks noChangeArrowheads="1"/>
            </p:cNvSpPr>
            <p:nvPr/>
          </p:nvSpPr>
          <p:spPr bwMode="auto">
            <a:xfrm>
              <a:off x="2315"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3" name="Oval 387"/>
            <p:cNvSpPr>
              <a:spLocks noChangeArrowheads="1"/>
            </p:cNvSpPr>
            <p:nvPr/>
          </p:nvSpPr>
          <p:spPr bwMode="auto">
            <a:xfrm>
              <a:off x="2289" y="19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4" name="Oval 388"/>
            <p:cNvSpPr>
              <a:spLocks noChangeArrowheads="1"/>
            </p:cNvSpPr>
            <p:nvPr/>
          </p:nvSpPr>
          <p:spPr bwMode="auto">
            <a:xfrm>
              <a:off x="2171" y="203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5" name="Oval 389"/>
            <p:cNvSpPr>
              <a:spLocks noChangeArrowheads="1"/>
            </p:cNvSpPr>
            <p:nvPr/>
          </p:nvSpPr>
          <p:spPr bwMode="auto">
            <a:xfrm>
              <a:off x="2139" y="204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6" name="Oval 390"/>
            <p:cNvSpPr>
              <a:spLocks noChangeArrowheads="1"/>
            </p:cNvSpPr>
            <p:nvPr/>
          </p:nvSpPr>
          <p:spPr bwMode="auto">
            <a:xfrm>
              <a:off x="2258" y="208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7" name="Oval 391"/>
            <p:cNvSpPr>
              <a:spLocks noChangeArrowheads="1"/>
            </p:cNvSpPr>
            <p:nvPr/>
          </p:nvSpPr>
          <p:spPr bwMode="auto">
            <a:xfrm>
              <a:off x="2241" y="195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8" name="Oval 392"/>
            <p:cNvSpPr>
              <a:spLocks noChangeArrowheads="1"/>
            </p:cNvSpPr>
            <p:nvPr/>
          </p:nvSpPr>
          <p:spPr bwMode="auto">
            <a:xfrm>
              <a:off x="2218" y="198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29" name="Oval 393"/>
            <p:cNvSpPr>
              <a:spLocks noChangeArrowheads="1"/>
            </p:cNvSpPr>
            <p:nvPr/>
          </p:nvSpPr>
          <p:spPr bwMode="auto">
            <a:xfrm>
              <a:off x="2213" y="207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0" name="Oval 394"/>
            <p:cNvSpPr>
              <a:spLocks noChangeArrowheads="1"/>
            </p:cNvSpPr>
            <p:nvPr/>
          </p:nvSpPr>
          <p:spPr bwMode="auto">
            <a:xfrm>
              <a:off x="2155" y="207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1" name="Oval 395"/>
            <p:cNvSpPr>
              <a:spLocks noChangeArrowheads="1"/>
            </p:cNvSpPr>
            <p:nvPr/>
          </p:nvSpPr>
          <p:spPr bwMode="auto">
            <a:xfrm>
              <a:off x="1999" y="19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2" name="Oval 396"/>
            <p:cNvSpPr>
              <a:spLocks noChangeArrowheads="1"/>
            </p:cNvSpPr>
            <p:nvPr/>
          </p:nvSpPr>
          <p:spPr bwMode="auto">
            <a:xfrm>
              <a:off x="1965" y="203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3" name="Oval 397"/>
            <p:cNvSpPr>
              <a:spLocks noChangeArrowheads="1"/>
            </p:cNvSpPr>
            <p:nvPr/>
          </p:nvSpPr>
          <p:spPr bwMode="auto">
            <a:xfrm>
              <a:off x="1579" y="198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4" name="Oval 398"/>
            <p:cNvSpPr>
              <a:spLocks noChangeArrowheads="1"/>
            </p:cNvSpPr>
            <p:nvPr/>
          </p:nvSpPr>
          <p:spPr bwMode="auto">
            <a:xfrm>
              <a:off x="2002" y="204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5" name="Oval 399"/>
            <p:cNvSpPr>
              <a:spLocks noChangeArrowheads="1"/>
            </p:cNvSpPr>
            <p:nvPr/>
          </p:nvSpPr>
          <p:spPr bwMode="auto">
            <a:xfrm>
              <a:off x="1934"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6" name="Oval 400"/>
            <p:cNvSpPr>
              <a:spLocks noChangeArrowheads="1"/>
            </p:cNvSpPr>
            <p:nvPr/>
          </p:nvSpPr>
          <p:spPr bwMode="auto">
            <a:xfrm>
              <a:off x="1904"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7" name="Oval 401"/>
            <p:cNvSpPr>
              <a:spLocks noChangeArrowheads="1"/>
            </p:cNvSpPr>
            <p:nvPr/>
          </p:nvSpPr>
          <p:spPr bwMode="auto">
            <a:xfrm>
              <a:off x="1816" y="196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8" name="Oval 402"/>
            <p:cNvSpPr>
              <a:spLocks noChangeArrowheads="1"/>
            </p:cNvSpPr>
            <p:nvPr/>
          </p:nvSpPr>
          <p:spPr bwMode="auto">
            <a:xfrm>
              <a:off x="1692" y="19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39" name="Oval 403"/>
            <p:cNvSpPr>
              <a:spLocks noChangeArrowheads="1"/>
            </p:cNvSpPr>
            <p:nvPr/>
          </p:nvSpPr>
          <p:spPr bwMode="auto">
            <a:xfrm>
              <a:off x="2025" y="20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0" name="Oval 404"/>
            <p:cNvSpPr>
              <a:spLocks noChangeArrowheads="1"/>
            </p:cNvSpPr>
            <p:nvPr/>
          </p:nvSpPr>
          <p:spPr bwMode="auto">
            <a:xfrm>
              <a:off x="1693" y="203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1" name="Oval 405"/>
            <p:cNvSpPr>
              <a:spLocks noChangeArrowheads="1"/>
            </p:cNvSpPr>
            <p:nvPr/>
          </p:nvSpPr>
          <p:spPr bwMode="auto">
            <a:xfrm>
              <a:off x="1661" y="20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2" name="Oval 406"/>
            <p:cNvSpPr>
              <a:spLocks noChangeArrowheads="1"/>
            </p:cNvSpPr>
            <p:nvPr/>
          </p:nvSpPr>
          <p:spPr bwMode="auto">
            <a:xfrm>
              <a:off x="1619" y="198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3" name="Oval 407"/>
            <p:cNvSpPr>
              <a:spLocks noChangeArrowheads="1"/>
            </p:cNvSpPr>
            <p:nvPr/>
          </p:nvSpPr>
          <p:spPr bwMode="auto">
            <a:xfrm>
              <a:off x="1787" y="197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4" name="Oval 408"/>
            <p:cNvSpPr>
              <a:spLocks noChangeArrowheads="1"/>
            </p:cNvSpPr>
            <p:nvPr/>
          </p:nvSpPr>
          <p:spPr bwMode="auto">
            <a:xfrm>
              <a:off x="1601"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5" name="Oval 409"/>
            <p:cNvSpPr>
              <a:spLocks noChangeArrowheads="1"/>
            </p:cNvSpPr>
            <p:nvPr/>
          </p:nvSpPr>
          <p:spPr bwMode="auto">
            <a:xfrm>
              <a:off x="1515"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6" name="Oval 410"/>
            <p:cNvSpPr>
              <a:spLocks noChangeArrowheads="1"/>
            </p:cNvSpPr>
            <p:nvPr/>
          </p:nvSpPr>
          <p:spPr bwMode="auto">
            <a:xfrm>
              <a:off x="1531" y="202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7" name="Oval 411"/>
            <p:cNvSpPr>
              <a:spLocks noChangeArrowheads="1"/>
            </p:cNvSpPr>
            <p:nvPr/>
          </p:nvSpPr>
          <p:spPr bwMode="auto">
            <a:xfrm>
              <a:off x="1938" y="192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8" name="Oval 412"/>
            <p:cNvSpPr>
              <a:spLocks noChangeArrowheads="1"/>
            </p:cNvSpPr>
            <p:nvPr/>
          </p:nvSpPr>
          <p:spPr bwMode="auto">
            <a:xfrm>
              <a:off x="1554" y="199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49" name="Oval 413"/>
            <p:cNvSpPr>
              <a:spLocks noChangeArrowheads="1"/>
            </p:cNvSpPr>
            <p:nvPr/>
          </p:nvSpPr>
          <p:spPr bwMode="auto">
            <a:xfrm>
              <a:off x="1804" y="200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0" name="Oval 414"/>
            <p:cNvSpPr>
              <a:spLocks noChangeArrowheads="1"/>
            </p:cNvSpPr>
            <p:nvPr/>
          </p:nvSpPr>
          <p:spPr bwMode="auto">
            <a:xfrm>
              <a:off x="1464" y="202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1" name="Oval 415"/>
            <p:cNvSpPr>
              <a:spLocks noChangeArrowheads="1"/>
            </p:cNvSpPr>
            <p:nvPr/>
          </p:nvSpPr>
          <p:spPr bwMode="auto">
            <a:xfrm>
              <a:off x="1400" y="201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2" name="Oval 416"/>
            <p:cNvSpPr>
              <a:spLocks noChangeArrowheads="1"/>
            </p:cNvSpPr>
            <p:nvPr/>
          </p:nvSpPr>
          <p:spPr bwMode="auto">
            <a:xfrm>
              <a:off x="1971" y="20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3" name="Oval 417"/>
            <p:cNvSpPr>
              <a:spLocks noChangeArrowheads="1"/>
            </p:cNvSpPr>
            <p:nvPr/>
          </p:nvSpPr>
          <p:spPr bwMode="auto">
            <a:xfrm>
              <a:off x="1805" y="19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4" name="Oval 418"/>
            <p:cNvSpPr>
              <a:spLocks noChangeArrowheads="1"/>
            </p:cNvSpPr>
            <p:nvPr/>
          </p:nvSpPr>
          <p:spPr bwMode="auto">
            <a:xfrm>
              <a:off x="1503" y="19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5" name="Oval 419"/>
            <p:cNvSpPr>
              <a:spLocks noChangeArrowheads="1"/>
            </p:cNvSpPr>
            <p:nvPr/>
          </p:nvSpPr>
          <p:spPr bwMode="auto">
            <a:xfrm>
              <a:off x="1473" y="195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6" name="Oval 420"/>
            <p:cNvSpPr>
              <a:spLocks noChangeArrowheads="1"/>
            </p:cNvSpPr>
            <p:nvPr/>
          </p:nvSpPr>
          <p:spPr bwMode="auto">
            <a:xfrm>
              <a:off x="1881" y="196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7" name="Oval 421"/>
            <p:cNvSpPr>
              <a:spLocks noChangeArrowheads="1"/>
            </p:cNvSpPr>
            <p:nvPr/>
          </p:nvSpPr>
          <p:spPr bwMode="auto">
            <a:xfrm>
              <a:off x="1909" y="20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8" name="Oval 422"/>
            <p:cNvSpPr>
              <a:spLocks noChangeArrowheads="1"/>
            </p:cNvSpPr>
            <p:nvPr/>
          </p:nvSpPr>
          <p:spPr bwMode="auto">
            <a:xfrm>
              <a:off x="1451" y="19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59" name="Oval 423"/>
            <p:cNvSpPr>
              <a:spLocks noChangeArrowheads="1"/>
            </p:cNvSpPr>
            <p:nvPr/>
          </p:nvSpPr>
          <p:spPr bwMode="auto">
            <a:xfrm>
              <a:off x="1431"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0" name="Oval 424"/>
            <p:cNvSpPr>
              <a:spLocks noChangeArrowheads="1"/>
            </p:cNvSpPr>
            <p:nvPr/>
          </p:nvSpPr>
          <p:spPr bwMode="auto">
            <a:xfrm>
              <a:off x="1900" y="201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1" name="Oval 425"/>
            <p:cNvSpPr>
              <a:spLocks noChangeArrowheads="1"/>
            </p:cNvSpPr>
            <p:nvPr/>
          </p:nvSpPr>
          <p:spPr bwMode="auto">
            <a:xfrm>
              <a:off x="820"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2" name="Oval 426"/>
            <p:cNvSpPr>
              <a:spLocks noChangeArrowheads="1"/>
            </p:cNvSpPr>
            <p:nvPr/>
          </p:nvSpPr>
          <p:spPr bwMode="auto">
            <a:xfrm>
              <a:off x="1876" y="199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3" name="Oval 427"/>
            <p:cNvSpPr>
              <a:spLocks noChangeArrowheads="1"/>
            </p:cNvSpPr>
            <p:nvPr/>
          </p:nvSpPr>
          <p:spPr bwMode="auto">
            <a:xfrm>
              <a:off x="1416"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4" name="Oval 428"/>
            <p:cNvSpPr>
              <a:spLocks noChangeArrowheads="1"/>
            </p:cNvSpPr>
            <p:nvPr/>
          </p:nvSpPr>
          <p:spPr bwMode="auto">
            <a:xfrm>
              <a:off x="2283" y="206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5" name="Oval 429"/>
            <p:cNvSpPr>
              <a:spLocks noChangeArrowheads="1"/>
            </p:cNvSpPr>
            <p:nvPr/>
          </p:nvSpPr>
          <p:spPr bwMode="auto">
            <a:xfrm>
              <a:off x="2107" y="204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6" name="Oval 430"/>
            <p:cNvSpPr>
              <a:spLocks noChangeArrowheads="1"/>
            </p:cNvSpPr>
            <p:nvPr/>
          </p:nvSpPr>
          <p:spPr bwMode="auto">
            <a:xfrm>
              <a:off x="2213" y="203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7" name="Oval 431"/>
            <p:cNvSpPr>
              <a:spLocks noChangeArrowheads="1"/>
            </p:cNvSpPr>
            <p:nvPr/>
          </p:nvSpPr>
          <p:spPr bwMode="auto">
            <a:xfrm>
              <a:off x="2195" y="190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8" name="Oval 432"/>
            <p:cNvSpPr>
              <a:spLocks noChangeArrowheads="1"/>
            </p:cNvSpPr>
            <p:nvPr/>
          </p:nvSpPr>
          <p:spPr bwMode="auto">
            <a:xfrm>
              <a:off x="2093"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69" name="Oval 433"/>
            <p:cNvSpPr>
              <a:spLocks noChangeArrowheads="1"/>
            </p:cNvSpPr>
            <p:nvPr/>
          </p:nvSpPr>
          <p:spPr bwMode="auto">
            <a:xfrm>
              <a:off x="2125" y="200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0" name="Oval 434"/>
            <p:cNvSpPr>
              <a:spLocks noChangeArrowheads="1"/>
            </p:cNvSpPr>
            <p:nvPr/>
          </p:nvSpPr>
          <p:spPr bwMode="auto">
            <a:xfrm>
              <a:off x="2119" y="207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1" name="Oval 435"/>
            <p:cNvSpPr>
              <a:spLocks noChangeArrowheads="1"/>
            </p:cNvSpPr>
            <p:nvPr/>
          </p:nvSpPr>
          <p:spPr bwMode="auto">
            <a:xfrm>
              <a:off x="2159" y="200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2" name="Oval 436"/>
            <p:cNvSpPr>
              <a:spLocks noChangeArrowheads="1"/>
            </p:cNvSpPr>
            <p:nvPr/>
          </p:nvSpPr>
          <p:spPr bwMode="auto">
            <a:xfrm>
              <a:off x="2161" y="190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3" name="Oval 437"/>
            <p:cNvSpPr>
              <a:spLocks noChangeArrowheads="1"/>
            </p:cNvSpPr>
            <p:nvPr/>
          </p:nvSpPr>
          <p:spPr bwMode="auto">
            <a:xfrm>
              <a:off x="2137" y="194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4" name="Oval 438"/>
            <p:cNvSpPr>
              <a:spLocks noChangeArrowheads="1"/>
            </p:cNvSpPr>
            <p:nvPr/>
          </p:nvSpPr>
          <p:spPr bwMode="auto">
            <a:xfrm>
              <a:off x="2320" y="2016"/>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5" name="Oval 439"/>
            <p:cNvSpPr>
              <a:spLocks noChangeArrowheads="1"/>
            </p:cNvSpPr>
            <p:nvPr/>
          </p:nvSpPr>
          <p:spPr bwMode="auto">
            <a:xfrm>
              <a:off x="2160" y="197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6" name="Oval 440"/>
            <p:cNvSpPr>
              <a:spLocks noChangeArrowheads="1"/>
            </p:cNvSpPr>
            <p:nvPr/>
          </p:nvSpPr>
          <p:spPr bwMode="auto">
            <a:xfrm>
              <a:off x="2241" y="205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7" name="Oval 441"/>
            <p:cNvSpPr>
              <a:spLocks noChangeArrowheads="1"/>
            </p:cNvSpPr>
            <p:nvPr/>
          </p:nvSpPr>
          <p:spPr bwMode="auto">
            <a:xfrm>
              <a:off x="2173" y="193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8" name="Oval 442"/>
            <p:cNvSpPr>
              <a:spLocks noChangeArrowheads="1"/>
            </p:cNvSpPr>
            <p:nvPr/>
          </p:nvSpPr>
          <p:spPr bwMode="auto">
            <a:xfrm>
              <a:off x="2103" y="194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79" name="Oval 443"/>
            <p:cNvSpPr>
              <a:spLocks noChangeArrowheads="1"/>
            </p:cNvSpPr>
            <p:nvPr/>
          </p:nvSpPr>
          <p:spPr bwMode="auto">
            <a:xfrm>
              <a:off x="2255" y="202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0" name="Oval 444"/>
            <p:cNvSpPr>
              <a:spLocks noChangeArrowheads="1"/>
            </p:cNvSpPr>
            <p:nvPr/>
          </p:nvSpPr>
          <p:spPr bwMode="auto">
            <a:xfrm>
              <a:off x="2329" y="197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1" name="Oval 445"/>
            <p:cNvSpPr>
              <a:spLocks noChangeArrowheads="1"/>
            </p:cNvSpPr>
            <p:nvPr/>
          </p:nvSpPr>
          <p:spPr bwMode="auto">
            <a:xfrm>
              <a:off x="2263" y="193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2" name="Oval 446"/>
            <p:cNvSpPr>
              <a:spLocks noChangeArrowheads="1"/>
            </p:cNvSpPr>
            <p:nvPr/>
          </p:nvSpPr>
          <p:spPr bwMode="auto">
            <a:xfrm>
              <a:off x="2279" y="196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3" name="Oval 447"/>
            <p:cNvSpPr>
              <a:spLocks noChangeArrowheads="1"/>
            </p:cNvSpPr>
            <p:nvPr/>
          </p:nvSpPr>
          <p:spPr bwMode="auto">
            <a:xfrm>
              <a:off x="2259" y="198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4" name="Oval 448"/>
            <p:cNvSpPr>
              <a:spLocks noChangeArrowheads="1"/>
            </p:cNvSpPr>
            <p:nvPr/>
          </p:nvSpPr>
          <p:spPr bwMode="auto">
            <a:xfrm>
              <a:off x="2197" y="20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5" name="Oval 449"/>
            <p:cNvSpPr>
              <a:spLocks noChangeArrowheads="1"/>
            </p:cNvSpPr>
            <p:nvPr/>
          </p:nvSpPr>
          <p:spPr bwMode="auto">
            <a:xfrm>
              <a:off x="2221" y="192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6" name="Oval 450"/>
            <p:cNvSpPr>
              <a:spLocks noChangeArrowheads="1"/>
            </p:cNvSpPr>
            <p:nvPr/>
          </p:nvSpPr>
          <p:spPr bwMode="auto">
            <a:xfrm>
              <a:off x="2311" y="21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7" name="Oval 451"/>
            <p:cNvSpPr>
              <a:spLocks noChangeArrowheads="1"/>
            </p:cNvSpPr>
            <p:nvPr/>
          </p:nvSpPr>
          <p:spPr bwMode="auto">
            <a:xfrm>
              <a:off x="2127" y="191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8" name="Oval 452"/>
            <p:cNvSpPr>
              <a:spLocks noChangeArrowheads="1"/>
            </p:cNvSpPr>
            <p:nvPr/>
          </p:nvSpPr>
          <p:spPr bwMode="auto">
            <a:xfrm>
              <a:off x="2125" y="197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89" name="Oval 453"/>
            <p:cNvSpPr>
              <a:spLocks noChangeArrowheads="1"/>
            </p:cNvSpPr>
            <p:nvPr/>
          </p:nvSpPr>
          <p:spPr bwMode="auto">
            <a:xfrm>
              <a:off x="2202" y="19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0" name="Oval 454"/>
            <p:cNvSpPr>
              <a:spLocks noChangeArrowheads="1"/>
            </p:cNvSpPr>
            <p:nvPr/>
          </p:nvSpPr>
          <p:spPr bwMode="auto">
            <a:xfrm>
              <a:off x="2186" y="198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1" name="Oval 455"/>
            <p:cNvSpPr>
              <a:spLocks noChangeArrowheads="1"/>
            </p:cNvSpPr>
            <p:nvPr/>
          </p:nvSpPr>
          <p:spPr bwMode="auto">
            <a:xfrm>
              <a:off x="2287" y="201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2" name="Oval 456"/>
            <p:cNvSpPr>
              <a:spLocks noChangeArrowheads="1"/>
            </p:cNvSpPr>
            <p:nvPr/>
          </p:nvSpPr>
          <p:spPr bwMode="auto">
            <a:xfrm>
              <a:off x="2297" y="19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3" name="Oval 457"/>
            <p:cNvSpPr>
              <a:spLocks noChangeArrowheads="1"/>
            </p:cNvSpPr>
            <p:nvPr/>
          </p:nvSpPr>
          <p:spPr bwMode="auto">
            <a:xfrm>
              <a:off x="2095" y="197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4" name="Oval 458"/>
            <p:cNvSpPr>
              <a:spLocks noChangeArrowheads="1"/>
            </p:cNvSpPr>
            <p:nvPr/>
          </p:nvSpPr>
          <p:spPr bwMode="auto">
            <a:xfrm>
              <a:off x="2361" y="202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5" name="Oval 459"/>
            <p:cNvSpPr>
              <a:spLocks noChangeArrowheads="1"/>
            </p:cNvSpPr>
            <p:nvPr/>
          </p:nvSpPr>
          <p:spPr bwMode="auto">
            <a:xfrm>
              <a:off x="2347" y="2000"/>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6" name="Oval 460"/>
            <p:cNvSpPr>
              <a:spLocks noChangeArrowheads="1"/>
            </p:cNvSpPr>
            <p:nvPr/>
          </p:nvSpPr>
          <p:spPr bwMode="auto">
            <a:xfrm>
              <a:off x="2362" y="196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7" name="Oval 461"/>
            <p:cNvSpPr>
              <a:spLocks noChangeArrowheads="1"/>
            </p:cNvSpPr>
            <p:nvPr/>
          </p:nvSpPr>
          <p:spPr bwMode="auto">
            <a:xfrm>
              <a:off x="2321" y="185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8" name="Oval 462"/>
            <p:cNvSpPr>
              <a:spLocks noChangeArrowheads="1"/>
            </p:cNvSpPr>
            <p:nvPr/>
          </p:nvSpPr>
          <p:spPr bwMode="auto">
            <a:xfrm>
              <a:off x="2353" y="194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799" name="Oval 463"/>
            <p:cNvSpPr>
              <a:spLocks noChangeArrowheads="1"/>
            </p:cNvSpPr>
            <p:nvPr/>
          </p:nvSpPr>
          <p:spPr bwMode="auto">
            <a:xfrm>
              <a:off x="2355" y="179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0" name="Oval 464"/>
            <p:cNvSpPr>
              <a:spLocks noChangeArrowheads="1"/>
            </p:cNvSpPr>
            <p:nvPr/>
          </p:nvSpPr>
          <p:spPr bwMode="auto">
            <a:xfrm>
              <a:off x="2315" y="1891"/>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1" name="Oval 465"/>
            <p:cNvSpPr>
              <a:spLocks noChangeArrowheads="1"/>
            </p:cNvSpPr>
            <p:nvPr/>
          </p:nvSpPr>
          <p:spPr bwMode="auto">
            <a:xfrm>
              <a:off x="2313" y="2048"/>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2" name="Oval 466"/>
            <p:cNvSpPr>
              <a:spLocks noChangeArrowheads="1"/>
            </p:cNvSpPr>
            <p:nvPr/>
          </p:nvSpPr>
          <p:spPr bwMode="auto">
            <a:xfrm>
              <a:off x="2339" y="1822"/>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3" name="Oval 467"/>
            <p:cNvSpPr>
              <a:spLocks noChangeArrowheads="1"/>
            </p:cNvSpPr>
            <p:nvPr/>
          </p:nvSpPr>
          <p:spPr bwMode="auto">
            <a:xfrm>
              <a:off x="2312" y="208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4" name="Oval 468"/>
            <p:cNvSpPr>
              <a:spLocks noChangeArrowheads="1"/>
            </p:cNvSpPr>
            <p:nvPr/>
          </p:nvSpPr>
          <p:spPr bwMode="auto">
            <a:xfrm>
              <a:off x="2322" y="210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5" name="Oval 469"/>
            <p:cNvSpPr>
              <a:spLocks noChangeArrowheads="1"/>
            </p:cNvSpPr>
            <p:nvPr/>
          </p:nvSpPr>
          <p:spPr bwMode="auto">
            <a:xfrm>
              <a:off x="2336" y="2154"/>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6" name="Oval 470"/>
            <p:cNvSpPr>
              <a:spLocks noChangeArrowheads="1"/>
            </p:cNvSpPr>
            <p:nvPr/>
          </p:nvSpPr>
          <p:spPr bwMode="auto">
            <a:xfrm>
              <a:off x="2370" y="2219"/>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7" name="Oval 471"/>
            <p:cNvSpPr>
              <a:spLocks noChangeArrowheads="1"/>
            </p:cNvSpPr>
            <p:nvPr/>
          </p:nvSpPr>
          <p:spPr bwMode="auto">
            <a:xfrm>
              <a:off x="2378" y="204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8" name="Oval 472"/>
            <p:cNvSpPr>
              <a:spLocks noChangeArrowheads="1"/>
            </p:cNvSpPr>
            <p:nvPr/>
          </p:nvSpPr>
          <p:spPr bwMode="auto">
            <a:xfrm>
              <a:off x="2350" y="2187"/>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09" name="Oval 473"/>
            <p:cNvSpPr>
              <a:spLocks noChangeArrowheads="1"/>
            </p:cNvSpPr>
            <p:nvPr/>
          </p:nvSpPr>
          <p:spPr bwMode="auto">
            <a:xfrm>
              <a:off x="2380" y="1993"/>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sp>
          <p:nvSpPr>
            <p:cNvPr id="26810" name="Oval 474"/>
            <p:cNvSpPr>
              <a:spLocks noChangeArrowheads="1"/>
            </p:cNvSpPr>
            <p:nvPr/>
          </p:nvSpPr>
          <p:spPr bwMode="auto">
            <a:xfrm>
              <a:off x="2382" y="1935"/>
              <a:ext cx="22" cy="22"/>
            </a:xfrm>
            <a:prstGeom prst="ellipse">
              <a:avLst/>
            </a:prstGeom>
            <a:solidFill>
              <a:srgbClr val="000000"/>
            </a:solidFill>
            <a:ln w="12700">
              <a:solidFill>
                <a:srgbClr val="000000"/>
              </a:solidFill>
              <a:round/>
              <a:headEnd/>
              <a:tailEnd/>
            </a:ln>
            <a:scene3d>
              <a:camera prst="orthographicFront"/>
              <a:lightRig rig="threePt" dir="t"/>
            </a:scene3d>
            <a:sp3d>
              <a:bevelT prst="relaxedInset"/>
            </a:sp3d>
          </p:spPr>
          <p:txBody>
            <a:bodyPr wrap="none" anchor="ctr"/>
            <a:lstStyle/>
            <a:p>
              <a:endParaRPr lang="es-CO" dirty="0"/>
            </a:p>
          </p:txBody>
        </p:sp>
      </p:grpSp>
      <p:sp>
        <p:nvSpPr>
          <p:cNvPr id="26630" name="Rectangle 475"/>
          <p:cNvSpPr>
            <a:spLocks noChangeArrowheads="1"/>
          </p:cNvSpPr>
          <p:nvPr/>
        </p:nvSpPr>
        <p:spPr bwMode="auto">
          <a:xfrm>
            <a:off x="1187624" y="2564904"/>
            <a:ext cx="7200800" cy="582211"/>
          </a:xfrm>
          <a:prstGeom prst="rect">
            <a:avLst/>
          </a:prstGeom>
          <a:noFill/>
          <a:ln w="12700">
            <a:noFill/>
            <a:miter lim="800000"/>
            <a:headEnd/>
            <a:tailEnd/>
          </a:ln>
        </p:spPr>
        <p:txBody>
          <a:bodyPr wrap="square" lIns="90488" tIns="44450" rIns="90488" bIns="44450">
            <a:spAutoFit/>
          </a:bodyPr>
          <a:lstStyle/>
          <a:p>
            <a:pPr algn="just">
              <a:spcBef>
                <a:spcPct val="20000"/>
              </a:spcBef>
              <a:buClr>
                <a:schemeClr val="tx2"/>
              </a:buClr>
              <a:buSzPct val="80000"/>
              <a:buFont typeface="Monotype Sorts"/>
              <a:buNone/>
            </a:pPr>
            <a:r>
              <a:rPr lang="es-CO" sz="1600" u="none" dirty="0" smtClean="0">
                <a:latin typeface="Arial Unicode MS" pitchFamily="34" charset="-128"/>
              </a:rPr>
              <a:t>Primero </a:t>
            </a:r>
            <a:r>
              <a:rPr lang="es-CO" sz="1600" u="none" dirty="0">
                <a:latin typeface="Arial Unicode MS" pitchFamily="34" charset="-128"/>
              </a:rPr>
              <a:t>se crea la fractura, luego se mantiene abierta usando </a:t>
            </a:r>
            <a:r>
              <a:rPr lang="es-CO" sz="1600" u="none" dirty="0" smtClean="0">
                <a:latin typeface="Arial Unicode MS" pitchFamily="34" charset="-128"/>
              </a:rPr>
              <a:t>propante de </a:t>
            </a:r>
            <a:r>
              <a:rPr lang="es-CO" sz="1600" u="none" dirty="0">
                <a:latin typeface="Arial Unicode MS" pitchFamily="34" charset="-128"/>
              </a:rPr>
              <a:t>este modo se genera </a:t>
            </a:r>
            <a:r>
              <a:rPr lang="es-CO" sz="1600" u="none" dirty="0" smtClean="0">
                <a:latin typeface="Arial Unicode MS" pitchFamily="34" charset="-128"/>
              </a:rPr>
              <a:t>una </a:t>
            </a:r>
            <a:r>
              <a:rPr lang="es-CO" sz="1600" u="none" dirty="0">
                <a:latin typeface="Arial Unicode MS" pitchFamily="34" charset="-128"/>
              </a:rPr>
              <a:t>zona de alta </a:t>
            </a:r>
            <a:r>
              <a:rPr lang="es-CO" sz="1600" u="none" dirty="0" smtClean="0">
                <a:latin typeface="Arial Unicode MS" pitchFamily="34" charset="-128"/>
              </a:rPr>
              <a:t>conductividad.</a:t>
            </a:r>
            <a:endParaRPr lang="es-CO" sz="1600" u="none" dirty="0">
              <a:latin typeface="Arial Unicode MS" pitchFamily="34" charset="-128"/>
            </a:endParaRPr>
          </a:p>
        </p:txBody>
      </p:sp>
      <p:sp>
        <p:nvSpPr>
          <p:cNvPr id="7" name="6 Marcador de pie de página"/>
          <p:cNvSpPr>
            <a:spLocks noGrp="1"/>
          </p:cNvSpPr>
          <p:nvPr>
            <p:ph type="ftr" sz="quarter" idx="10"/>
          </p:nvPr>
        </p:nvSpPr>
        <p:spPr/>
        <p:txBody>
          <a:bodyPr/>
          <a:lstStyle/>
          <a:p>
            <a:pPr>
              <a:defRPr/>
            </a:pPr>
            <a:r>
              <a:rPr lang="es-ES" dirty="0" smtClean="0"/>
              <a:t>PROCESOS EFICIENTES PARA ESTIMULACIÓN DE POZOS - NIVEL BÁSICO</a:t>
            </a:r>
            <a:endParaRPr lang="es-ES" dirty="0"/>
          </a:p>
        </p:txBody>
      </p:sp>
      <p:sp>
        <p:nvSpPr>
          <p:cNvPr id="370" name="369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Fluidos de Estimulación- Fracturamiento</a:t>
            </a:r>
          </a:p>
        </p:txBody>
      </p:sp>
      <p:sp>
        <p:nvSpPr>
          <p:cNvPr id="373" name="Rectangle 5"/>
          <p:cNvSpPr>
            <a:spLocks noChangeArrowheads="1"/>
          </p:cNvSpPr>
          <p:nvPr/>
        </p:nvSpPr>
        <p:spPr bwMode="auto">
          <a:xfrm>
            <a:off x="4393704" y="6878315"/>
            <a:ext cx="2233613" cy="400050"/>
          </a:xfrm>
          <a:prstGeom prst="rect">
            <a:avLst/>
          </a:prstGeom>
          <a:noFill/>
          <a:ln w="9525">
            <a:noFill/>
            <a:miter lim="800000"/>
            <a:headEnd/>
            <a:tailEnd/>
          </a:ln>
          <a:effectLst/>
        </p:spPr>
        <p:txBody>
          <a:bodyPr wrap="none" lIns="91430" tIns="45715" rIns="91430" bIns="45715">
            <a:spAutoFit/>
          </a:bodyPr>
          <a:lstStyle/>
          <a:p>
            <a:pPr defTabSz="914383" eaLnBrk="0" hangingPunct="0">
              <a:defRPr/>
            </a:pPr>
            <a:r>
              <a:rPr lang="en-US" sz="2000" b="1" dirty="0" err="1">
                <a:solidFill>
                  <a:srgbClr val="F4080E"/>
                </a:solidFill>
                <a:effectLst>
                  <a:outerShdw blurRad="38100" dist="38100" dir="2700000" algn="tl">
                    <a:srgbClr val="FFFFFF"/>
                  </a:outerShdw>
                </a:effectLst>
                <a:latin typeface="Verdana" pitchFamily="34" charset="0"/>
              </a:rPr>
              <a:t>Conductividad</a:t>
            </a:r>
            <a:endParaRPr lang="en-US" sz="2000" b="1" dirty="0">
              <a:solidFill>
                <a:srgbClr val="F4080E"/>
              </a:solidFill>
              <a:effectLst>
                <a:outerShdw blurRad="38100" dist="38100" dir="2700000" algn="tl">
                  <a:srgbClr val="FFFFFF"/>
                </a:outerShdw>
              </a:effectLst>
              <a:latin typeface="Verdana" pitchFamily="34" charset="0"/>
            </a:endParaRPr>
          </a:p>
        </p:txBody>
      </p:sp>
    </p:spTree>
    <p:extLst>
      <p:ext uri="{BB962C8B-B14F-4D97-AF65-F5344CB8AC3E}">
        <p14:creationId xmlns:p14="http://schemas.microsoft.com/office/powerpoint/2010/main" val="17059122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192528343"/>
              </p:ext>
            </p:extLst>
          </p:nvPr>
        </p:nvGraphicFramePr>
        <p:xfrm>
          <a:off x="352400" y="735315"/>
          <a:ext cx="6019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Abrir llave"/>
          <p:cNvSpPr/>
          <p:nvPr/>
        </p:nvSpPr>
        <p:spPr>
          <a:xfrm>
            <a:off x="5838800" y="1040115"/>
            <a:ext cx="76200" cy="236220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11" name="10 Abrir llave"/>
          <p:cNvSpPr/>
          <p:nvPr/>
        </p:nvSpPr>
        <p:spPr>
          <a:xfrm>
            <a:off x="5838800" y="3554715"/>
            <a:ext cx="76200" cy="2362200"/>
          </a:xfrm>
          <a:prstGeom prst="leftBrace">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78854" name="Rectangle 15"/>
          <p:cNvSpPr>
            <a:spLocks noChangeArrowheads="1"/>
          </p:cNvSpPr>
          <p:nvPr/>
        </p:nvSpPr>
        <p:spPr bwMode="auto">
          <a:xfrm>
            <a:off x="6252914" y="1340768"/>
            <a:ext cx="1135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Times New Roman" pitchFamily="18" charset="0"/>
              </a:defRPr>
            </a:lvl1pPr>
            <a:lvl2pPr marL="742950" indent="-285750" eaLnBrk="0" hangingPunct="0">
              <a:defRPr>
                <a:solidFill>
                  <a:schemeClr val="tx1"/>
                </a:solidFill>
                <a:latin typeface="Arial" pitchFamily="34" charset="0"/>
                <a:cs typeface="Times New Roman" pitchFamily="18" charset="0"/>
              </a:defRPr>
            </a:lvl2pPr>
            <a:lvl3pPr marL="1143000" indent="-228600" eaLnBrk="0" hangingPunct="0">
              <a:defRPr>
                <a:solidFill>
                  <a:schemeClr val="tx1"/>
                </a:solidFill>
                <a:latin typeface="Arial" pitchFamily="34" charset="0"/>
                <a:cs typeface="Times New Roman" pitchFamily="18" charset="0"/>
              </a:defRPr>
            </a:lvl3pPr>
            <a:lvl4pPr marL="1600200" indent="-228600" eaLnBrk="0" hangingPunct="0">
              <a:defRPr>
                <a:solidFill>
                  <a:schemeClr val="tx1"/>
                </a:solidFill>
                <a:latin typeface="Arial" pitchFamily="34" charset="0"/>
                <a:cs typeface="Times New Roman" pitchFamily="18" charset="0"/>
              </a:defRPr>
            </a:lvl4pPr>
            <a:lvl5pPr marL="2057400" indent="-228600" eaLnBrk="0" hangingPunct="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pPr algn="r"/>
            <a:r>
              <a:rPr lang="es-CO" altLang="es-CO" dirty="0"/>
              <a:t>Gel Base</a:t>
            </a:r>
          </a:p>
        </p:txBody>
      </p:sp>
      <p:sp>
        <p:nvSpPr>
          <p:cNvPr id="78855" name="Rectangle 15"/>
          <p:cNvSpPr>
            <a:spLocks noChangeArrowheads="1"/>
          </p:cNvSpPr>
          <p:nvPr/>
        </p:nvSpPr>
        <p:spPr bwMode="auto">
          <a:xfrm>
            <a:off x="6312371" y="3933056"/>
            <a:ext cx="1750544"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a:solidFill>
                  <a:schemeClr val="tx1"/>
                </a:solidFill>
                <a:latin typeface="Arial" pitchFamily="34" charset="0"/>
                <a:cs typeface="Times New Roman" pitchFamily="18" charset="0"/>
              </a:defRPr>
            </a:lvl1pPr>
            <a:lvl2pPr marL="742950" indent="-285750" eaLnBrk="0" hangingPunct="0">
              <a:defRPr>
                <a:solidFill>
                  <a:schemeClr val="tx1"/>
                </a:solidFill>
                <a:latin typeface="Arial" pitchFamily="34" charset="0"/>
                <a:cs typeface="Times New Roman" pitchFamily="18" charset="0"/>
              </a:defRPr>
            </a:lvl2pPr>
            <a:lvl3pPr marL="1143000" indent="-228600" eaLnBrk="0" hangingPunct="0">
              <a:defRPr>
                <a:solidFill>
                  <a:schemeClr val="tx1"/>
                </a:solidFill>
                <a:latin typeface="Arial" pitchFamily="34" charset="0"/>
                <a:cs typeface="Times New Roman" pitchFamily="18" charset="0"/>
              </a:defRPr>
            </a:lvl3pPr>
            <a:lvl4pPr marL="1600200" indent="-228600" eaLnBrk="0" hangingPunct="0">
              <a:defRPr>
                <a:solidFill>
                  <a:schemeClr val="tx1"/>
                </a:solidFill>
                <a:latin typeface="Arial" pitchFamily="34" charset="0"/>
                <a:cs typeface="Times New Roman" pitchFamily="18" charset="0"/>
              </a:defRPr>
            </a:lvl4pPr>
            <a:lvl5pPr marL="2057400" indent="-228600" eaLnBrk="0" hangingPunct="0">
              <a:defRPr>
                <a:solidFill>
                  <a:schemeClr val="tx1"/>
                </a:solidFill>
                <a:latin typeface="Arial" pitchFamily="34" charset="0"/>
                <a:cs typeface="Times New Roman" pitchFamily="18" charset="0"/>
              </a:defRPr>
            </a:lvl5pPr>
            <a:lvl6pPr marL="2514600" indent="-228600" eaLnBrk="0" fontAlgn="base" hangingPunct="0">
              <a:spcBef>
                <a:spcPct val="0"/>
              </a:spcBef>
              <a:spcAft>
                <a:spcPct val="0"/>
              </a:spcAft>
              <a:defRPr>
                <a:solidFill>
                  <a:schemeClr val="tx1"/>
                </a:solidFill>
                <a:latin typeface="Arial" pitchFamily="34" charset="0"/>
                <a:cs typeface="Times New Roman" pitchFamily="18" charset="0"/>
              </a:defRPr>
            </a:lvl6pPr>
            <a:lvl7pPr marL="2971800" indent="-228600" eaLnBrk="0" fontAlgn="base" hangingPunct="0">
              <a:spcBef>
                <a:spcPct val="0"/>
              </a:spcBef>
              <a:spcAft>
                <a:spcPct val="0"/>
              </a:spcAft>
              <a:defRPr>
                <a:solidFill>
                  <a:schemeClr val="tx1"/>
                </a:solidFill>
                <a:latin typeface="Arial" pitchFamily="34" charset="0"/>
                <a:cs typeface="Times New Roman" pitchFamily="18" charset="0"/>
              </a:defRPr>
            </a:lvl7pPr>
            <a:lvl8pPr marL="3429000" indent="-228600" eaLnBrk="0" fontAlgn="base" hangingPunct="0">
              <a:spcBef>
                <a:spcPct val="0"/>
              </a:spcBef>
              <a:spcAft>
                <a:spcPct val="0"/>
              </a:spcAft>
              <a:defRPr>
                <a:solidFill>
                  <a:schemeClr val="tx1"/>
                </a:solidFill>
                <a:latin typeface="Arial" pitchFamily="34" charset="0"/>
                <a:cs typeface="Times New Roman" pitchFamily="18" charset="0"/>
              </a:defRPr>
            </a:lvl8pPr>
            <a:lvl9pPr marL="3886200" indent="-228600" eaLnBrk="0" fontAlgn="base" hangingPunct="0">
              <a:spcBef>
                <a:spcPct val="0"/>
              </a:spcBef>
              <a:spcAft>
                <a:spcPct val="0"/>
              </a:spcAft>
              <a:defRPr>
                <a:solidFill>
                  <a:schemeClr val="tx1"/>
                </a:solidFill>
                <a:latin typeface="Arial" pitchFamily="34" charset="0"/>
                <a:cs typeface="Times New Roman" pitchFamily="18" charset="0"/>
              </a:defRPr>
            </a:lvl9pPr>
          </a:lstStyle>
          <a:p>
            <a:pPr algn="r"/>
            <a:r>
              <a:rPr lang="es-CO" altLang="es-CO" dirty="0" smtClean="0"/>
              <a:t>Fluido Activado</a:t>
            </a:r>
            <a:endParaRPr lang="es-CO" altLang="es-CO" dirty="0"/>
          </a:p>
        </p:txBody>
      </p:sp>
      <p:sp>
        <p:nvSpPr>
          <p:cNvPr id="12" name="11 CuadroTexto"/>
          <p:cNvSpPr txBox="1"/>
          <p:nvPr/>
        </p:nvSpPr>
        <p:spPr>
          <a:xfrm>
            <a:off x="179512" y="188640"/>
            <a:ext cx="6912768" cy="584775"/>
          </a:xfrm>
          <a:prstGeom prst="rect">
            <a:avLst/>
          </a:prstGeom>
          <a:noFill/>
        </p:spPr>
        <p:txBody>
          <a:bodyPr wrap="square" rtlCol="0">
            <a:spAutoFit/>
          </a:bodyPr>
          <a:lstStyle>
            <a:defPPr>
              <a:defRPr lang="es-C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s-CO" sz="3200" dirty="0" smtClean="0">
                <a:latin typeface="+mn-lt"/>
              </a:rPr>
              <a:t>Fluidos de Estimulación- Fracturamiento</a:t>
            </a:r>
          </a:p>
        </p:txBody>
      </p:sp>
      <p:pic>
        <p:nvPicPr>
          <p:cNvPr id="1025"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3721" y="1710656"/>
            <a:ext cx="2539860" cy="1971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https://encrypted-tbn1.gstatic.com/images?q=tbn:ANd9GcRqf-2WxJ_04DWd-M0kZXsGyqN2j1hdsqe1BinGS3WnBXk82Ot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042" y="4303030"/>
            <a:ext cx="2712994" cy="1613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47465"/>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ndale Sans"/>
        <a:ea typeface=""/>
        <a:cs typeface=""/>
      </a:majorFont>
      <a:minorFont>
        <a:latin typeface="Libre Sans Serif SS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0" i="0" u="sng" strike="noStrike" cap="none" normalizeH="0" baseline="0" smtClean="0">
            <a:ln>
              <a:noFill/>
            </a:ln>
            <a:solidFill>
              <a:schemeClr val="tx1"/>
            </a:solidFill>
            <a:effectLst/>
            <a:latin typeface="Helvetica"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58A755E88646E43B29CEA67D66A0A35" ma:contentTypeVersion="1" ma:contentTypeDescription="Crear nuevo documento." ma:contentTypeScope="" ma:versionID="81ef9588947869d8f69abfc74c842930">
  <xsd:schema xmlns:xsd="http://www.w3.org/2001/XMLSchema" xmlns:xs="http://www.w3.org/2001/XMLSchema" xmlns:p="http://schemas.microsoft.com/office/2006/metadata/properties" xmlns:ns2="82b310fe-7b22-4955-a524-e07f16a618f4" targetNamespace="http://schemas.microsoft.com/office/2006/metadata/properties" ma:root="true" ma:fieldsID="8f3c12d8fd89956357b3fd766173f196" ns2:_="">
    <xsd:import namespace="82b310fe-7b22-4955-a524-e07f16a618f4"/>
    <xsd:element name="properties">
      <xsd:complexType>
        <xsd:sequence>
          <xsd:element name="documentManagement">
            <xsd:complexType>
              <xsd:all>
                <xsd:element ref="ns2:Tem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b310fe-7b22-4955-a524-e07f16a618f4" elementFormDefault="qualified">
    <xsd:import namespace="http://schemas.microsoft.com/office/2006/documentManagement/types"/>
    <xsd:import namespace="http://schemas.microsoft.com/office/infopath/2007/PartnerControls"/>
    <xsd:element name="Tema" ma:index="8" nillable="true" ma:displayName="Tema" ma:format="Dropdown" ma:internalName="Tema">
      <xsd:simpleType>
        <xsd:restriction base="dms:Choice">
          <xsd:enumeration value="Fundamentos Técnicos sobre diseño y construcción de pozos inyectores y conceptos"/>
          <xsd:enumeration value="Mejores prácticas asociadas a la operación de pozos inyectores"/>
          <xsd:enumeration value="Regulación internacional para pozos inyectores - Texas"/>
          <xsd:enumeration value="Regulación actual en Colombia - Sismicidad desencadenada y pozos de inyección desde el punto de vista técnico-ambiental"/>
          <xsd:enumeration value="Pozos de Agu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ma xmlns="82b310fe-7b22-4955-a524-e07f16a618f4">Fundamentos Técnicos sobre diseño y construcción de pozos inyectores y conceptos</Tema>
  </documentManagement>
</p:properties>
</file>

<file path=customXml/itemProps1.xml><?xml version="1.0" encoding="utf-8"?>
<ds:datastoreItem xmlns:ds="http://schemas.openxmlformats.org/officeDocument/2006/customXml" ds:itemID="{B2054CFA-4C2A-4E88-B286-49BDD0CC2001}"/>
</file>

<file path=customXml/itemProps2.xml><?xml version="1.0" encoding="utf-8"?>
<ds:datastoreItem xmlns:ds="http://schemas.openxmlformats.org/officeDocument/2006/customXml" ds:itemID="{AA2F2F77-1D2A-4853-B2B4-3FA693ECBDFB}"/>
</file>

<file path=customXml/itemProps3.xml><?xml version="1.0" encoding="utf-8"?>
<ds:datastoreItem xmlns:ds="http://schemas.openxmlformats.org/officeDocument/2006/customXml" ds:itemID="{3FCE9E63-25E0-4B12-B8F4-1CF8B582558E}"/>
</file>

<file path=docProps/app.xml><?xml version="1.0" encoding="utf-8"?>
<Properties xmlns="http://schemas.openxmlformats.org/officeDocument/2006/extended-properties" xmlns:vt="http://schemas.openxmlformats.org/officeDocument/2006/docPropsVTypes">
  <TotalTime>3939</TotalTime>
  <Words>876</Words>
  <Application>Microsoft Office PowerPoint</Application>
  <PresentationFormat>Presentación en pantalla (4:3)</PresentationFormat>
  <Paragraphs>161</Paragraphs>
  <Slides>24</Slides>
  <Notes>16</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24</vt:i4>
      </vt:variant>
    </vt:vector>
  </HeadingPairs>
  <TitlesOfParts>
    <vt:vector size="37" baseType="lpstr">
      <vt:lpstr>Arial Unicode MS</vt:lpstr>
      <vt:lpstr>Andale Sans</vt:lpstr>
      <vt:lpstr>Arial</vt:lpstr>
      <vt:lpstr>BC I25 Wide</vt:lpstr>
      <vt:lpstr>Berlin Sans FB</vt:lpstr>
      <vt:lpstr>Calibri</vt:lpstr>
      <vt:lpstr>Helvetica</vt:lpstr>
      <vt:lpstr>Monotype Sorts</vt:lpstr>
      <vt:lpstr>Times New Roman</vt:lpstr>
      <vt:lpstr>Verdana</vt:lpstr>
      <vt:lpstr>Wingdings</vt:lpstr>
      <vt:lpstr>1_Tema de Office</vt: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ECOPETROL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Administrador</cp:lastModifiedBy>
  <cp:revision>284</cp:revision>
  <dcterms:created xsi:type="dcterms:W3CDTF">2010-04-07T21:38:24Z</dcterms:created>
  <dcterms:modified xsi:type="dcterms:W3CDTF">2014-06-10T12:45:39Z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0x010100758A755E88646E43B29CEA67D66A0A35</vt:lpwstr>
  </property>
  <property fmtid="{D5CDD505-2E9C-101B-9397-08002B2CF9AE}" pid="3" name="Order">
    <vt:r8>600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